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9"/>
  </p:normalViewPr>
  <p:slideViewPr>
    <p:cSldViewPr>
      <p:cViewPr>
        <p:scale>
          <a:sx n="202" d="100"/>
          <a:sy n="202" d="100"/>
        </p:scale>
        <p:origin x="128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437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427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435829"/>
            <a:ext cx="4814570" cy="6613525"/>
          </a:xfrm>
          <a:custGeom>
            <a:avLst/>
            <a:gdLst/>
            <a:ahLst/>
            <a:cxnLst/>
            <a:rect l="l" t="t" r="r" b="b"/>
            <a:pathLst>
              <a:path w="4814570" h="6613525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289408"/>
                </a:lnTo>
                <a:lnTo>
                  <a:pt x="3512" y="6337287"/>
                </a:lnTo>
                <a:lnTo>
                  <a:pt x="13717" y="6382984"/>
                </a:lnTo>
                <a:lnTo>
                  <a:pt x="30113" y="6426000"/>
                </a:lnTo>
                <a:lnTo>
                  <a:pt x="52198" y="6465831"/>
                </a:lnTo>
                <a:lnTo>
                  <a:pt x="79471" y="6501978"/>
                </a:lnTo>
                <a:lnTo>
                  <a:pt x="111432" y="6533938"/>
                </a:lnTo>
                <a:lnTo>
                  <a:pt x="147579" y="6561212"/>
                </a:lnTo>
                <a:lnTo>
                  <a:pt x="187410" y="6583297"/>
                </a:lnTo>
                <a:lnTo>
                  <a:pt x="230425" y="6599692"/>
                </a:lnTo>
                <a:lnTo>
                  <a:pt x="276123" y="6609897"/>
                </a:lnTo>
                <a:lnTo>
                  <a:pt x="324002" y="6613410"/>
                </a:lnTo>
                <a:lnTo>
                  <a:pt x="4490478" y="6613410"/>
                </a:lnTo>
                <a:lnTo>
                  <a:pt x="4538357" y="6609897"/>
                </a:lnTo>
                <a:lnTo>
                  <a:pt x="4584055" y="6599692"/>
                </a:lnTo>
                <a:lnTo>
                  <a:pt x="4627070" y="6583297"/>
                </a:lnTo>
                <a:lnTo>
                  <a:pt x="4666902" y="6561212"/>
                </a:lnTo>
                <a:lnTo>
                  <a:pt x="4703048" y="6533938"/>
                </a:lnTo>
                <a:lnTo>
                  <a:pt x="4735009" y="6501978"/>
                </a:lnTo>
                <a:lnTo>
                  <a:pt x="4762282" y="6465831"/>
                </a:lnTo>
                <a:lnTo>
                  <a:pt x="4784367" y="6426000"/>
                </a:lnTo>
                <a:lnTo>
                  <a:pt x="4800763" y="6382984"/>
                </a:lnTo>
                <a:lnTo>
                  <a:pt x="4810968" y="6337287"/>
                </a:lnTo>
                <a:lnTo>
                  <a:pt x="4814481" y="6289408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79176" y="288138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0"/>
                </a:move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43049" y="2881376"/>
            <a:ext cx="615554" cy="67942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379176" y="288138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79176" y="4672380"/>
            <a:ext cx="679428" cy="679424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379176" y="4672380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79176" y="5914377"/>
            <a:ext cx="679428" cy="679437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2379176" y="5914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79176" y="7120382"/>
            <a:ext cx="679428" cy="679424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2379176" y="712038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0943" y="2476765"/>
            <a:ext cx="4036695" cy="6114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035"/>
              </a:spcBef>
            </a:pP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endParaRPr lang="it-IT" sz="1000" b="1" spc="6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035"/>
              </a:spcBef>
            </a:pPr>
            <a:r>
              <a:rPr lang="it-IT" sz="1100" b="1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EXTRACTO: EMOLIENTE - SUAVIZANTE
AGUA DESTILADA: SUAVIZANTE – REFRESCANTE</a:t>
            </a:r>
          </a:p>
          <a:p>
            <a:pPr marL="12700" algn="just">
              <a:lnSpc>
                <a:spcPts val="1100"/>
              </a:lnSpc>
              <a:spcBef>
                <a:spcPts val="1035"/>
              </a:spcBef>
            </a:pP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Centaurea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cyanus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Flower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extract,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Centaurea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cyanus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Flower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Water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</a:pP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mediante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extracción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realizada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glicerina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vegetal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hemos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gálico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tonificante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taninos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tánico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compactadora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en la superficie de la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. De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segundo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ciclo 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procesado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90">
                <a:solidFill>
                  <a:srgbClr val="185633"/>
                </a:solidFill>
                <a:latin typeface="Cambria"/>
                <a:cs typeface="Cambria"/>
              </a:rPr>
              <a:t>Fiordalis,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hemos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destilado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una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refrescante</a:t>
            </a:r>
            <a:r>
              <a:rPr sz="11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715"/>
              </a:spcBef>
            </a:pP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Gel de alginato</a:t>
            </a:r>
          </a:p>
          <a:p>
            <a:pPr marL="12700" algn="just">
              <a:lnSpc>
                <a:spcPts val="1100"/>
              </a:lnSpc>
              <a:spcBef>
                <a:spcPts val="715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HIDRATANTE – EMOLLIENT</a:t>
            </a:r>
            <a:r>
              <a:rPr lang="it-IT" sz="1100" b="1" i="1" spc="-1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La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textura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fresca de este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sérum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perfecciona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presencia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del gel a base de alginato,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confiere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no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sólo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textura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inigualables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, sino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realiza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eficaz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hidratante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sedosa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actuar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en sinergia con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sustancias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funcionales</a:t>
            </a:r>
            <a:r>
              <a:rPr lang="it-IT" sz="1100" spc="8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8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endParaRPr lang="it-IT" sz="1100" spc="8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succínico</a:t>
            </a:r>
            <a:endParaRPr lang="it-IT" sz="10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sz="1100" b="1" spc="50" dirty="0">
                <a:solidFill>
                  <a:srgbClr val="185633"/>
                </a:solidFill>
                <a:latin typeface="Cambria"/>
                <a:cs typeface="Cambria"/>
              </a:rPr>
              <a:t>LEVIGANTE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</a:pP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Succinic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45" dirty="0">
                <a:solidFill>
                  <a:srgbClr val="185633"/>
                </a:solidFill>
                <a:latin typeface="Cambria"/>
                <a:cs typeface="Cambria"/>
              </a:rPr>
              <a:t>acid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De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Sucínico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100%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 En esta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formulación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tiene una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alisadora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, y da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renovación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celular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tonificante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compactante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endParaRPr lang="it-IT" sz="10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fítico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salvado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arroz</a:t>
            </a:r>
            <a:endParaRPr lang="it-IT" sz="10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EXFOLIANTE</a:t>
            </a: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Phytic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45" dirty="0">
                <a:solidFill>
                  <a:srgbClr val="185633"/>
                </a:solidFill>
                <a:latin typeface="Cambria"/>
                <a:cs typeface="Cambria"/>
              </a:rPr>
              <a:t>acid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Este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tiene una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exfoliante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suave,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permite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seca recupere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grado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adecuado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hidratación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427581"/>
            <a:ext cx="1952625" cy="6621780"/>
          </a:xfrm>
          <a:custGeom>
            <a:avLst/>
            <a:gdLst/>
            <a:ahLst/>
            <a:cxnLst/>
            <a:rect l="l" t="t" r="r" b="b"/>
            <a:pathLst>
              <a:path w="1952625" h="662178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297663"/>
                </a:lnTo>
                <a:lnTo>
                  <a:pt x="3512" y="6345542"/>
                </a:lnTo>
                <a:lnTo>
                  <a:pt x="13717" y="6391239"/>
                </a:lnTo>
                <a:lnTo>
                  <a:pt x="30113" y="6434255"/>
                </a:lnTo>
                <a:lnTo>
                  <a:pt x="52198" y="6474086"/>
                </a:lnTo>
                <a:lnTo>
                  <a:pt x="79471" y="6510233"/>
                </a:lnTo>
                <a:lnTo>
                  <a:pt x="111432" y="6542193"/>
                </a:lnTo>
                <a:lnTo>
                  <a:pt x="147579" y="6569467"/>
                </a:lnTo>
                <a:lnTo>
                  <a:pt x="187410" y="6591552"/>
                </a:lnTo>
                <a:lnTo>
                  <a:pt x="230425" y="6607947"/>
                </a:lnTo>
                <a:lnTo>
                  <a:pt x="276123" y="6618152"/>
                </a:lnTo>
                <a:lnTo>
                  <a:pt x="324002" y="6621665"/>
                </a:lnTo>
                <a:lnTo>
                  <a:pt x="1628482" y="6621665"/>
                </a:lnTo>
                <a:lnTo>
                  <a:pt x="1676358" y="6618152"/>
                </a:lnTo>
                <a:lnTo>
                  <a:pt x="1722053" y="6607947"/>
                </a:lnTo>
                <a:lnTo>
                  <a:pt x="1765066" y="6591552"/>
                </a:lnTo>
                <a:lnTo>
                  <a:pt x="1804896" y="6569467"/>
                </a:lnTo>
                <a:lnTo>
                  <a:pt x="1841042" y="6542193"/>
                </a:lnTo>
                <a:lnTo>
                  <a:pt x="1873001" y="6510233"/>
                </a:lnTo>
                <a:lnTo>
                  <a:pt x="1900274" y="6474086"/>
                </a:lnTo>
                <a:lnTo>
                  <a:pt x="1922359" y="6434255"/>
                </a:lnTo>
                <a:lnTo>
                  <a:pt x="1938754" y="6391239"/>
                </a:lnTo>
                <a:lnTo>
                  <a:pt x="1948959" y="6345542"/>
                </a:lnTo>
                <a:lnTo>
                  <a:pt x="1952472" y="6297663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943" y="2380226"/>
            <a:ext cx="1833245" cy="2394502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400"/>
              </a:lnSpc>
              <a:spcBef>
                <a:spcPts val="360"/>
              </a:spcBef>
            </a:pP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Una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pequeña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flor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encanto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especial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se ha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convertido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en un ingrediente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belleza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como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protagonistas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especiales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enriquecen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este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fragante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suero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corporal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Perfecto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amantes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texturas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ligeras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rápida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absorción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se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aplica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 suave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masaje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refrescar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hidratar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a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vez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ofrece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sedoso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junto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una suave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fragancia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593" y="564204"/>
            <a:ext cx="2238375" cy="441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75" dirty="0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50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403" y="4890431"/>
            <a:ext cx="1835150" cy="139140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-2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800"/>
              </a:lnSpc>
              <a:spcBef>
                <a:spcPts val="355"/>
              </a:spcBef>
            </a:pP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Aplicar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sobre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el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cuerpo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con un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ligero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masaje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,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antes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de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aplicar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la Crema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Corporal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Fiordalis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para una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mayor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hidratación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.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Usado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solo, es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excelente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para una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acción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regeneradora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y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refrescante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, incluso en la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temporada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más</a:t>
            </a:r>
            <a:r>
              <a:rPr lang="it-IT" sz="1000" spc="6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A5634"/>
                </a:solidFill>
                <a:latin typeface="Cambria"/>
                <a:cs typeface="Cambria"/>
              </a:rPr>
              <a:t>calurosa</a:t>
            </a:r>
            <a:r>
              <a:rPr sz="1000" spc="55" dirty="0">
                <a:solidFill>
                  <a:srgbClr val="1A5634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898" y="6311656"/>
            <a:ext cx="1474470" cy="63286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Fiordaliso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2943" y="6917150"/>
            <a:ext cx="1835785" cy="73994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50"/>
              </a:spcBef>
            </a:pPr>
            <a:r>
              <a:rPr lang="it-IT" sz="1300" b="1" spc="50" dirty="0" err="1">
                <a:solidFill>
                  <a:srgbClr val="185633"/>
                </a:solidFill>
                <a:latin typeface="Cambria"/>
                <a:cs typeface="Cambria"/>
              </a:rPr>
              <a:t>Tamaño</a:t>
            </a:r>
            <a:r>
              <a:rPr lang="it-IT" sz="13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300" b="1" spc="50" dirty="0" err="1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lang="it-IT" sz="13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250"/>
              </a:spcBef>
            </a:pP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Botella de 150 ml en PET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reciclado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 al 25% con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dosificador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85" dirty="0" err="1">
                <a:solidFill>
                  <a:srgbClr val="185633"/>
                </a:solidFill>
                <a:latin typeface="Cambria"/>
                <a:cs typeface="Cambria"/>
              </a:rPr>
              <a:t>Reciclable</a:t>
            </a:r>
            <a:r>
              <a:rPr lang="it-IT" sz="1000" spc="8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942" y="7678170"/>
            <a:ext cx="2510908" cy="116673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Etiquetado</a:t>
            </a:r>
            <a:r>
              <a:rPr lang="it-IT"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lang="it-IT" sz="1300" b="1" spc="4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5300" y="1267144"/>
            <a:ext cx="2914015" cy="1181349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638175">
              <a:lnSpc>
                <a:spcPct val="77800"/>
              </a:lnSpc>
              <a:spcBef>
                <a:spcPts val="505"/>
              </a:spcBef>
            </a:pP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Sérum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corporal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refrescante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e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hidratante</a:t>
            </a:r>
            <a:endParaRPr lang="it-IT" sz="15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38175">
              <a:lnSpc>
                <a:spcPct val="77800"/>
              </a:lnSpc>
              <a:spcBef>
                <a:spcPts val="505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con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sz="1100" b="1" spc="-1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1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026.114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13" name="object 13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177" y="9804374"/>
              <a:ext cx="426250" cy="4310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1288" y="9815449"/>
              <a:ext cx="400720" cy="386672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097685" y="9162552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8726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70514" y="9259072"/>
            <a:ext cx="431126" cy="43598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136423" y="9687376"/>
            <a:ext cx="7029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663825" y="9296501"/>
            <a:ext cx="2149475" cy="1029335"/>
            <a:chOff x="1663825" y="9296501"/>
            <a:chExt cx="2149475" cy="1029335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4778" y="10272266"/>
              <a:ext cx="1065403" cy="5302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668150" y="9300825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5530" y="9410026"/>
              <a:ext cx="87268" cy="7171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3359" y="9310048"/>
              <a:ext cx="701056" cy="32486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09379" y="9310519"/>
              <a:ext cx="503834" cy="495744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5285202" y="9597111"/>
            <a:ext cx="1120683" cy="45140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21091" y="9851801"/>
            <a:ext cx="1788674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70"/>
              </a:lnSpc>
              <a:spcBef>
                <a:spcPts val="100"/>
              </a:spcBef>
            </a:pP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Supervisión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contenidos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de 8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metales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* para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minimizar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riesgo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alergia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y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así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proteger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incluso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las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pieles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más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sensibles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. *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Níquel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Plomo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arsénico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cadmio, mercurio, antimonio, cromo y cobalto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.</a:t>
            </a:r>
            <a:endParaRPr sz="700" dirty="0">
              <a:latin typeface="Cambria"/>
              <a:cs typeface="Cambri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033780" y="1260125"/>
            <a:ext cx="1741805" cy="988694"/>
            <a:chOff x="4033780" y="1260125"/>
            <a:chExt cx="1741805" cy="988694"/>
          </a:xfrm>
        </p:grpSpPr>
        <p:sp>
          <p:nvSpPr>
            <p:cNvPr id="36" name="object 36"/>
            <p:cNvSpPr/>
            <p:nvPr/>
          </p:nvSpPr>
          <p:spPr>
            <a:xfrm>
              <a:off x="4036225" y="1262570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36225" y="1262570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061491" y="1370446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98%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38241" y="228320"/>
            <a:ext cx="1633766" cy="22218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528</Words>
  <Application>Microsoft Macintosh PowerPoint</Application>
  <PresentationFormat>Personalizzato</PresentationFormat>
  <Paragraphs>42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4</cp:revision>
  <dcterms:created xsi:type="dcterms:W3CDTF">2025-03-27T09:34:08Z</dcterms:created>
  <dcterms:modified xsi:type="dcterms:W3CDTF">2025-03-31T14:47:10Z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2024-11-07T00:00:00Z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2025-03-27T00:00:00Z</vt:filetime>
  </property>
  <property fmtid="{D5CDD505-2E9C-101B-9397-08002B2CF9AE}" pid="5" name="Producer">
    <vt:lpwstr>Adobe PDF Library 17.0</vt:lpwstr>
  </property>
</Properties>
</file>