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69200" cy="10699750"/>
  <p:notesSz cx="75692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73"/>
  </p:normalViewPr>
  <p:slideViewPr>
    <p:cSldViewPr>
      <p:cViewPr>
        <p:scale>
          <a:sx n="185" d="100"/>
          <a:sy n="185" d="100"/>
        </p:scale>
        <p:origin x="464" y="-4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6922"/>
            <a:ext cx="6433820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91860"/>
            <a:ext cx="529844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460" y="2460942"/>
            <a:ext cx="3292602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8138" y="2460942"/>
            <a:ext cx="3292602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545" y="259689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0974" y="0"/>
                </a:moveTo>
                <a:lnTo>
                  <a:pt x="323977" y="0"/>
                </a:lnTo>
                <a:lnTo>
                  <a:pt x="276098" y="3555"/>
                </a:lnTo>
                <a:lnTo>
                  <a:pt x="230378" y="13715"/>
                </a:lnTo>
                <a:lnTo>
                  <a:pt x="187325" y="30098"/>
                </a:lnTo>
                <a:lnTo>
                  <a:pt x="147574" y="52196"/>
                </a:lnTo>
                <a:lnTo>
                  <a:pt x="111379" y="79501"/>
                </a:lnTo>
                <a:lnTo>
                  <a:pt x="79375" y="111378"/>
                </a:lnTo>
                <a:lnTo>
                  <a:pt x="52197" y="147573"/>
                </a:lnTo>
                <a:lnTo>
                  <a:pt x="30099" y="187451"/>
                </a:lnTo>
                <a:lnTo>
                  <a:pt x="13716" y="230377"/>
                </a:lnTo>
                <a:lnTo>
                  <a:pt x="3429" y="276097"/>
                </a:lnTo>
                <a:lnTo>
                  <a:pt x="0" y="323976"/>
                </a:lnTo>
                <a:lnTo>
                  <a:pt x="4814951" y="323976"/>
                </a:lnTo>
                <a:lnTo>
                  <a:pt x="4811522" y="276097"/>
                </a:lnTo>
                <a:lnTo>
                  <a:pt x="4801234" y="230377"/>
                </a:lnTo>
                <a:lnTo>
                  <a:pt x="4784852" y="187451"/>
                </a:lnTo>
                <a:lnTo>
                  <a:pt x="4762754" y="147573"/>
                </a:lnTo>
                <a:lnTo>
                  <a:pt x="4735576" y="111378"/>
                </a:lnTo>
                <a:lnTo>
                  <a:pt x="4703572" y="79501"/>
                </a:lnTo>
                <a:lnTo>
                  <a:pt x="4667377" y="52196"/>
                </a:lnTo>
                <a:lnTo>
                  <a:pt x="4627626" y="30098"/>
                </a:lnTo>
                <a:lnTo>
                  <a:pt x="4584573" y="13715"/>
                </a:lnTo>
                <a:lnTo>
                  <a:pt x="4538853" y="3555"/>
                </a:lnTo>
                <a:lnTo>
                  <a:pt x="4490974" y="0"/>
                </a:lnTo>
                <a:close/>
              </a:path>
            </a:pathLst>
          </a:custGeom>
          <a:solidFill>
            <a:srgbClr val="BDC3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52243" y="2595371"/>
            <a:ext cx="4814570" cy="6388735"/>
          </a:xfrm>
          <a:custGeom>
            <a:avLst/>
            <a:gdLst/>
            <a:ahLst/>
            <a:cxnLst/>
            <a:rect l="l" t="t" r="r" b="b"/>
            <a:pathLst>
              <a:path w="4814570" h="6388734">
                <a:moveTo>
                  <a:pt x="324104" y="0"/>
                </a:moveTo>
                <a:lnTo>
                  <a:pt x="276225" y="3428"/>
                </a:lnTo>
                <a:lnTo>
                  <a:pt x="230505" y="13715"/>
                </a:lnTo>
                <a:lnTo>
                  <a:pt x="187451" y="30099"/>
                </a:lnTo>
                <a:lnTo>
                  <a:pt x="147574" y="52196"/>
                </a:lnTo>
                <a:lnTo>
                  <a:pt x="111506" y="79501"/>
                </a:lnTo>
                <a:lnTo>
                  <a:pt x="79501" y="111378"/>
                </a:lnTo>
                <a:lnTo>
                  <a:pt x="52196" y="147574"/>
                </a:lnTo>
                <a:lnTo>
                  <a:pt x="30225" y="187325"/>
                </a:lnTo>
                <a:lnTo>
                  <a:pt x="13715" y="230377"/>
                </a:lnTo>
                <a:lnTo>
                  <a:pt x="3556" y="276097"/>
                </a:lnTo>
                <a:lnTo>
                  <a:pt x="0" y="323976"/>
                </a:lnTo>
                <a:lnTo>
                  <a:pt x="0" y="6064631"/>
                </a:lnTo>
                <a:lnTo>
                  <a:pt x="3556" y="6112509"/>
                </a:lnTo>
                <a:lnTo>
                  <a:pt x="13715" y="6158230"/>
                </a:lnTo>
                <a:lnTo>
                  <a:pt x="30225" y="6201283"/>
                </a:lnTo>
                <a:lnTo>
                  <a:pt x="52196" y="6241033"/>
                </a:lnTo>
                <a:lnTo>
                  <a:pt x="79501" y="6277229"/>
                </a:lnTo>
                <a:lnTo>
                  <a:pt x="111506" y="6309233"/>
                </a:lnTo>
                <a:lnTo>
                  <a:pt x="147574" y="6336410"/>
                </a:lnTo>
                <a:lnTo>
                  <a:pt x="187451" y="6358508"/>
                </a:lnTo>
                <a:lnTo>
                  <a:pt x="230505" y="6374891"/>
                </a:lnTo>
                <a:lnTo>
                  <a:pt x="276225" y="6385179"/>
                </a:lnTo>
                <a:lnTo>
                  <a:pt x="324104" y="6388608"/>
                </a:lnTo>
                <a:lnTo>
                  <a:pt x="4490465" y="6388608"/>
                </a:lnTo>
                <a:lnTo>
                  <a:pt x="4538345" y="6385179"/>
                </a:lnTo>
                <a:lnTo>
                  <a:pt x="4584064" y="6374891"/>
                </a:lnTo>
                <a:lnTo>
                  <a:pt x="4627117" y="6358508"/>
                </a:lnTo>
                <a:lnTo>
                  <a:pt x="4666996" y="6336410"/>
                </a:lnTo>
                <a:lnTo>
                  <a:pt x="4703063" y="6309233"/>
                </a:lnTo>
                <a:lnTo>
                  <a:pt x="4735067" y="6277229"/>
                </a:lnTo>
                <a:lnTo>
                  <a:pt x="4762373" y="6241033"/>
                </a:lnTo>
                <a:lnTo>
                  <a:pt x="4784471" y="6201283"/>
                </a:lnTo>
                <a:lnTo>
                  <a:pt x="4800854" y="6158230"/>
                </a:lnTo>
                <a:lnTo>
                  <a:pt x="4811013" y="6112509"/>
                </a:lnTo>
                <a:lnTo>
                  <a:pt x="4814570" y="6064631"/>
                </a:lnTo>
                <a:lnTo>
                  <a:pt x="4814570" y="323976"/>
                </a:lnTo>
                <a:lnTo>
                  <a:pt x="4811013" y="276097"/>
                </a:lnTo>
                <a:lnTo>
                  <a:pt x="4800854" y="230377"/>
                </a:lnTo>
                <a:lnTo>
                  <a:pt x="4784471" y="187325"/>
                </a:lnTo>
                <a:lnTo>
                  <a:pt x="4762373" y="147574"/>
                </a:lnTo>
                <a:lnTo>
                  <a:pt x="4735067" y="111378"/>
                </a:lnTo>
                <a:lnTo>
                  <a:pt x="4703063" y="79501"/>
                </a:lnTo>
                <a:lnTo>
                  <a:pt x="4666996" y="52196"/>
                </a:lnTo>
                <a:lnTo>
                  <a:pt x="4627117" y="30099"/>
                </a:lnTo>
                <a:lnTo>
                  <a:pt x="4584064" y="13715"/>
                </a:lnTo>
                <a:lnTo>
                  <a:pt x="4538345" y="3428"/>
                </a:lnTo>
                <a:lnTo>
                  <a:pt x="4490465" y="0"/>
                </a:lnTo>
                <a:lnTo>
                  <a:pt x="324104" y="0"/>
                </a:lnTo>
                <a:close/>
              </a:path>
            </a:pathLst>
          </a:custGeom>
          <a:ln w="9525">
            <a:solidFill>
              <a:srgbClr val="1755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8710" y="3041154"/>
            <a:ext cx="679424" cy="67943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378710" y="304114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25" y="679450"/>
                </a:moveTo>
                <a:lnTo>
                  <a:pt x="385825" y="676401"/>
                </a:lnTo>
                <a:lnTo>
                  <a:pt x="430021" y="667385"/>
                </a:lnTo>
                <a:lnTo>
                  <a:pt x="471931" y="652780"/>
                </a:lnTo>
                <a:lnTo>
                  <a:pt x="511175" y="633095"/>
                </a:lnTo>
                <a:lnTo>
                  <a:pt x="547242" y="608711"/>
                </a:lnTo>
                <a:lnTo>
                  <a:pt x="579882" y="580009"/>
                </a:lnTo>
                <a:lnTo>
                  <a:pt x="608583" y="547370"/>
                </a:lnTo>
                <a:lnTo>
                  <a:pt x="633094" y="511175"/>
                </a:lnTo>
                <a:lnTo>
                  <a:pt x="652779" y="471932"/>
                </a:lnTo>
                <a:lnTo>
                  <a:pt x="667257" y="430022"/>
                </a:lnTo>
                <a:lnTo>
                  <a:pt x="676275" y="385825"/>
                </a:lnTo>
                <a:lnTo>
                  <a:pt x="679450" y="339725"/>
                </a:lnTo>
                <a:lnTo>
                  <a:pt x="676275" y="293624"/>
                </a:lnTo>
                <a:lnTo>
                  <a:pt x="667257" y="249427"/>
                </a:lnTo>
                <a:lnTo>
                  <a:pt x="652779" y="207518"/>
                </a:lnTo>
                <a:lnTo>
                  <a:pt x="633094" y="168275"/>
                </a:lnTo>
                <a:lnTo>
                  <a:pt x="608583" y="132207"/>
                </a:lnTo>
                <a:lnTo>
                  <a:pt x="579882" y="99568"/>
                </a:lnTo>
                <a:lnTo>
                  <a:pt x="547242" y="70866"/>
                </a:lnTo>
                <a:lnTo>
                  <a:pt x="511175" y="46355"/>
                </a:lnTo>
                <a:lnTo>
                  <a:pt x="471931" y="26797"/>
                </a:lnTo>
                <a:lnTo>
                  <a:pt x="430021" y="12192"/>
                </a:lnTo>
                <a:lnTo>
                  <a:pt x="385825" y="3175"/>
                </a:lnTo>
                <a:lnTo>
                  <a:pt x="339725" y="0"/>
                </a:lnTo>
                <a:lnTo>
                  <a:pt x="293623" y="3175"/>
                </a:lnTo>
                <a:lnTo>
                  <a:pt x="249427" y="12192"/>
                </a:lnTo>
                <a:lnTo>
                  <a:pt x="207517" y="26797"/>
                </a:lnTo>
                <a:lnTo>
                  <a:pt x="168275" y="46355"/>
                </a:lnTo>
                <a:lnTo>
                  <a:pt x="132079" y="70866"/>
                </a:lnTo>
                <a:lnTo>
                  <a:pt x="99440" y="99568"/>
                </a:lnTo>
                <a:lnTo>
                  <a:pt x="70738" y="132207"/>
                </a:lnTo>
                <a:lnTo>
                  <a:pt x="46354" y="168275"/>
                </a:lnTo>
                <a:lnTo>
                  <a:pt x="26669" y="207518"/>
                </a:lnTo>
                <a:lnTo>
                  <a:pt x="12191" y="249427"/>
                </a:lnTo>
                <a:lnTo>
                  <a:pt x="3047" y="293624"/>
                </a:lnTo>
                <a:lnTo>
                  <a:pt x="0" y="339725"/>
                </a:lnTo>
                <a:lnTo>
                  <a:pt x="3047" y="385825"/>
                </a:lnTo>
                <a:lnTo>
                  <a:pt x="12191" y="430022"/>
                </a:lnTo>
                <a:lnTo>
                  <a:pt x="26669" y="471932"/>
                </a:lnTo>
                <a:lnTo>
                  <a:pt x="46354" y="511175"/>
                </a:lnTo>
                <a:lnTo>
                  <a:pt x="70738" y="547370"/>
                </a:lnTo>
                <a:lnTo>
                  <a:pt x="99440" y="580009"/>
                </a:lnTo>
                <a:lnTo>
                  <a:pt x="132079" y="608711"/>
                </a:lnTo>
                <a:lnTo>
                  <a:pt x="168275" y="633095"/>
                </a:lnTo>
                <a:lnTo>
                  <a:pt x="207517" y="652780"/>
                </a:lnTo>
                <a:lnTo>
                  <a:pt x="249427" y="667385"/>
                </a:lnTo>
                <a:lnTo>
                  <a:pt x="293623" y="676401"/>
                </a:lnTo>
                <a:lnTo>
                  <a:pt x="339725" y="679450"/>
                </a:lnTo>
                <a:close/>
              </a:path>
            </a:pathLst>
          </a:custGeom>
          <a:ln w="6350">
            <a:solidFill>
              <a:srgbClr val="1755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79599" y="5057139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679450" y="339725"/>
                </a:moveTo>
                <a:lnTo>
                  <a:pt x="676402" y="293624"/>
                </a:lnTo>
                <a:lnTo>
                  <a:pt x="667385" y="249428"/>
                </a:lnTo>
                <a:lnTo>
                  <a:pt x="652780" y="207518"/>
                </a:lnTo>
                <a:lnTo>
                  <a:pt x="633095" y="168275"/>
                </a:lnTo>
                <a:lnTo>
                  <a:pt x="608711" y="132207"/>
                </a:lnTo>
                <a:lnTo>
                  <a:pt x="580009" y="99568"/>
                </a:lnTo>
                <a:lnTo>
                  <a:pt x="547370" y="70866"/>
                </a:lnTo>
                <a:lnTo>
                  <a:pt x="511175" y="46355"/>
                </a:lnTo>
                <a:lnTo>
                  <a:pt x="471932" y="26670"/>
                </a:lnTo>
                <a:lnTo>
                  <a:pt x="430022" y="12192"/>
                </a:lnTo>
                <a:lnTo>
                  <a:pt x="385826" y="3175"/>
                </a:lnTo>
                <a:lnTo>
                  <a:pt x="339725" y="0"/>
                </a:lnTo>
                <a:lnTo>
                  <a:pt x="293624" y="3175"/>
                </a:lnTo>
                <a:lnTo>
                  <a:pt x="249428" y="12192"/>
                </a:lnTo>
                <a:lnTo>
                  <a:pt x="207518" y="26797"/>
                </a:lnTo>
                <a:lnTo>
                  <a:pt x="168275" y="46482"/>
                </a:lnTo>
                <a:lnTo>
                  <a:pt x="132207" y="70866"/>
                </a:lnTo>
                <a:lnTo>
                  <a:pt x="99568" y="99568"/>
                </a:lnTo>
                <a:lnTo>
                  <a:pt x="70866" y="132207"/>
                </a:lnTo>
                <a:lnTo>
                  <a:pt x="46482" y="168275"/>
                </a:lnTo>
                <a:lnTo>
                  <a:pt x="26797" y="207518"/>
                </a:lnTo>
                <a:lnTo>
                  <a:pt x="12192" y="249428"/>
                </a:lnTo>
                <a:lnTo>
                  <a:pt x="3175" y="293624"/>
                </a:lnTo>
                <a:lnTo>
                  <a:pt x="0" y="339725"/>
                </a:lnTo>
                <a:lnTo>
                  <a:pt x="3175" y="385826"/>
                </a:lnTo>
                <a:lnTo>
                  <a:pt x="12192" y="430022"/>
                </a:lnTo>
                <a:lnTo>
                  <a:pt x="26797" y="471932"/>
                </a:lnTo>
                <a:lnTo>
                  <a:pt x="46482" y="511175"/>
                </a:lnTo>
                <a:lnTo>
                  <a:pt x="70866" y="547370"/>
                </a:lnTo>
                <a:lnTo>
                  <a:pt x="99568" y="580009"/>
                </a:lnTo>
                <a:lnTo>
                  <a:pt x="132207" y="608711"/>
                </a:lnTo>
                <a:lnTo>
                  <a:pt x="168275" y="633095"/>
                </a:lnTo>
                <a:lnTo>
                  <a:pt x="207518" y="652780"/>
                </a:lnTo>
                <a:lnTo>
                  <a:pt x="249428" y="667385"/>
                </a:lnTo>
                <a:lnTo>
                  <a:pt x="293624" y="676402"/>
                </a:lnTo>
                <a:lnTo>
                  <a:pt x="339725" y="679450"/>
                </a:lnTo>
                <a:lnTo>
                  <a:pt x="385826" y="676402"/>
                </a:lnTo>
                <a:lnTo>
                  <a:pt x="430022" y="667385"/>
                </a:lnTo>
                <a:lnTo>
                  <a:pt x="471932" y="652780"/>
                </a:lnTo>
                <a:lnTo>
                  <a:pt x="511175" y="633095"/>
                </a:lnTo>
                <a:lnTo>
                  <a:pt x="547370" y="608711"/>
                </a:lnTo>
                <a:lnTo>
                  <a:pt x="580009" y="580009"/>
                </a:lnTo>
                <a:lnTo>
                  <a:pt x="608711" y="547370"/>
                </a:lnTo>
                <a:lnTo>
                  <a:pt x="633095" y="511175"/>
                </a:lnTo>
                <a:lnTo>
                  <a:pt x="652780" y="471932"/>
                </a:lnTo>
                <a:lnTo>
                  <a:pt x="667385" y="430022"/>
                </a:lnTo>
                <a:lnTo>
                  <a:pt x="676402" y="385826"/>
                </a:lnTo>
                <a:lnTo>
                  <a:pt x="679450" y="339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79599" y="5200535"/>
            <a:ext cx="460603" cy="536054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379599" y="5057139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25" y="679450"/>
                </a:moveTo>
                <a:lnTo>
                  <a:pt x="385825" y="676401"/>
                </a:lnTo>
                <a:lnTo>
                  <a:pt x="430021" y="667384"/>
                </a:lnTo>
                <a:lnTo>
                  <a:pt x="471931" y="652779"/>
                </a:lnTo>
                <a:lnTo>
                  <a:pt x="511175" y="633094"/>
                </a:lnTo>
                <a:lnTo>
                  <a:pt x="547369" y="608710"/>
                </a:lnTo>
                <a:lnTo>
                  <a:pt x="580008" y="580008"/>
                </a:lnTo>
                <a:lnTo>
                  <a:pt x="608711" y="547369"/>
                </a:lnTo>
                <a:lnTo>
                  <a:pt x="633094" y="511175"/>
                </a:lnTo>
                <a:lnTo>
                  <a:pt x="652780" y="471931"/>
                </a:lnTo>
                <a:lnTo>
                  <a:pt x="667384" y="430021"/>
                </a:lnTo>
                <a:lnTo>
                  <a:pt x="676401" y="385825"/>
                </a:lnTo>
                <a:lnTo>
                  <a:pt x="679450" y="339725"/>
                </a:lnTo>
                <a:lnTo>
                  <a:pt x="676401" y="293623"/>
                </a:lnTo>
                <a:lnTo>
                  <a:pt x="667384" y="249427"/>
                </a:lnTo>
                <a:lnTo>
                  <a:pt x="652780" y="207517"/>
                </a:lnTo>
                <a:lnTo>
                  <a:pt x="633094" y="168275"/>
                </a:lnTo>
                <a:lnTo>
                  <a:pt x="608711" y="132206"/>
                </a:lnTo>
                <a:lnTo>
                  <a:pt x="580008" y="99567"/>
                </a:lnTo>
                <a:lnTo>
                  <a:pt x="547369" y="70865"/>
                </a:lnTo>
                <a:lnTo>
                  <a:pt x="511175" y="46354"/>
                </a:lnTo>
                <a:lnTo>
                  <a:pt x="471931" y="26669"/>
                </a:lnTo>
                <a:lnTo>
                  <a:pt x="430021" y="12191"/>
                </a:lnTo>
                <a:lnTo>
                  <a:pt x="385825" y="3175"/>
                </a:lnTo>
                <a:lnTo>
                  <a:pt x="339725" y="0"/>
                </a:lnTo>
                <a:lnTo>
                  <a:pt x="293624" y="3175"/>
                </a:lnTo>
                <a:lnTo>
                  <a:pt x="249427" y="12191"/>
                </a:lnTo>
                <a:lnTo>
                  <a:pt x="207518" y="26796"/>
                </a:lnTo>
                <a:lnTo>
                  <a:pt x="168275" y="46481"/>
                </a:lnTo>
                <a:lnTo>
                  <a:pt x="132206" y="70865"/>
                </a:lnTo>
                <a:lnTo>
                  <a:pt x="99568" y="99567"/>
                </a:lnTo>
                <a:lnTo>
                  <a:pt x="70865" y="132206"/>
                </a:lnTo>
                <a:lnTo>
                  <a:pt x="46481" y="168275"/>
                </a:lnTo>
                <a:lnTo>
                  <a:pt x="26796" y="207517"/>
                </a:lnTo>
                <a:lnTo>
                  <a:pt x="12192" y="249427"/>
                </a:lnTo>
                <a:lnTo>
                  <a:pt x="3175" y="293623"/>
                </a:lnTo>
                <a:lnTo>
                  <a:pt x="0" y="339725"/>
                </a:lnTo>
                <a:lnTo>
                  <a:pt x="3175" y="385825"/>
                </a:lnTo>
                <a:lnTo>
                  <a:pt x="12192" y="430021"/>
                </a:lnTo>
                <a:lnTo>
                  <a:pt x="26796" y="471931"/>
                </a:lnTo>
                <a:lnTo>
                  <a:pt x="46481" y="511175"/>
                </a:lnTo>
                <a:lnTo>
                  <a:pt x="70865" y="547369"/>
                </a:lnTo>
                <a:lnTo>
                  <a:pt x="99568" y="580008"/>
                </a:lnTo>
                <a:lnTo>
                  <a:pt x="132206" y="608710"/>
                </a:lnTo>
                <a:lnTo>
                  <a:pt x="168275" y="633094"/>
                </a:lnTo>
                <a:lnTo>
                  <a:pt x="207518" y="652779"/>
                </a:lnTo>
                <a:lnTo>
                  <a:pt x="249427" y="667384"/>
                </a:lnTo>
                <a:lnTo>
                  <a:pt x="293624" y="676401"/>
                </a:lnTo>
                <a:lnTo>
                  <a:pt x="339725" y="679450"/>
                </a:lnTo>
              </a:path>
              <a:path w="679450" h="679450">
                <a:moveTo>
                  <a:pt x="339725" y="679450"/>
                </a:moveTo>
                <a:lnTo>
                  <a:pt x="385825" y="676401"/>
                </a:lnTo>
                <a:lnTo>
                  <a:pt x="430021" y="667384"/>
                </a:lnTo>
                <a:lnTo>
                  <a:pt x="471931" y="652779"/>
                </a:lnTo>
                <a:lnTo>
                  <a:pt x="511175" y="633094"/>
                </a:lnTo>
                <a:lnTo>
                  <a:pt x="547369" y="608710"/>
                </a:lnTo>
                <a:lnTo>
                  <a:pt x="580008" y="580008"/>
                </a:lnTo>
                <a:lnTo>
                  <a:pt x="608711" y="547369"/>
                </a:lnTo>
                <a:lnTo>
                  <a:pt x="633094" y="511175"/>
                </a:lnTo>
                <a:lnTo>
                  <a:pt x="652780" y="471931"/>
                </a:lnTo>
                <a:lnTo>
                  <a:pt x="667384" y="430021"/>
                </a:lnTo>
                <a:lnTo>
                  <a:pt x="676401" y="385825"/>
                </a:lnTo>
                <a:lnTo>
                  <a:pt x="679450" y="339725"/>
                </a:lnTo>
                <a:lnTo>
                  <a:pt x="676401" y="293623"/>
                </a:lnTo>
                <a:lnTo>
                  <a:pt x="667384" y="249427"/>
                </a:lnTo>
                <a:lnTo>
                  <a:pt x="652780" y="207517"/>
                </a:lnTo>
                <a:lnTo>
                  <a:pt x="633094" y="168275"/>
                </a:lnTo>
                <a:lnTo>
                  <a:pt x="608711" y="132206"/>
                </a:lnTo>
                <a:lnTo>
                  <a:pt x="580008" y="99567"/>
                </a:lnTo>
                <a:lnTo>
                  <a:pt x="547369" y="70865"/>
                </a:lnTo>
                <a:lnTo>
                  <a:pt x="511175" y="46481"/>
                </a:lnTo>
                <a:lnTo>
                  <a:pt x="471931" y="26796"/>
                </a:lnTo>
                <a:lnTo>
                  <a:pt x="430021" y="12191"/>
                </a:lnTo>
                <a:lnTo>
                  <a:pt x="385825" y="3175"/>
                </a:lnTo>
                <a:lnTo>
                  <a:pt x="339725" y="0"/>
                </a:lnTo>
                <a:lnTo>
                  <a:pt x="293624" y="3175"/>
                </a:lnTo>
                <a:lnTo>
                  <a:pt x="249427" y="12191"/>
                </a:lnTo>
                <a:lnTo>
                  <a:pt x="207518" y="26796"/>
                </a:lnTo>
                <a:lnTo>
                  <a:pt x="168275" y="46481"/>
                </a:lnTo>
                <a:lnTo>
                  <a:pt x="132206" y="70865"/>
                </a:lnTo>
                <a:lnTo>
                  <a:pt x="99568" y="99567"/>
                </a:lnTo>
                <a:lnTo>
                  <a:pt x="70865" y="132206"/>
                </a:lnTo>
                <a:lnTo>
                  <a:pt x="46481" y="168275"/>
                </a:lnTo>
                <a:lnTo>
                  <a:pt x="26796" y="207517"/>
                </a:lnTo>
                <a:lnTo>
                  <a:pt x="12192" y="249427"/>
                </a:lnTo>
                <a:lnTo>
                  <a:pt x="3175" y="293623"/>
                </a:lnTo>
                <a:lnTo>
                  <a:pt x="0" y="339725"/>
                </a:lnTo>
                <a:lnTo>
                  <a:pt x="3175" y="385825"/>
                </a:lnTo>
                <a:lnTo>
                  <a:pt x="12192" y="430021"/>
                </a:lnTo>
                <a:lnTo>
                  <a:pt x="26796" y="471931"/>
                </a:lnTo>
                <a:lnTo>
                  <a:pt x="46481" y="511175"/>
                </a:lnTo>
                <a:lnTo>
                  <a:pt x="70865" y="547369"/>
                </a:lnTo>
                <a:lnTo>
                  <a:pt x="99568" y="580008"/>
                </a:lnTo>
                <a:lnTo>
                  <a:pt x="132206" y="608710"/>
                </a:lnTo>
                <a:lnTo>
                  <a:pt x="168275" y="633094"/>
                </a:lnTo>
                <a:lnTo>
                  <a:pt x="207518" y="652779"/>
                </a:lnTo>
                <a:lnTo>
                  <a:pt x="249427" y="667384"/>
                </a:lnTo>
                <a:lnTo>
                  <a:pt x="293624" y="676401"/>
                </a:lnTo>
                <a:lnTo>
                  <a:pt x="339725" y="679450"/>
                </a:lnTo>
                <a:close/>
              </a:path>
            </a:pathLst>
          </a:custGeom>
          <a:ln w="6350">
            <a:solidFill>
              <a:srgbClr val="1755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30170" y="5051323"/>
            <a:ext cx="425780" cy="6434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7990"/>
            <a:ext cx="681228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60942"/>
            <a:ext cx="681228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3528" y="9950768"/>
            <a:ext cx="2422144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460" y="9950768"/>
            <a:ext cx="1740916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9824" y="9950768"/>
            <a:ext cx="1740916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413" y="107542"/>
            <a:ext cx="3155188" cy="2487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550"/>
              </a:lnSpc>
              <a:spcBef>
                <a:spcPts val="95"/>
              </a:spcBef>
            </a:pPr>
            <a:r>
              <a:rPr sz="2200" b="1" spc="-10" dirty="0">
                <a:solidFill>
                  <a:srgbClr val="175533"/>
                </a:solidFill>
                <a:latin typeface="Times New Roman"/>
                <a:cs typeface="Times New Roman"/>
              </a:rPr>
              <a:t>L’ERBOLARIO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ts val="1350"/>
              </a:lnSpc>
            </a:pPr>
            <a:r>
              <a:rPr lang="es-ES" sz="1200" spc="70" dirty="0">
                <a:solidFill>
                  <a:srgbClr val="175533"/>
                </a:solidFill>
                <a:latin typeface="Cambria"/>
                <a:cs typeface="Cambria"/>
              </a:rPr>
              <a:t>Ficha Técnica</a:t>
            </a:r>
            <a:endParaRPr sz="1200" dirty="0">
              <a:latin typeface="Cambria"/>
              <a:cs typeface="Cambria"/>
            </a:endParaRPr>
          </a:p>
          <a:p>
            <a:pPr marL="21590">
              <a:lnSpc>
                <a:spcPct val="100000"/>
              </a:lnSpc>
              <a:spcBef>
                <a:spcPts val="850"/>
              </a:spcBef>
            </a:pPr>
            <a:r>
              <a:rPr sz="1500" b="1" spc="150" dirty="0">
                <a:solidFill>
                  <a:srgbClr val="175533"/>
                </a:solidFill>
                <a:latin typeface="Cambria"/>
                <a:cs typeface="Cambria"/>
              </a:rPr>
              <a:t>ORANGE</a:t>
            </a:r>
            <a:r>
              <a:rPr sz="1500" b="1" spc="19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sz="1500" b="1" spc="140" dirty="0">
                <a:solidFill>
                  <a:srgbClr val="175533"/>
                </a:solidFill>
                <a:latin typeface="Cambria"/>
                <a:cs typeface="Cambria"/>
              </a:rPr>
              <a:t>BLOSSOM</a:t>
            </a:r>
            <a:endParaRPr lang="es-ES" sz="1500" dirty="0">
              <a:latin typeface="Cambria"/>
              <a:cs typeface="Cambria"/>
            </a:endParaRPr>
          </a:p>
          <a:p>
            <a:pPr marL="21590">
              <a:lnSpc>
                <a:spcPct val="100000"/>
              </a:lnSpc>
              <a:spcBef>
                <a:spcPts val="850"/>
              </a:spcBef>
            </a:pP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Gel de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ducha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
con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extracto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agua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destilada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flor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azahar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
</a:t>
            </a:r>
            <a:r>
              <a:rPr lang="it-IT" sz="1500" b="1" spc="70" dirty="0" err="1">
                <a:solidFill>
                  <a:srgbClr val="175533"/>
                </a:solidFill>
                <a:latin typeface="Cambria"/>
                <a:cs typeface="Cambria"/>
              </a:rPr>
              <a:t>Código</a:t>
            </a:r>
            <a:r>
              <a:rPr lang="it-IT" sz="1500" b="1" spc="70" dirty="0">
                <a:solidFill>
                  <a:srgbClr val="175533"/>
                </a:solidFill>
                <a:latin typeface="Cambria"/>
                <a:cs typeface="Cambria"/>
              </a:rPr>
              <a:t>: 036.140
PARA TODOS LOS TIPOS DE PIEL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9430" y="3099195"/>
            <a:ext cx="4511040" cy="2985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40" dirty="0">
                <a:solidFill>
                  <a:srgbClr val="175533"/>
                </a:solidFill>
                <a:latin typeface="Cambria"/>
                <a:cs typeface="Cambria"/>
              </a:rPr>
              <a:t>C</a:t>
            </a:r>
            <a:r>
              <a:rPr lang="es-ES" sz="1400" b="1" spc="140" dirty="0">
                <a:solidFill>
                  <a:srgbClr val="175533"/>
                </a:solidFill>
                <a:latin typeface="Cambria"/>
                <a:cs typeface="Cambria"/>
              </a:rPr>
              <a:t>ARACTERISTICAS FUNCIONALES</a:t>
            </a:r>
            <a:endParaRPr sz="1400" dirty="0">
              <a:latin typeface="Cambria"/>
              <a:cs typeface="Cambria"/>
            </a:endParaRPr>
          </a:p>
          <a:p>
            <a:pPr marL="464820" algn="just">
              <a:lnSpc>
                <a:spcPts val="1100"/>
              </a:lnSpc>
              <a:spcBef>
                <a:spcPts val="1040"/>
              </a:spcBef>
            </a:pP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Extracto</a:t>
            </a:r>
            <a:r>
              <a:rPr lang="it-IT" sz="1400" b="1" spc="75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agua</a:t>
            </a:r>
            <a:r>
              <a:rPr lang="it-IT" sz="1400" b="1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destilada</a:t>
            </a:r>
            <a:r>
              <a:rPr lang="it-IT" sz="1400" b="1" spc="7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capullos</a:t>
            </a:r>
            <a:r>
              <a:rPr lang="it-IT" sz="1400" b="1" spc="7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flor</a:t>
            </a:r>
            <a:r>
              <a:rPr lang="it-IT" sz="1400" b="1" spc="7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400" b="1" spc="75" dirty="0" err="1">
                <a:solidFill>
                  <a:srgbClr val="175533"/>
                </a:solidFill>
                <a:latin typeface="Cambria"/>
                <a:cs typeface="Cambria"/>
              </a:rPr>
              <a:t>azahar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
EXTRACTO: EMOLIENTE - TONIFICANTE
AGUA DESTILADA: REFRESCANTE - ABLANDADORA
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Extracto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flor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de Citrus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aurantium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amara (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Naranja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amargo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), Citrus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aurantium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amara (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Naranja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amargo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) Agua de </a:t>
            </a:r>
            <a:r>
              <a:rPr lang="it-IT" sz="1000" b="1" spc="75" dirty="0" err="1">
                <a:solidFill>
                  <a:srgbClr val="175533"/>
                </a:solidFill>
                <a:latin typeface="Cambria"/>
                <a:cs typeface="Cambria"/>
              </a:rPr>
              <a:t>flor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
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Hemos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producido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un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extracto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de Orange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Blossom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contiene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ácido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ferúlico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tiene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propiedades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antioxidantes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tonificantes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. Esta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sustancia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deja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tu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piel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suave y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tonificada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cada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vez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te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lavas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, lo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hace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adecuada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incluso para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pieles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muy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sensibles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. Los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residuos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de este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proceso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se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sometieron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a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destilación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al vapor para recuperar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las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fracciones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esenciales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obteniendo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así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un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agua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aromática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con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propiedades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ablandadoras</a:t>
            </a:r>
            <a:r>
              <a:rPr lang="it-IT" sz="1000" spc="75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000" spc="75" dirty="0" err="1">
                <a:solidFill>
                  <a:srgbClr val="175533"/>
                </a:solidFill>
                <a:latin typeface="Cambria"/>
                <a:cs typeface="Cambria"/>
              </a:rPr>
              <a:t>refrescantes</a:t>
            </a:r>
            <a:r>
              <a:rPr lang="it-IT" sz="1000" b="1" spc="75" dirty="0">
                <a:solidFill>
                  <a:srgbClr val="1755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97530" y="6275450"/>
            <a:ext cx="4058920" cy="1576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1150"/>
              </a:lnSpc>
              <a:spcBef>
                <a:spcPts val="95"/>
              </a:spcBef>
            </a:pPr>
            <a:r>
              <a:rPr lang="it-IT" sz="1200" b="1" spc="60" dirty="0" err="1">
                <a:solidFill>
                  <a:srgbClr val="175533"/>
                </a:solidFill>
                <a:latin typeface="Cambria"/>
                <a:cs typeface="Cambria"/>
              </a:rPr>
              <a:t>Tensioactivos</a:t>
            </a:r>
            <a:r>
              <a:rPr lang="it-IT" sz="1200" b="1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200" b="1" spc="60" dirty="0" err="1">
                <a:solidFill>
                  <a:srgbClr val="175533"/>
                </a:solidFill>
                <a:latin typeface="Cambria"/>
                <a:cs typeface="Cambria"/>
              </a:rPr>
              <a:t>aminoácidos</a:t>
            </a:r>
            <a:r>
              <a:rPr lang="it-IT" sz="1200" b="1" spc="60" dirty="0">
                <a:solidFill>
                  <a:srgbClr val="175533"/>
                </a:solidFill>
                <a:latin typeface="Cambria"/>
                <a:cs typeface="Cambria"/>
              </a:rPr>
              <a:t> de la tapioca y la </a:t>
            </a:r>
            <a:r>
              <a:rPr lang="it-IT" sz="1200" b="1" spc="60" dirty="0" err="1">
                <a:solidFill>
                  <a:srgbClr val="175533"/>
                </a:solidFill>
                <a:latin typeface="Cambria"/>
                <a:cs typeface="Cambria"/>
              </a:rPr>
              <a:t>caña</a:t>
            </a:r>
            <a:r>
              <a:rPr lang="it-IT" sz="1200" b="1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200" b="1" spc="60" dirty="0" err="1">
                <a:solidFill>
                  <a:srgbClr val="175533"/>
                </a:solidFill>
                <a:latin typeface="Cambria"/>
                <a:cs typeface="Cambria"/>
              </a:rPr>
              <a:t>azúcar</a:t>
            </a:r>
            <a:r>
              <a:rPr lang="it-IT" sz="1000" b="1" spc="60" dirty="0">
                <a:solidFill>
                  <a:srgbClr val="175533"/>
                </a:solidFill>
                <a:latin typeface="Cambria"/>
                <a:cs typeface="Cambria"/>
              </a:rPr>
              <a:t>
LIMPIEZA SUAVE
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Glutamato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cocoil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disódico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glutamato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cocoil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sódico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Este ingrediente, una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combinación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equilibrada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aminoácidos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la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caña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azúcar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y la tapioca y un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tensioactivo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derivado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del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coco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, se contiene en este gel de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ducha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proporcionando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una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acción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limpiadora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delicada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y suave. Los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aminoácidos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forman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una fina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película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protectora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sobre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piel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con cada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lavado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reduciendo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así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efecto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secante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causado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por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lavados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frecuentes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654" y="2582989"/>
            <a:ext cx="1962150" cy="6406515"/>
            <a:chOff x="287654" y="2582989"/>
            <a:chExt cx="1962150" cy="6406515"/>
          </a:xfrm>
        </p:grpSpPr>
        <p:sp>
          <p:nvSpPr>
            <p:cNvPr id="6" name="object 6"/>
            <p:cNvSpPr/>
            <p:nvPr/>
          </p:nvSpPr>
          <p:spPr>
            <a:xfrm>
              <a:off x="292417" y="2587751"/>
              <a:ext cx="1952625" cy="324485"/>
            </a:xfrm>
            <a:custGeom>
              <a:avLst/>
              <a:gdLst/>
              <a:ahLst/>
              <a:cxnLst/>
              <a:rect l="l" t="t" r="r" b="b"/>
              <a:pathLst>
                <a:path w="1952625" h="324485">
                  <a:moveTo>
                    <a:pt x="1628457" y="0"/>
                  </a:moveTo>
                  <a:lnTo>
                    <a:pt x="324002" y="0"/>
                  </a:lnTo>
                  <a:lnTo>
                    <a:pt x="276123" y="3428"/>
                  </a:lnTo>
                  <a:lnTo>
                    <a:pt x="230428" y="13715"/>
                  </a:lnTo>
                  <a:lnTo>
                    <a:pt x="187413" y="30099"/>
                  </a:lnTo>
                  <a:lnTo>
                    <a:pt x="147574" y="52197"/>
                  </a:lnTo>
                  <a:lnTo>
                    <a:pt x="111429" y="79501"/>
                  </a:lnTo>
                  <a:lnTo>
                    <a:pt x="79463" y="111378"/>
                  </a:lnTo>
                  <a:lnTo>
                    <a:pt x="52197" y="147574"/>
                  </a:lnTo>
                  <a:lnTo>
                    <a:pt x="30111" y="187325"/>
                  </a:lnTo>
                  <a:lnTo>
                    <a:pt x="13716" y="230377"/>
                  </a:lnTo>
                  <a:lnTo>
                    <a:pt x="3505" y="276098"/>
                  </a:lnTo>
                  <a:lnTo>
                    <a:pt x="0" y="323976"/>
                  </a:lnTo>
                  <a:lnTo>
                    <a:pt x="1952434" y="323976"/>
                  </a:lnTo>
                  <a:lnTo>
                    <a:pt x="1949005" y="276098"/>
                  </a:lnTo>
                  <a:lnTo>
                    <a:pt x="1938718" y="230377"/>
                  </a:lnTo>
                  <a:lnTo>
                    <a:pt x="1922335" y="187325"/>
                  </a:lnTo>
                  <a:lnTo>
                    <a:pt x="1900237" y="147574"/>
                  </a:lnTo>
                  <a:lnTo>
                    <a:pt x="1873059" y="111378"/>
                  </a:lnTo>
                  <a:lnTo>
                    <a:pt x="1841055" y="79501"/>
                  </a:lnTo>
                  <a:lnTo>
                    <a:pt x="1804860" y="52197"/>
                  </a:lnTo>
                  <a:lnTo>
                    <a:pt x="1765109" y="30099"/>
                  </a:lnTo>
                  <a:lnTo>
                    <a:pt x="1722056" y="13715"/>
                  </a:lnTo>
                  <a:lnTo>
                    <a:pt x="1676336" y="3428"/>
                  </a:lnTo>
                  <a:lnTo>
                    <a:pt x="1628457" y="0"/>
                  </a:lnTo>
                  <a:close/>
                </a:path>
              </a:pathLst>
            </a:custGeom>
            <a:solidFill>
              <a:srgbClr val="BDC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2417" y="2587751"/>
              <a:ext cx="1952625" cy="6396990"/>
            </a:xfrm>
            <a:custGeom>
              <a:avLst/>
              <a:gdLst/>
              <a:ahLst/>
              <a:cxnLst/>
              <a:rect l="l" t="t" r="r" b="b"/>
              <a:pathLst>
                <a:path w="1952625" h="6396990">
                  <a:moveTo>
                    <a:pt x="324002" y="0"/>
                  </a:moveTo>
                  <a:lnTo>
                    <a:pt x="276123" y="3428"/>
                  </a:lnTo>
                  <a:lnTo>
                    <a:pt x="230428" y="13715"/>
                  </a:lnTo>
                  <a:lnTo>
                    <a:pt x="187413" y="30099"/>
                  </a:lnTo>
                  <a:lnTo>
                    <a:pt x="147574" y="52197"/>
                  </a:lnTo>
                  <a:lnTo>
                    <a:pt x="111429" y="79501"/>
                  </a:lnTo>
                  <a:lnTo>
                    <a:pt x="79463" y="111378"/>
                  </a:lnTo>
                  <a:lnTo>
                    <a:pt x="52197" y="147574"/>
                  </a:lnTo>
                  <a:lnTo>
                    <a:pt x="30111" y="187325"/>
                  </a:lnTo>
                  <a:lnTo>
                    <a:pt x="13716" y="230377"/>
                  </a:lnTo>
                  <a:lnTo>
                    <a:pt x="3505" y="276098"/>
                  </a:lnTo>
                  <a:lnTo>
                    <a:pt x="0" y="323976"/>
                  </a:lnTo>
                  <a:lnTo>
                    <a:pt x="0" y="6072632"/>
                  </a:lnTo>
                  <a:lnTo>
                    <a:pt x="3505" y="6120510"/>
                  </a:lnTo>
                  <a:lnTo>
                    <a:pt x="13716" y="6166231"/>
                  </a:lnTo>
                  <a:lnTo>
                    <a:pt x="30111" y="6209283"/>
                  </a:lnTo>
                  <a:lnTo>
                    <a:pt x="52197" y="6249034"/>
                  </a:lnTo>
                  <a:lnTo>
                    <a:pt x="79463" y="6285230"/>
                  </a:lnTo>
                  <a:lnTo>
                    <a:pt x="111429" y="6317107"/>
                  </a:lnTo>
                  <a:lnTo>
                    <a:pt x="147574" y="6344411"/>
                  </a:lnTo>
                  <a:lnTo>
                    <a:pt x="187413" y="6366509"/>
                  </a:lnTo>
                  <a:lnTo>
                    <a:pt x="230428" y="6382893"/>
                  </a:lnTo>
                  <a:lnTo>
                    <a:pt x="276123" y="6393180"/>
                  </a:lnTo>
                  <a:lnTo>
                    <a:pt x="324002" y="6396608"/>
                  </a:lnTo>
                  <a:lnTo>
                    <a:pt x="1628457" y="6396608"/>
                  </a:lnTo>
                  <a:lnTo>
                    <a:pt x="1676336" y="6393180"/>
                  </a:lnTo>
                  <a:lnTo>
                    <a:pt x="1722056" y="6382893"/>
                  </a:lnTo>
                  <a:lnTo>
                    <a:pt x="1765109" y="6366509"/>
                  </a:lnTo>
                  <a:lnTo>
                    <a:pt x="1804860" y="6344411"/>
                  </a:lnTo>
                  <a:lnTo>
                    <a:pt x="1841055" y="6317107"/>
                  </a:lnTo>
                  <a:lnTo>
                    <a:pt x="1873059" y="6285230"/>
                  </a:lnTo>
                  <a:lnTo>
                    <a:pt x="1900237" y="6249034"/>
                  </a:lnTo>
                  <a:lnTo>
                    <a:pt x="1922335" y="6209283"/>
                  </a:lnTo>
                  <a:lnTo>
                    <a:pt x="1938718" y="6166231"/>
                  </a:lnTo>
                  <a:lnTo>
                    <a:pt x="1949005" y="6120510"/>
                  </a:lnTo>
                  <a:lnTo>
                    <a:pt x="1952434" y="6072632"/>
                  </a:lnTo>
                  <a:lnTo>
                    <a:pt x="1952434" y="323976"/>
                  </a:lnTo>
                  <a:lnTo>
                    <a:pt x="1949005" y="276098"/>
                  </a:lnTo>
                  <a:lnTo>
                    <a:pt x="1938718" y="230377"/>
                  </a:lnTo>
                  <a:lnTo>
                    <a:pt x="1922335" y="187325"/>
                  </a:lnTo>
                  <a:lnTo>
                    <a:pt x="1900237" y="147574"/>
                  </a:lnTo>
                  <a:lnTo>
                    <a:pt x="1873059" y="111378"/>
                  </a:lnTo>
                  <a:lnTo>
                    <a:pt x="1841055" y="79501"/>
                  </a:lnTo>
                  <a:lnTo>
                    <a:pt x="1804860" y="52197"/>
                  </a:lnTo>
                  <a:lnTo>
                    <a:pt x="1765109" y="30099"/>
                  </a:lnTo>
                  <a:lnTo>
                    <a:pt x="1722056" y="13715"/>
                  </a:lnTo>
                  <a:lnTo>
                    <a:pt x="1676336" y="3428"/>
                  </a:lnTo>
                  <a:lnTo>
                    <a:pt x="1628457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755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3059" y="2539517"/>
            <a:ext cx="1671955" cy="326371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73990">
              <a:lnSpc>
                <a:spcPct val="100000"/>
              </a:lnSpc>
              <a:spcBef>
                <a:spcPts val="865"/>
              </a:spcBef>
            </a:pPr>
            <a:r>
              <a:rPr lang="it-IT" sz="1400" b="1" spc="105">
                <a:solidFill>
                  <a:srgbClr val="175533"/>
                </a:solidFill>
                <a:latin typeface="Cambria"/>
                <a:cs typeface="Cambria"/>
              </a:rPr>
              <a:t>PRESENTACIÓN</a:t>
            </a:r>
            <a:endParaRPr sz="13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059" y="3152596"/>
            <a:ext cx="18383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1815" algn="l"/>
                <a:tab pos="935355" algn="l"/>
              </a:tabLst>
            </a:pP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Disfruta</a:t>
            </a:r>
            <a:r>
              <a:rPr lang="it-IT" sz="1000" spc="60" dirty="0">
                <a:solidFill>
                  <a:srgbClr val="175533"/>
                </a:solidFill>
                <a:latin typeface="Cambria"/>
                <a:cs typeface="Cambria"/>
              </a:rPr>
              <a:t> de lo </a:t>
            </a:r>
            <a:r>
              <a:rPr lang="it-IT" sz="1000" spc="60" dirty="0" err="1">
                <a:solidFill>
                  <a:srgbClr val="175533"/>
                </a:solidFill>
                <a:latin typeface="Cambria"/>
                <a:cs typeface="Cambria"/>
              </a:rPr>
              <a:t>inconfundible</a:t>
            </a:r>
            <a:r>
              <a:rPr sz="1000" spc="60" dirty="0">
                <a:solidFill>
                  <a:srgbClr val="175533"/>
                </a:solidFill>
                <a:latin typeface="Cambria"/>
                <a:cs typeface="Cambria"/>
              </a:rPr>
              <a:t>,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967" y="3280600"/>
            <a:ext cx="1952624" cy="150310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algn="just">
              <a:lnSpc>
                <a:spcPct val="79000"/>
              </a:lnSpc>
              <a:spcBef>
                <a:spcPts val="345"/>
              </a:spcBef>
            </a:pP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aroma calmante de la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flor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azahar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mientras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este gel de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ducha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envuelve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tu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durante la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ducha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o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baño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dejando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atrás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 un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delicado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rastro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cítrico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. La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presencia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los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Aminoácidos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de Tapioca y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Azucar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Caña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lavan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delicadamente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mientras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agua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destiladas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los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capullos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del la Flor de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Azahar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suavizan</a:t>
            </a:r>
            <a:r>
              <a:rPr lang="it-IT" sz="1000" spc="55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spc="55" dirty="0" err="1">
                <a:solidFill>
                  <a:srgbClr val="175533"/>
                </a:solidFill>
                <a:latin typeface="Cambria"/>
                <a:cs typeface="Cambria"/>
              </a:rPr>
              <a:t>piel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8730" y="4865036"/>
            <a:ext cx="1838325" cy="11336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lang="it-IT" sz="1000" b="1" spc="40" dirty="0">
                <a:solidFill>
                  <a:srgbClr val="175533"/>
                </a:solidFill>
                <a:latin typeface="Cambria"/>
                <a:cs typeface="Cambria"/>
              </a:rPr>
              <a:t>Uso
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Una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pequeña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cantidad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producto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es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suficiente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para un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baño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rico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o una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ducha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aromática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, para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limpiar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cuerpo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con una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espuma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deja</a:t>
            </a:r>
            <a:r>
              <a:rPr lang="it-IT" sz="1000" spc="40" dirty="0">
                <a:solidFill>
                  <a:srgbClr val="175533"/>
                </a:solidFill>
                <a:latin typeface="Cambria"/>
                <a:cs typeface="Cambria"/>
              </a:rPr>
              <a:t> un aroma </a:t>
            </a:r>
            <a:r>
              <a:rPr lang="it-IT" sz="1000" spc="40" dirty="0" err="1">
                <a:solidFill>
                  <a:srgbClr val="175533"/>
                </a:solidFill>
                <a:latin typeface="Cambria"/>
                <a:cs typeface="Cambria"/>
              </a:rPr>
              <a:t>encantador</a:t>
            </a:r>
            <a:r>
              <a:rPr sz="1000" spc="65" dirty="0">
                <a:solidFill>
                  <a:srgbClr val="1A55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0635" y="6054920"/>
            <a:ext cx="1836420" cy="54117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lang="it-IT" sz="1000" b="1" spc="70" dirty="0" err="1">
                <a:solidFill>
                  <a:srgbClr val="175533"/>
                </a:solidFill>
                <a:latin typeface="Cambria"/>
                <a:cs typeface="Cambria"/>
              </a:rPr>
              <a:t>Ventas</a:t>
            </a:r>
            <a:r>
              <a:rPr lang="it-IT" sz="1000" b="1" spc="70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spc="70" dirty="0" err="1">
                <a:solidFill>
                  <a:srgbClr val="175533"/>
                </a:solidFill>
                <a:latin typeface="Cambria"/>
                <a:cs typeface="Cambria"/>
              </a:rPr>
              <a:t>relacionadas</a:t>
            </a:r>
            <a:r>
              <a:rPr lang="it-IT" sz="1000" b="1" spc="70" dirty="0">
                <a:solidFill>
                  <a:srgbClr val="175533"/>
                </a:solidFill>
                <a:latin typeface="Cambria"/>
                <a:cs typeface="Cambria"/>
              </a:rPr>
              <a:t>
La </a:t>
            </a:r>
            <a:r>
              <a:rPr lang="it-IT" sz="1000" b="1" spc="70" dirty="0" err="1">
                <a:solidFill>
                  <a:srgbClr val="175533"/>
                </a:solidFill>
                <a:latin typeface="Cambria"/>
                <a:cs typeface="Cambria"/>
              </a:rPr>
              <a:t>línea</a:t>
            </a:r>
            <a:r>
              <a:rPr lang="it-IT" sz="1000" b="1" spc="70" dirty="0">
                <a:solidFill>
                  <a:srgbClr val="175533"/>
                </a:solidFill>
                <a:latin typeface="Cambria"/>
                <a:cs typeface="Cambria"/>
              </a:rPr>
              <a:t> completa de </a:t>
            </a:r>
            <a:r>
              <a:rPr lang="it-IT" sz="1000" b="1" spc="70" dirty="0" err="1">
                <a:solidFill>
                  <a:srgbClr val="175533"/>
                </a:solidFill>
                <a:latin typeface="Cambria"/>
                <a:cs typeface="Cambria"/>
              </a:rPr>
              <a:t>productos</a:t>
            </a:r>
            <a:r>
              <a:rPr lang="it-IT" sz="1000" b="1" spc="70" dirty="0">
                <a:solidFill>
                  <a:srgbClr val="175533"/>
                </a:solidFill>
                <a:latin typeface="Cambria"/>
                <a:cs typeface="Cambria"/>
              </a:rPr>
              <a:t> Orange </a:t>
            </a:r>
            <a:r>
              <a:rPr lang="it-IT" sz="1000" b="1" spc="70" dirty="0" err="1">
                <a:solidFill>
                  <a:srgbClr val="175533"/>
                </a:solidFill>
                <a:latin typeface="Cambria"/>
                <a:cs typeface="Cambria"/>
              </a:rPr>
              <a:t>Blossom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8730" y="6773256"/>
            <a:ext cx="2360700" cy="203921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54"/>
              </a:spcBef>
            </a:pPr>
            <a:r>
              <a:rPr lang="it-IT" sz="1000" b="1" spc="80" dirty="0">
                <a:solidFill>
                  <a:srgbClr val="175533"/>
                </a:solidFill>
                <a:latin typeface="Cambria"/>
                <a:cs typeface="Cambria"/>
              </a:rPr>
              <a:t>Formato y </a:t>
            </a:r>
            <a:r>
              <a:rPr lang="it-IT" sz="1000" b="1" spc="80" dirty="0" err="1">
                <a:solidFill>
                  <a:srgbClr val="175533"/>
                </a:solidFill>
                <a:latin typeface="Cambria"/>
                <a:cs typeface="Cambria"/>
              </a:rPr>
              <a:t>material</a:t>
            </a:r>
            <a:r>
              <a:rPr lang="it-IT" sz="1300" spc="80" dirty="0">
                <a:solidFill>
                  <a:srgbClr val="175533"/>
                </a:solidFill>
                <a:latin typeface="Cambria"/>
                <a:cs typeface="Cambria"/>
              </a:rPr>
              <a:t>
</a:t>
            </a:r>
            <a:r>
              <a:rPr lang="it-IT" sz="1000" spc="80" dirty="0">
                <a:solidFill>
                  <a:srgbClr val="175533"/>
                </a:solidFill>
                <a:latin typeface="Cambria"/>
                <a:cs typeface="Cambria"/>
              </a:rPr>
              <a:t>Botella PET de 300 ml 25%</a:t>
            </a:r>
          </a:p>
          <a:p>
            <a:pPr marL="12700" algn="just">
              <a:lnSpc>
                <a:spcPct val="100000"/>
              </a:lnSpc>
              <a:spcBef>
                <a:spcPts val="254"/>
              </a:spcBef>
            </a:pPr>
            <a:r>
              <a:rPr lang="it-IT" sz="1000" spc="80" dirty="0" err="1">
                <a:solidFill>
                  <a:srgbClr val="175533"/>
                </a:solidFill>
                <a:latin typeface="Cambria"/>
                <a:cs typeface="Cambria"/>
              </a:rPr>
              <a:t>reciclada</a:t>
            </a:r>
            <a:r>
              <a:rPr lang="it-IT" sz="1000" spc="80" dirty="0">
                <a:solidFill>
                  <a:srgbClr val="175533"/>
                </a:solidFill>
                <a:latin typeface="Cambria"/>
                <a:cs typeface="Cambria"/>
              </a:rPr>
              <a:t> y totalmente </a:t>
            </a:r>
          </a:p>
          <a:p>
            <a:pPr marL="12700" algn="just">
              <a:lnSpc>
                <a:spcPct val="100000"/>
              </a:lnSpc>
              <a:spcBef>
                <a:spcPts val="254"/>
              </a:spcBef>
            </a:pPr>
            <a:r>
              <a:rPr lang="it-IT" sz="1000" spc="80" dirty="0" err="1">
                <a:solidFill>
                  <a:srgbClr val="175533"/>
                </a:solidFill>
                <a:latin typeface="Cambria"/>
                <a:cs typeface="Cambria"/>
              </a:rPr>
              <a:t>reciclable</a:t>
            </a:r>
            <a:endParaRPr lang="it-IT" sz="1000" spc="80" dirty="0">
              <a:solidFill>
                <a:srgbClr val="175533"/>
              </a:solidFill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254"/>
              </a:spcBef>
            </a:pPr>
            <a:endParaRPr lang="it-IT" sz="1000" dirty="0">
              <a:latin typeface="Cambria"/>
              <a:cs typeface="Cambria"/>
            </a:endParaRPr>
          </a:p>
          <a:p>
            <a:pPr marL="12700" marR="538480" algn="just">
              <a:lnSpc>
                <a:spcPct val="70000"/>
              </a:lnSpc>
            </a:pPr>
            <a:r>
              <a:rPr lang="it-IT" sz="1300" b="1" spc="65" dirty="0" err="1">
                <a:solidFill>
                  <a:srgbClr val="175533"/>
                </a:solidFill>
                <a:latin typeface="Cambria"/>
                <a:cs typeface="Cambria"/>
              </a:rPr>
              <a:t>Etiquetado</a:t>
            </a:r>
            <a:r>
              <a:rPr lang="it-IT" sz="1300" b="1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300" b="1" spc="65" dirty="0" err="1">
                <a:solidFill>
                  <a:srgbClr val="175533"/>
                </a:solidFill>
                <a:latin typeface="Cambria"/>
                <a:cs typeface="Cambria"/>
              </a:rPr>
              <a:t>ambiental</a:t>
            </a:r>
            <a:r>
              <a:rPr lang="it-IT" sz="1300" b="1" spc="65" dirty="0">
                <a:solidFill>
                  <a:srgbClr val="175533"/>
                </a:solidFill>
                <a:latin typeface="Cambria"/>
                <a:cs typeface="Cambria"/>
              </a:rPr>
              <a:t>
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Encontrarás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toda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información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necesaria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para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desechar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correctamente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residuos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embalaje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en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instrucciones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reciclaje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residuos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están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en la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caja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o en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embalaje</a:t>
            </a:r>
            <a:r>
              <a:rPr lang="it-IT" sz="1000" spc="6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75533"/>
                </a:solidFill>
                <a:latin typeface="Cambria"/>
                <a:cs typeface="Cambria"/>
              </a:rPr>
              <a:t>principal</a:t>
            </a:r>
            <a:r>
              <a:rPr lang="it-IT" sz="1300" b="1" spc="65" dirty="0">
                <a:solidFill>
                  <a:srgbClr val="175533"/>
                </a:solidFill>
                <a:latin typeface="Cambria"/>
                <a:cs typeface="Cambria"/>
              </a:rPr>
              <a:t>.</a:t>
            </a:r>
            <a:endParaRPr lang="it-IT" sz="1000" dirty="0">
              <a:latin typeface="Cambria"/>
              <a:cs typeface="Cambr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74288" y="1239468"/>
            <a:ext cx="1741805" cy="988694"/>
            <a:chOff x="3574288" y="1239468"/>
            <a:chExt cx="1741805" cy="988694"/>
          </a:xfrm>
        </p:grpSpPr>
        <p:sp>
          <p:nvSpPr>
            <p:cNvPr id="19" name="object 19"/>
            <p:cNvSpPr/>
            <p:nvPr/>
          </p:nvSpPr>
          <p:spPr>
            <a:xfrm>
              <a:off x="3576828" y="1242008"/>
              <a:ext cx="1736725" cy="983615"/>
            </a:xfrm>
            <a:custGeom>
              <a:avLst/>
              <a:gdLst/>
              <a:ahLst/>
              <a:cxnLst/>
              <a:rect l="l" t="t" r="r" b="b"/>
              <a:pathLst>
                <a:path w="1736725" h="983614">
                  <a:moveTo>
                    <a:pt x="1736725" y="0"/>
                  </a:moveTo>
                  <a:lnTo>
                    <a:pt x="0" y="0"/>
                  </a:lnTo>
                  <a:lnTo>
                    <a:pt x="0" y="983030"/>
                  </a:lnTo>
                  <a:lnTo>
                    <a:pt x="1736725" y="983030"/>
                  </a:lnTo>
                  <a:lnTo>
                    <a:pt x="1736725" y="0"/>
                  </a:lnTo>
                  <a:close/>
                </a:path>
              </a:pathLst>
            </a:custGeom>
            <a:solidFill>
              <a:srgbClr val="BDC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76828" y="1242008"/>
              <a:ext cx="1736725" cy="983615"/>
            </a:xfrm>
            <a:custGeom>
              <a:avLst/>
              <a:gdLst/>
              <a:ahLst/>
              <a:cxnLst/>
              <a:rect l="l" t="t" r="r" b="b"/>
              <a:pathLst>
                <a:path w="1736725" h="983614">
                  <a:moveTo>
                    <a:pt x="0" y="983030"/>
                  </a:moveTo>
                  <a:lnTo>
                    <a:pt x="1736725" y="983030"/>
                  </a:lnTo>
                  <a:lnTo>
                    <a:pt x="1736725" y="0"/>
                  </a:lnTo>
                  <a:lnTo>
                    <a:pt x="0" y="0"/>
                  </a:lnTo>
                  <a:lnTo>
                    <a:pt x="0" y="983030"/>
                  </a:lnTo>
                  <a:close/>
                </a:path>
              </a:pathLst>
            </a:custGeom>
            <a:ln w="4888">
              <a:solidFill>
                <a:srgbClr val="1755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671696" y="1339341"/>
            <a:ext cx="1548765" cy="972061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68580" marR="63500" algn="ctr">
              <a:lnSpc>
                <a:spcPts val="1019"/>
              </a:lnSpc>
              <a:spcBef>
                <a:spcPts val="280"/>
              </a:spcBef>
            </a:pP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97% de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los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ingredientes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de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origen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natural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*
*El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porcentaje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restante de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ingredientes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garantiza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la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estabilidad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y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el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atractivo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 del </a:t>
            </a:r>
            <a:r>
              <a:rPr lang="it-IT" sz="1000" b="1" dirty="0" err="1">
                <a:solidFill>
                  <a:srgbClr val="175533"/>
                </a:solidFill>
                <a:latin typeface="Cambria"/>
                <a:cs typeface="Cambria"/>
              </a:rPr>
              <a:t>producto</a:t>
            </a:r>
            <a:r>
              <a:rPr lang="it-IT" sz="1000" b="1" dirty="0">
                <a:solidFill>
                  <a:srgbClr val="1755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2417" y="1979"/>
            <a:ext cx="7271384" cy="10333990"/>
            <a:chOff x="288607" y="0"/>
            <a:chExt cx="7271384" cy="1033399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5915" y="0"/>
              <a:ext cx="3413760" cy="339331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18312" y="9362694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1"/>
                  </a:lnTo>
                  <a:lnTo>
                    <a:pt x="286473" y="78751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5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91247" y="9362694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1"/>
                  </a:lnTo>
                  <a:lnTo>
                    <a:pt x="286499" y="78751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20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9506" y="9362706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78739"/>
                  </a:moveTo>
                  <a:lnTo>
                    <a:pt x="857008" y="78739"/>
                  </a:lnTo>
                  <a:lnTo>
                    <a:pt x="857008" y="0"/>
                  </a:lnTo>
                  <a:lnTo>
                    <a:pt x="0" y="0"/>
                  </a:lnTo>
                  <a:lnTo>
                    <a:pt x="0" y="78739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194" y="9256140"/>
              <a:ext cx="232257" cy="701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574" y="9255632"/>
              <a:ext cx="248221" cy="7035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4920" y="9255632"/>
              <a:ext cx="82550" cy="69215"/>
            </a:xfrm>
            <a:custGeom>
              <a:avLst/>
              <a:gdLst/>
              <a:ahLst/>
              <a:cxnLst/>
              <a:rect l="l" t="t" r="r" b="b"/>
              <a:pathLst>
                <a:path w="82550" h="69215">
                  <a:moveTo>
                    <a:pt x="17970" y="3683"/>
                  </a:moveTo>
                  <a:lnTo>
                    <a:pt x="17437" y="2540"/>
                  </a:lnTo>
                  <a:lnTo>
                    <a:pt x="15265" y="508"/>
                  </a:lnTo>
                  <a:lnTo>
                    <a:pt x="13957" y="0"/>
                  </a:lnTo>
                  <a:lnTo>
                    <a:pt x="10858" y="0"/>
                  </a:lnTo>
                  <a:lnTo>
                    <a:pt x="9550" y="508"/>
                  </a:lnTo>
                  <a:lnTo>
                    <a:pt x="7416" y="2540"/>
                  </a:lnTo>
                  <a:lnTo>
                    <a:pt x="6883" y="3683"/>
                  </a:lnTo>
                  <a:lnTo>
                    <a:pt x="6883" y="6604"/>
                  </a:lnTo>
                  <a:lnTo>
                    <a:pt x="7416" y="7747"/>
                  </a:lnTo>
                  <a:lnTo>
                    <a:pt x="9550" y="9779"/>
                  </a:lnTo>
                  <a:lnTo>
                    <a:pt x="10858" y="10287"/>
                  </a:lnTo>
                  <a:lnTo>
                    <a:pt x="13957" y="10287"/>
                  </a:lnTo>
                  <a:lnTo>
                    <a:pt x="15265" y="9779"/>
                  </a:lnTo>
                  <a:lnTo>
                    <a:pt x="17424" y="7747"/>
                  </a:lnTo>
                  <a:lnTo>
                    <a:pt x="17970" y="6604"/>
                  </a:lnTo>
                  <a:lnTo>
                    <a:pt x="17970" y="3683"/>
                  </a:lnTo>
                  <a:close/>
                </a:path>
                <a:path w="82550" h="69215">
                  <a:moveTo>
                    <a:pt x="25920" y="67818"/>
                  </a:moveTo>
                  <a:lnTo>
                    <a:pt x="17716" y="28829"/>
                  </a:lnTo>
                  <a:lnTo>
                    <a:pt x="17703" y="22479"/>
                  </a:lnTo>
                  <a:lnTo>
                    <a:pt x="17424" y="22479"/>
                  </a:lnTo>
                  <a:lnTo>
                    <a:pt x="13335" y="24130"/>
                  </a:lnTo>
                  <a:lnTo>
                    <a:pt x="8991" y="25527"/>
                  </a:lnTo>
                  <a:lnTo>
                    <a:pt x="482" y="28067"/>
                  </a:lnTo>
                  <a:lnTo>
                    <a:pt x="482" y="29591"/>
                  </a:lnTo>
                  <a:lnTo>
                    <a:pt x="3327" y="28829"/>
                  </a:lnTo>
                  <a:lnTo>
                    <a:pt x="6832" y="28829"/>
                  </a:lnTo>
                  <a:lnTo>
                    <a:pt x="7683" y="29337"/>
                  </a:lnTo>
                  <a:lnTo>
                    <a:pt x="8534" y="31623"/>
                  </a:lnTo>
                  <a:lnTo>
                    <a:pt x="8699" y="33020"/>
                  </a:lnTo>
                  <a:lnTo>
                    <a:pt x="8699" y="62738"/>
                  </a:lnTo>
                  <a:lnTo>
                    <a:pt x="8191" y="65151"/>
                  </a:lnTo>
                  <a:lnTo>
                    <a:pt x="6134" y="66929"/>
                  </a:lnTo>
                  <a:lnTo>
                    <a:pt x="5956" y="66929"/>
                  </a:lnTo>
                  <a:lnTo>
                    <a:pt x="3556" y="67564"/>
                  </a:lnTo>
                  <a:lnTo>
                    <a:pt x="0" y="67818"/>
                  </a:lnTo>
                  <a:lnTo>
                    <a:pt x="0" y="69215"/>
                  </a:lnTo>
                  <a:lnTo>
                    <a:pt x="25920" y="69215"/>
                  </a:lnTo>
                  <a:lnTo>
                    <a:pt x="25920" y="67818"/>
                  </a:lnTo>
                  <a:close/>
                </a:path>
                <a:path w="82550" h="69215">
                  <a:moveTo>
                    <a:pt x="82257" y="67818"/>
                  </a:moveTo>
                  <a:lnTo>
                    <a:pt x="79971" y="67818"/>
                  </a:lnTo>
                  <a:lnTo>
                    <a:pt x="78397" y="67310"/>
                  </a:lnTo>
                  <a:lnTo>
                    <a:pt x="78232" y="67310"/>
                  </a:lnTo>
                  <a:lnTo>
                    <a:pt x="76161" y="65151"/>
                  </a:lnTo>
                  <a:lnTo>
                    <a:pt x="75590" y="63373"/>
                  </a:lnTo>
                  <a:lnTo>
                    <a:pt x="75590" y="31369"/>
                  </a:lnTo>
                  <a:lnTo>
                    <a:pt x="74206" y="28194"/>
                  </a:lnTo>
                  <a:lnTo>
                    <a:pt x="73672" y="26924"/>
                  </a:lnTo>
                  <a:lnTo>
                    <a:pt x="67856" y="23114"/>
                  </a:lnTo>
                  <a:lnTo>
                    <a:pt x="66128" y="22606"/>
                  </a:lnTo>
                  <a:lnTo>
                    <a:pt x="59766" y="22606"/>
                  </a:lnTo>
                  <a:lnTo>
                    <a:pt x="57391" y="23241"/>
                  </a:lnTo>
                  <a:lnTo>
                    <a:pt x="54622" y="24892"/>
                  </a:lnTo>
                  <a:lnTo>
                    <a:pt x="52781" y="25908"/>
                  </a:lnTo>
                  <a:lnTo>
                    <a:pt x="50215" y="27940"/>
                  </a:lnTo>
                  <a:lnTo>
                    <a:pt x="46951" y="30734"/>
                  </a:lnTo>
                  <a:lnTo>
                    <a:pt x="46824" y="22606"/>
                  </a:lnTo>
                  <a:lnTo>
                    <a:pt x="46126" y="22606"/>
                  </a:lnTo>
                  <a:lnTo>
                    <a:pt x="32524" y="26670"/>
                  </a:lnTo>
                  <a:lnTo>
                    <a:pt x="31064" y="27178"/>
                  </a:lnTo>
                  <a:lnTo>
                    <a:pt x="31064" y="28829"/>
                  </a:lnTo>
                  <a:lnTo>
                    <a:pt x="35814" y="28829"/>
                  </a:lnTo>
                  <a:lnTo>
                    <a:pt x="36791" y="29337"/>
                  </a:lnTo>
                  <a:lnTo>
                    <a:pt x="37465" y="30480"/>
                  </a:lnTo>
                  <a:lnTo>
                    <a:pt x="37884" y="31369"/>
                  </a:lnTo>
                  <a:lnTo>
                    <a:pt x="37998" y="32131"/>
                  </a:lnTo>
                  <a:lnTo>
                    <a:pt x="38049" y="63373"/>
                  </a:lnTo>
                  <a:lnTo>
                    <a:pt x="37592" y="65151"/>
                  </a:lnTo>
                  <a:lnTo>
                    <a:pt x="35572" y="66929"/>
                  </a:lnTo>
                  <a:lnTo>
                    <a:pt x="33807" y="67564"/>
                  </a:lnTo>
                  <a:lnTo>
                    <a:pt x="31280" y="67818"/>
                  </a:lnTo>
                  <a:lnTo>
                    <a:pt x="31280" y="69215"/>
                  </a:lnTo>
                  <a:lnTo>
                    <a:pt x="54584" y="69215"/>
                  </a:lnTo>
                  <a:lnTo>
                    <a:pt x="54584" y="67818"/>
                  </a:lnTo>
                  <a:lnTo>
                    <a:pt x="52387" y="67818"/>
                  </a:lnTo>
                  <a:lnTo>
                    <a:pt x="50330" y="67310"/>
                  </a:lnTo>
                  <a:lnTo>
                    <a:pt x="48056" y="65659"/>
                  </a:lnTo>
                  <a:lnTo>
                    <a:pt x="47485" y="64135"/>
                  </a:lnTo>
                  <a:lnTo>
                    <a:pt x="47485" y="33909"/>
                  </a:lnTo>
                  <a:lnTo>
                    <a:pt x="49403" y="32131"/>
                  </a:lnTo>
                  <a:lnTo>
                    <a:pt x="50952" y="30861"/>
                  </a:lnTo>
                  <a:lnTo>
                    <a:pt x="51206" y="30734"/>
                  </a:lnTo>
                  <a:lnTo>
                    <a:pt x="54279" y="28829"/>
                  </a:lnTo>
                  <a:lnTo>
                    <a:pt x="56438" y="28194"/>
                  </a:lnTo>
                  <a:lnTo>
                    <a:pt x="61556" y="28194"/>
                  </a:lnTo>
                  <a:lnTo>
                    <a:pt x="63652" y="29083"/>
                  </a:lnTo>
                  <a:lnTo>
                    <a:pt x="65913" y="32893"/>
                  </a:lnTo>
                  <a:lnTo>
                    <a:pt x="66471" y="35179"/>
                  </a:lnTo>
                  <a:lnTo>
                    <a:pt x="66471" y="62611"/>
                  </a:lnTo>
                  <a:lnTo>
                    <a:pt x="65963" y="64770"/>
                  </a:lnTo>
                  <a:lnTo>
                    <a:pt x="63779" y="66929"/>
                  </a:lnTo>
                  <a:lnTo>
                    <a:pt x="63588" y="66929"/>
                  </a:lnTo>
                  <a:lnTo>
                    <a:pt x="62001" y="67564"/>
                  </a:lnTo>
                  <a:lnTo>
                    <a:pt x="59486" y="67818"/>
                  </a:lnTo>
                  <a:lnTo>
                    <a:pt x="59486" y="69215"/>
                  </a:lnTo>
                  <a:lnTo>
                    <a:pt x="82257" y="69215"/>
                  </a:lnTo>
                  <a:lnTo>
                    <a:pt x="82257" y="6781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0084" y="9255251"/>
              <a:ext cx="199923" cy="9182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623" y="9574530"/>
              <a:ext cx="436946" cy="4369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2824" y="9625342"/>
              <a:ext cx="426250" cy="43103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93370" y="8966199"/>
              <a:ext cx="4737100" cy="1362710"/>
            </a:xfrm>
            <a:custGeom>
              <a:avLst/>
              <a:gdLst/>
              <a:ahLst/>
              <a:cxnLst/>
              <a:rect l="l" t="t" r="r" b="b"/>
              <a:pathLst>
                <a:path w="4737100" h="1362709">
                  <a:moveTo>
                    <a:pt x="0" y="1038656"/>
                  </a:moveTo>
                  <a:lnTo>
                    <a:pt x="3517" y="1086535"/>
                  </a:lnTo>
                  <a:lnTo>
                    <a:pt x="13715" y="1132230"/>
                  </a:lnTo>
                  <a:lnTo>
                    <a:pt x="30111" y="1175245"/>
                  </a:lnTo>
                  <a:lnTo>
                    <a:pt x="52196" y="1215072"/>
                  </a:lnTo>
                  <a:lnTo>
                    <a:pt x="79476" y="1251229"/>
                  </a:lnTo>
                  <a:lnTo>
                    <a:pt x="111429" y="1283182"/>
                  </a:lnTo>
                  <a:lnTo>
                    <a:pt x="147573" y="1310462"/>
                  </a:lnTo>
                  <a:lnTo>
                    <a:pt x="187413" y="1332547"/>
                  </a:lnTo>
                  <a:lnTo>
                    <a:pt x="230428" y="1348943"/>
                  </a:lnTo>
                  <a:lnTo>
                    <a:pt x="276123" y="1359141"/>
                  </a:lnTo>
                  <a:lnTo>
                    <a:pt x="324002" y="1362659"/>
                  </a:lnTo>
                  <a:lnTo>
                    <a:pt x="4413122" y="1362659"/>
                  </a:lnTo>
                  <a:lnTo>
                    <a:pt x="4461002" y="1359141"/>
                  </a:lnTo>
                  <a:lnTo>
                    <a:pt x="4506721" y="1348943"/>
                  </a:lnTo>
                  <a:lnTo>
                    <a:pt x="4549647" y="1332547"/>
                  </a:lnTo>
                  <a:lnTo>
                    <a:pt x="4589526" y="1310462"/>
                  </a:lnTo>
                  <a:lnTo>
                    <a:pt x="4625720" y="1283182"/>
                  </a:lnTo>
                  <a:lnTo>
                    <a:pt x="4657597" y="1251229"/>
                  </a:lnTo>
                  <a:lnTo>
                    <a:pt x="4684903" y="1215072"/>
                  </a:lnTo>
                  <a:lnTo>
                    <a:pt x="4707001" y="1175245"/>
                  </a:lnTo>
                  <a:lnTo>
                    <a:pt x="4723383" y="1132230"/>
                  </a:lnTo>
                  <a:lnTo>
                    <a:pt x="4733544" y="1086535"/>
                  </a:lnTo>
                  <a:lnTo>
                    <a:pt x="4737100" y="1038656"/>
                  </a:lnTo>
                  <a:lnTo>
                    <a:pt x="4737100" y="324103"/>
                  </a:lnTo>
                  <a:lnTo>
                    <a:pt x="4733544" y="276224"/>
                  </a:lnTo>
                  <a:lnTo>
                    <a:pt x="4723383" y="230504"/>
                  </a:lnTo>
                  <a:lnTo>
                    <a:pt x="4707001" y="187451"/>
                  </a:lnTo>
                  <a:lnTo>
                    <a:pt x="4684903" y="147700"/>
                  </a:lnTo>
                  <a:lnTo>
                    <a:pt x="4657597" y="111505"/>
                  </a:lnTo>
                  <a:lnTo>
                    <a:pt x="4625720" y="79501"/>
                  </a:lnTo>
                  <a:lnTo>
                    <a:pt x="4589526" y="52196"/>
                  </a:lnTo>
                  <a:lnTo>
                    <a:pt x="4549647" y="30225"/>
                  </a:lnTo>
                  <a:lnTo>
                    <a:pt x="4506721" y="13715"/>
                  </a:lnTo>
                  <a:lnTo>
                    <a:pt x="4461002" y="3555"/>
                  </a:lnTo>
                  <a:lnTo>
                    <a:pt x="4413122" y="0"/>
                  </a:lnTo>
                  <a:lnTo>
                    <a:pt x="324002" y="0"/>
                  </a:lnTo>
                  <a:lnTo>
                    <a:pt x="276123" y="3555"/>
                  </a:lnTo>
                  <a:lnTo>
                    <a:pt x="230428" y="13715"/>
                  </a:lnTo>
                  <a:lnTo>
                    <a:pt x="187413" y="30225"/>
                  </a:lnTo>
                  <a:lnTo>
                    <a:pt x="147573" y="52196"/>
                  </a:lnTo>
                  <a:lnTo>
                    <a:pt x="111429" y="79501"/>
                  </a:lnTo>
                  <a:lnTo>
                    <a:pt x="79476" y="111505"/>
                  </a:lnTo>
                  <a:lnTo>
                    <a:pt x="52196" y="147700"/>
                  </a:lnTo>
                  <a:lnTo>
                    <a:pt x="30111" y="187451"/>
                  </a:lnTo>
                  <a:lnTo>
                    <a:pt x="13715" y="230504"/>
                  </a:lnTo>
                  <a:lnTo>
                    <a:pt x="3517" y="276224"/>
                  </a:lnTo>
                  <a:lnTo>
                    <a:pt x="0" y="324103"/>
                  </a:lnTo>
                  <a:lnTo>
                    <a:pt x="0" y="1038656"/>
                  </a:lnTo>
                  <a:close/>
                </a:path>
              </a:pathLst>
            </a:custGeom>
            <a:ln w="9523">
              <a:solidFill>
                <a:srgbClr val="1755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1894" y="9636416"/>
              <a:ext cx="400723" cy="38667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71136" y="9080042"/>
              <a:ext cx="431126" cy="43597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75358" y="10093237"/>
              <a:ext cx="1065403" cy="5302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668780" y="9121774"/>
              <a:ext cx="338455" cy="408940"/>
            </a:xfrm>
            <a:custGeom>
              <a:avLst/>
              <a:gdLst/>
              <a:ahLst/>
              <a:cxnLst/>
              <a:rect l="l" t="t" r="r" b="b"/>
              <a:pathLst>
                <a:path w="338455" h="408940">
                  <a:moveTo>
                    <a:pt x="44450" y="381330"/>
                  </a:moveTo>
                  <a:lnTo>
                    <a:pt x="44450" y="239648"/>
                  </a:lnTo>
                  <a:lnTo>
                    <a:pt x="71246" y="226313"/>
                  </a:lnTo>
                  <a:lnTo>
                    <a:pt x="94995" y="219455"/>
                  </a:lnTo>
                  <a:lnTo>
                    <a:pt x="129031" y="216915"/>
                  </a:lnTo>
                  <a:lnTo>
                    <a:pt x="186562" y="216534"/>
                  </a:lnTo>
                  <a:lnTo>
                    <a:pt x="251840" y="220217"/>
                  </a:lnTo>
                  <a:lnTo>
                    <a:pt x="299465" y="228345"/>
                  </a:lnTo>
                  <a:lnTo>
                    <a:pt x="328549" y="236473"/>
                  </a:lnTo>
                  <a:lnTo>
                    <a:pt x="338455" y="240156"/>
                  </a:lnTo>
                  <a:lnTo>
                    <a:pt x="338455" y="381330"/>
                  </a:lnTo>
                  <a:lnTo>
                    <a:pt x="320801" y="396951"/>
                  </a:lnTo>
                  <a:lnTo>
                    <a:pt x="299084" y="404977"/>
                  </a:lnTo>
                  <a:lnTo>
                    <a:pt x="259080" y="407923"/>
                  </a:lnTo>
                  <a:lnTo>
                    <a:pt x="186689" y="408343"/>
                  </a:lnTo>
                  <a:lnTo>
                    <a:pt x="111887" y="404126"/>
                  </a:lnTo>
                  <a:lnTo>
                    <a:pt x="68833" y="394842"/>
                  </a:lnTo>
                  <a:lnTo>
                    <a:pt x="49149" y="385559"/>
                  </a:lnTo>
                  <a:lnTo>
                    <a:pt x="44450" y="381330"/>
                  </a:lnTo>
                  <a:close/>
                </a:path>
                <a:path w="338455" h="408940">
                  <a:moveTo>
                    <a:pt x="44450" y="239648"/>
                  </a:moveTo>
                  <a:lnTo>
                    <a:pt x="71246" y="251205"/>
                  </a:lnTo>
                  <a:lnTo>
                    <a:pt x="94995" y="257174"/>
                  </a:lnTo>
                  <a:lnTo>
                    <a:pt x="129031" y="259460"/>
                  </a:lnTo>
                  <a:lnTo>
                    <a:pt x="186562" y="259714"/>
                  </a:lnTo>
                  <a:lnTo>
                    <a:pt x="251840" y="256666"/>
                  </a:lnTo>
                  <a:lnTo>
                    <a:pt x="299465" y="249935"/>
                  </a:lnTo>
                  <a:lnTo>
                    <a:pt x="328549" y="243204"/>
                  </a:lnTo>
                  <a:lnTo>
                    <a:pt x="338455" y="240156"/>
                  </a:lnTo>
                </a:path>
                <a:path w="338455" h="408940">
                  <a:moveTo>
                    <a:pt x="282956" y="0"/>
                  </a:moveTo>
                  <a:lnTo>
                    <a:pt x="244856" y="29844"/>
                  </a:lnTo>
                  <a:lnTo>
                    <a:pt x="200913" y="57530"/>
                  </a:lnTo>
                  <a:lnTo>
                    <a:pt x="146176" y="90042"/>
                  </a:lnTo>
                  <a:lnTo>
                    <a:pt x="90805" y="121157"/>
                  </a:lnTo>
                  <a:lnTo>
                    <a:pt x="44831" y="145287"/>
                  </a:lnTo>
                  <a:lnTo>
                    <a:pt x="12953" y="160273"/>
                  </a:lnTo>
                  <a:lnTo>
                    <a:pt x="0" y="163448"/>
                  </a:lnTo>
                </a:path>
                <a:path w="338455" h="408940">
                  <a:moveTo>
                    <a:pt x="0" y="163448"/>
                  </a:moveTo>
                  <a:lnTo>
                    <a:pt x="37592" y="132841"/>
                  </a:lnTo>
                  <a:lnTo>
                    <a:pt x="81280" y="104647"/>
                  </a:lnTo>
                  <a:lnTo>
                    <a:pt x="135762" y="72008"/>
                  </a:lnTo>
                  <a:lnTo>
                    <a:pt x="191388" y="41020"/>
                  </a:lnTo>
                  <a:lnTo>
                    <a:pt x="237617" y="17398"/>
                  </a:lnTo>
                  <a:lnTo>
                    <a:pt x="282956" y="0"/>
                  </a:lnTo>
                  <a:lnTo>
                    <a:pt x="303530" y="35559"/>
                  </a:lnTo>
                  <a:lnTo>
                    <a:pt x="265430" y="65404"/>
                  </a:lnTo>
                  <a:lnTo>
                    <a:pt x="221487" y="93090"/>
                  </a:lnTo>
                  <a:lnTo>
                    <a:pt x="166750" y="125602"/>
                  </a:lnTo>
                  <a:lnTo>
                    <a:pt x="111251" y="156717"/>
                  </a:lnTo>
                  <a:lnTo>
                    <a:pt x="65277" y="180847"/>
                  </a:lnTo>
                  <a:lnTo>
                    <a:pt x="20446" y="199008"/>
                  </a:lnTo>
                  <a:lnTo>
                    <a:pt x="0" y="163448"/>
                  </a:lnTo>
                  <a:close/>
                </a:path>
              </a:pathLst>
            </a:custGeom>
            <a:ln w="8647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6175" y="9231033"/>
              <a:ext cx="87268" cy="7171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5843" y="9230526"/>
              <a:ext cx="71931" cy="722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3972" y="9131020"/>
              <a:ext cx="701052" cy="32486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0000" y="9131490"/>
              <a:ext cx="503834" cy="495744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4165472" y="9508946"/>
            <a:ext cx="661670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dirty="0">
                <a:solidFill>
                  <a:srgbClr val="577853"/>
                </a:solidFill>
                <a:latin typeface="Cambria"/>
                <a:cs typeface="Cambria"/>
              </a:rPr>
              <a:t>100%</a:t>
            </a:r>
            <a:r>
              <a:rPr sz="500" spc="155" dirty="0">
                <a:solidFill>
                  <a:srgbClr val="577853"/>
                </a:solidFill>
                <a:latin typeface="Cambria"/>
                <a:cs typeface="Cambria"/>
              </a:rPr>
              <a:t> </a:t>
            </a:r>
            <a:r>
              <a:rPr sz="500" spc="40" dirty="0">
                <a:solidFill>
                  <a:srgbClr val="577853"/>
                </a:solidFill>
                <a:latin typeface="Cambria"/>
                <a:cs typeface="Cambria"/>
              </a:rPr>
              <a:t>RECYCLABLE</a:t>
            </a:r>
            <a:endParaRPr sz="50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04696" y="10039603"/>
            <a:ext cx="69024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70" dirty="0">
                <a:solidFill>
                  <a:srgbClr val="577853"/>
                </a:solidFill>
                <a:latin typeface="Cambria"/>
                <a:cs typeface="Cambria"/>
              </a:rPr>
              <a:t>DOES</a:t>
            </a:r>
            <a:r>
              <a:rPr sz="500" spc="105" dirty="0">
                <a:solidFill>
                  <a:srgbClr val="577853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77853"/>
                </a:solidFill>
                <a:latin typeface="Cambria"/>
                <a:cs typeface="Cambria"/>
              </a:rPr>
              <a:t>NOT</a:t>
            </a:r>
            <a:r>
              <a:rPr sz="500" spc="110" dirty="0">
                <a:solidFill>
                  <a:srgbClr val="577853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77853"/>
                </a:solidFill>
                <a:latin typeface="Cambria"/>
                <a:cs typeface="Cambria"/>
              </a:rPr>
              <a:t>CONTAIN</a:t>
            </a:r>
            <a:r>
              <a:rPr sz="500" spc="500" dirty="0">
                <a:solidFill>
                  <a:srgbClr val="577853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77853"/>
                </a:solidFill>
                <a:latin typeface="Cambria"/>
                <a:cs typeface="Cambria"/>
              </a:rPr>
              <a:t>ANIMAL-</a:t>
            </a:r>
            <a:r>
              <a:rPr sz="500" spc="40" dirty="0">
                <a:solidFill>
                  <a:srgbClr val="577853"/>
                </a:solidFill>
                <a:latin typeface="Cambria"/>
                <a:cs typeface="Cambria"/>
              </a:rPr>
              <a:t>DERIVED</a:t>
            </a:r>
            <a:r>
              <a:rPr sz="500" spc="500" dirty="0">
                <a:solidFill>
                  <a:srgbClr val="577853"/>
                </a:solidFill>
                <a:latin typeface="Cambria"/>
                <a:cs typeface="Cambria"/>
              </a:rPr>
              <a:t> </a:t>
            </a:r>
            <a:r>
              <a:rPr sz="500" spc="35" dirty="0">
                <a:solidFill>
                  <a:srgbClr val="577853"/>
                </a:solidFill>
                <a:latin typeface="Cambria"/>
                <a:cs typeface="Cambria"/>
              </a:rPr>
              <a:t>INGREDIENTS</a:t>
            </a:r>
            <a:endParaRPr sz="50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98063" y="9675062"/>
            <a:ext cx="1589405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7300"/>
              </a:lnSpc>
              <a:spcBef>
                <a:spcPts val="120"/>
              </a:spcBef>
            </a:pP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Monitoring</a:t>
            </a:r>
            <a:r>
              <a:rPr sz="65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carried</a:t>
            </a:r>
            <a:r>
              <a:rPr sz="650" spc="1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out</a:t>
            </a:r>
            <a:r>
              <a:rPr sz="650" spc="114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on</a:t>
            </a:r>
            <a:r>
              <a:rPr sz="650" spc="114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the</a:t>
            </a:r>
            <a:r>
              <a:rPr sz="65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-10" dirty="0">
                <a:solidFill>
                  <a:srgbClr val="78858E"/>
                </a:solidFill>
                <a:latin typeface="Cambria"/>
                <a:cs typeface="Cambria"/>
              </a:rPr>
              <a:t>content</a:t>
            </a:r>
            <a:r>
              <a:rPr sz="65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of</a:t>
            </a:r>
            <a:r>
              <a:rPr sz="650" spc="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metals*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to</a:t>
            </a:r>
            <a:r>
              <a:rPr sz="650" spc="1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minimise</a:t>
            </a:r>
            <a:r>
              <a:rPr sz="650" spc="114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the</a:t>
            </a:r>
            <a:r>
              <a:rPr sz="650" spc="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risk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of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35" dirty="0">
                <a:solidFill>
                  <a:srgbClr val="78858E"/>
                </a:solidFill>
                <a:latin typeface="Cambria"/>
                <a:cs typeface="Cambria"/>
              </a:rPr>
              <a:t>an</a:t>
            </a:r>
            <a:r>
              <a:rPr sz="65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allergic</a:t>
            </a:r>
            <a:r>
              <a:rPr sz="650" spc="14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reaction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50" dirty="0">
                <a:solidFill>
                  <a:srgbClr val="78858E"/>
                </a:solidFill>
                <a:latin typeface="Cambria"/>
                <a:cs typeface="Cambria"/>
              </a:rPr>
              <a:t>and</a:t>
            </a:r>
            <a:r>
              <a:rPr sz="650" spc="15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thereby</a:t>
            </a:r>
            <a:r>
              <a:rPr sz="650" spc="14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to</a:t>
            </a:r>
            <a:r>
              <a:rPr sz="650" spc="14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-10" dirty="0">
                <a:solidFill>
                  <a:srgbClr val="78858E"/>
                </a:solidFill>
                <a:latin typeface="Cambria"/>
                <a:cs typeface="Cambria"/>
              </a:rPr>
              <a:t>protect</a:t>
            </a:r>
            <a:r>
              <a:rPr sz="65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even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the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most</a:t>
            </a:r>
            <a:r>
              <a:rPr sz="650" spc="16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10" dirty="0">
                <a:solidFill>
                  <a:srgbClr val="78858E"/>
                </a:solidFill>
                <a:latin typeface="Cambria"/>
                <a:cs typeface="Cambria"/>
              </a:rPr>
              <a:t>sensitive</a:t>
            </a:r>
            <a:r>
              <a:rPr sz="65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50" dirty="0">
                <a:solidFill>
                  <a:srgbClr val="78858E"/>
                </a:solidFill>
                <a:latin typeface="Cambria"/>
                <a:cs typeface="Cambria"/>
              </a:rPr>
              <a:t>skin.</a:t>
            </a:r>
            <a:r>
              <a:rPr sz="650" spc="14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-10" dirty="0">
                <a:solidFill>
                  <a:srgbClr val="78858E"/>
                </a:solidFill>
                <a:latin typeface="Cambria"/>
                <a:cs typeface="Cambria"/>
              </a:rPr>
              <a:t>*Nickel,</a:t>
            </a:r>
            <a:r>
              <a:rPr sz="65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Lead,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20" dirty="0">
                <a:solidFill>
                  <a:srgbClr val="78858E"/>
                </a:solidFill>
                <a:latin typeface="Cambria"/>
                <a:cs typeface="Cambria"/>
              </a:rPr>
              <a:t>Arsenic,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65" dirty="0">
                <a:solidFill>
                  <a:srgbClr val="78858E"/>
                </a:solidFill>
                <a:latin typeface="Cambria"/>
                <a:cs typeface="Cambria"/>
              </a:rPr>
              <a:t>Cadmium,</a:t>
            </a:r>
            <a:r>
              <a:rPr sz="650" spc="15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-10" dirty="0">
                <a:solidFill>
                  <a:srgbClr val="78858E"/>
                </a:solidFill>
                <a:latin typeface="Cambria"/>
                <a:cs typeface="Cambria"/>
              </a:rPr>
              <a:t>Mercury,</a:t>
            </a:r>
            <a:r>
              <a:rPr sz="65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30" dirty="0">
                <a:solidFill>
                  <a:srgbClr val="78858E"/>
                </a:solidFill>
                <a:latin typeface="Cambria"/>
                <a:cs typeface="Cambria"/>
              </a:rPr>
              <a:t>Antimony,</a:t>
            </a:r>
            <a:r>
              <a:rPr sz="650" spc="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50" dirty="0">
                <a:solidFill>
                  <a:srgbClr val="78858E"/>
                </a:solidFill>
                <a:latin typeface="Cambria"/>
                <a:cs typeface="Cambria"/>
              </a:rPr>
              <a:t>Chromium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50" dirty="0">
                <a:solidFill>
                  <a:srgbClr val="78858E"/>
                </a:solidFill>
                <a:latin typeface="Cambria"/>
                <a:cs typeface="Cambria"/>
              </a:rPr>
              <a:t>and</a:t>
            </a:r>
            <a:r>
              <a:rPr sz="65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650" spc="35" dirty="0">
                <a:solidFill>
                  <a:srgbClr val="78858E"/>
                </a:solidFill>
                <a:latin typeface="Cambria"/>
                <a:cs typeface="Cambria"/>
              </a:rPr>
              <a:t>Cobalt.</a:t>
            </a:r>
            <a:endParaRPr sz="650" dirty="0">
              <a:latin typeface="Cambria"/>
              <a:cs typeface="Cambri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110860" y="8968485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428" y="1086472"/>
                </a:lnTo>
                <a:lnTo>
                  <a:pt x="13715" y="1132166"/>
                </a:lnTo>
                <a:lnTo>
                  <a:pt x="30099" y="1175181"/>
                </a:lnTo>
                <a:lnTo>
                  <a:pt x="52197" y="1215009"/>
                </a:lnTo>
                <a:lnTo>
                  <a:pt x="79375" y="1251165"/>
                </a:lnTo>
                <a:lnTo>
                  <a:pt x="111378" y="1283119"/>
                </a:lnTo>
                <a:lnTo>
                  <a:pt x="147574" y="1310398"/>
                </a:lnTo>
                <a:lnTo>
                  <a:pt x="187325" y="1332484"/>
                </a:lnTo>
                <a:lnTo>
                  <a:pt x="230377" y="1348879"/>
                </a:lnTo>
                <a:lnTo>
                  <a:pt x="276098" y="1359077"/>
                </a:lnTo>
                <a:lnTo>
                  <a:pt x="323976" y="1362595"/>
                </a:lnTo>
                <a:lnTo>
                  <a:pt x="1835531" y="1362595"/>
                </a:lnTo>
                <a:lnTo>
                  <a:pt x="1883410" y="1359077"/>
                </a:lnTo>
                <a:lnTo>
                  <a:pt x="1929130" y="1348879"/>
                </a:lnTo>
                <a:lnTo>
                  <a:pt x="1972056" y="1332484"/>
                </a:lnTo>
                <a:lnTo>
                  <a:pt x="2011934" y="1310398"/>
                </a:lnTo>
                <a:lnTo>
                  <a:pt x="2048129" y="1283119"/>
                </a:lnTo>
                <a:lnTo>
                  <a:pt x="2080006" y="1251165"/>
                </a:lnTo>
                <a:lnTo>
                  <a:pt x="2107311" y="1215009"/>
                </a:lnTo>
                <a:lnTo>
                  <a:pt x="2129409" y="1175181"/>
                </a:lnTo>
                <a:lnTo>
                  <a:pt x="2145791" y="1132166"/>
                </a:lnTo>
                <a:lnTo>
                  <a:pt x="2155952" y="1086472"/>
                </a:lnTo>
                <a:lnTo>
                  <a:pt x="2159508" y="1038593"/>
                </a:lnTo>
                <a:lnTo>
                  <a:pt x="2159508" y="323977"/>
                </a:lnTo>
                <a:lnTo>
                  <a:pt x="2155952" y="276098"/>
                </a:lnTo>
                <a:lnTo>
                  <a:pt x="2145791" y="230378"/>
                </a:lnTo>
                <a:lnTo>
                  <a:pt x="2129409" y="187452"/>
                </a:lnTo>
                <a:lnTo>
                  <a:pt x="2107311" y="147574"/>
                </a:lnTo>
                <a:lnTo>
                  <a:pt x="2080006" y="111379"/>
                </a:lnTo>
                <a:lnTo>
                  <a:pt x="2048129" y="79502"/>
                </a:lnTo>
                <a:lnTo>
                  <a:pt x="2011934" y="52197"/>
                </a:lnTo>
                <a:lnTo>
                  <a:pt x="1972056" y="30099"/>
                </a:lnTo>
                <a:lnTo>
                  <a:pt x="1929130" y="13716"/>
                </a:lnTo>
                <a:lnTo>
                  <a:pt x="1883410" y="3556"/>
                </a:lnTo>
                <a:lnTo>
                  <a:pt x="1835531" y="0"/>
                </a:lnTo>
                <a:lnTo>
                  <a:pt x="323976" y="0"/>
                </a:lnTo>
                <a:lnTo>
                  <a:pt x="276098" y="3556"/>
                </a:lnTo>
                <a:lnTo>
                  <a:pt x="230377" y="13716"/>
                </a:lnTo>
                <a:lnTo>
                  <a:pt x="187325" y="30099"/>
                </a:lnTo>
                <a:lnTo>
                  <a:pt x="147574" y="52197"/>
                </a:lnTo>
                <a:lnTo>
                  <a:pt x="111378" y="79502"/>
                </a:lnTo>
                <a:lnTo>
                  <a:pt x="79375" y="111379"/>
                </a:lnTo>
                <a:lnTo>
                  <a:pt x="52197" y="147574"/>
                </a:lnTo>
                <a:lnTo>
                  <a:pt x="30099" y="187452"/>
                </a:lnTo>
                <a:lnTo>
                  <a:pt x="13715" y="230378"/>
                </a:lnTo>
                <a:lnTo>
                  <a:pt x="3428" y="276098"/>
                </a:lnTo>
                <a:lnTo>
                  <a:pt x="0" y="323977"/>
                </a:lnTo>
                <a:lnTo>
                  <a:pt x="0" y="1038593"/>
                </a:lnTo>
                <a:close/>
              </a:path>
            </a:pathLst>
          </a:custGeom>
          <a:ln w="9523">
            <a:solidFill>
              <a:srgbClr val="1755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856874" y="8995576"/>
            <a:ext cx="92519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100" b="1" spc="140" dirty="0">
                <a:solidFill>
                  <a:srgbClr val="1755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84470" y="9351060"/>
            <a:ext cx="1454785" cy="561692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5090" indent="-72390">
              <a:lnSpc>
                <a:spcPct val="100000"/>
              </a:lnSpc>
              <a:spcBef>
                <a:spcPts val="240"/>
              </a:spcBef>
              <a:buChar char="-"/>
              <a:tabLst>
                <a:tab pos="85090" algn="l"/>
              </a:tabLst>
            </a:pPr>
            <a:r>
              <a:rPr sz="800" spc="65" dirty="0">
                <a:solidFill>
                  <a:srgbClr val="175533"/>
                </a:solidFill>
                <a:latin typeface="Cambria"/>
                <a:cs typeface="Cambria"/>
              </a:rPr>
              <a:t>SILICON</a:t>
            </a:r>
            <a:r>
              <a:rPr lang="es-ES" sz="800" spc="65" dirty="0">
                <a:solidFill>
                  <a:srgbClr val="175533"/>
                </a:solidFill>
                <a:latin typeface="Cambria"/>
                <a:cs typeface="Cambria"/>
              </a:rPr>
              <a:t>A</a:t>
            </a:r>
            <a:r>
              <a:rPr sz="800" spc="65" dirty="0">
                <a:solidFill>
                  <a:srgbClr val="175533"/>
                </a:solidFill>
                <a:latin typeface="Cambria"/>
                <a:cs typeface="Cambria"/>
              </a:rPr>
              <a:t>S</a:t>
            </a:r>
            <a:endParaRPr sz="800" dirty="0">
              <a:latin typeface="Cambria"/>
              <a:cs typeface="Cambria"/>
            </a:endParaRPr>
          </a:p>
          <a:p>
            <a:pPr marL="85090" indent="-72390">
              <a:lnSpc>
                <a:spcPct val="100000"/>
              </a:lnSpc>
              <a:spcBef>
                <a:spcPts val="145"/>
              </a:spcBef>
              <a:buChar char="-"/>
              <a:tabLst>
                <a:tab pos="85090" algn="l"/>
              </a:tabLst>
            </a:pPr>
            <a:r>
              <a:rPr sz="800" spc="60" dirty="0">
                <a:solidFill>
                  <a:srgbClr val="175533"/>
                </a:solidFill>
                <a:latin typeface="Cambria"/>
                <a:cs typeface="Cambria"/>
              </a:rPr>
              <a:t>PARABEN</a:t>
            </a:r>
            <a:r>
              <a:rPr lang="es-ES" sz="800" spc="60" dirty="0">
                <a:solidFill>
                  <a:srgbClr val="175533"/>
                </a:solidFill>
                <a:latin typeface="Cambria"/>
                <a:cs typeface="Cambria"/>
              </a:rPr>
              <a:t>O</a:t>
            </a:r>
            <a:r>
              <a:rPr sz="800" spc="60" dirty="0">
                <a:solidFill>
                  <a:srgbClr val="175533"/>
                </a:solidFill>
                <a:latin typeface="Cambria"/>
                <a:cs typeface="Cambria"/>
              </a:rPr>
              <a:t>S</a:t>
            </a:r>
            <a:endParaRPr sz="800" dirty="0">
              <a:latin typeface="Cambria"/>
              <a:cs typeface="Cambria"/>
            </a:endParaRPr>
          </a:p>
          <a:p>
            <a:pPr marL="85090" indent="-72390">
              <a:lnSpc>
                <a:spcPct val="100000"/>
              </a:lnSpc>
              <a:spcBef>
                <a:spcPts val="145"/>
              </a:spcBef>
              <a:buChar char="-"/>
              <a:tabLst>
                <a:tab pos="85090" algn="l"/>
              </a:tabLst>
            </a:pPr>
            <a:r>
              <a:rPr sz="800" spc="50" dirty="0">
                <a:solidFill>
                  <a:srgbClr val="175533"/>
                </a:solidFill>
                <a:latin typeface="Cambria"/>
                <a:cs typeface="Cambria"/>
              </a:rPr>
              <a:t>PETROLATUM</a:t>
            </a:r>
            <a:endParaRPr sz="800" dirty="0">
              <a:latin typeface="Cambria"/>
              <a:cs typeface="Cambria"/>
            </a:endParaRPr>
          </a:p>
          <a:p>
            <a:pPr marL="85090" indent="-72390">
              <a:lnSpc>
                <a:spcPct val="100000"/>
              </a:lnSpc>
              <a:spcBef>
                <a:spcPts val="130"/>
              </a:spcBef>
              <a:buChar char="-"/>
              <a:tabLst>
                <a:tab pos="85090" algn="l"/>
              </a:tabLst>
            </a:pPr>
            <a:r>
              <a:rPr sz="800" spc="70" dirty="0">
                <a:solidFill>
                  <a:srgbClr val="175533"/>
                </a:solidFill>
                <a:latin typeface="Cambria"/>
                <a:cs typeface="Cambria"/>
              </a:rPr>
              <a:t>SULPHATE</a:t>
            </a:r>
            <a:r>
              <a:rPr sz="800" spc="85" dirty="0">
                <a:solidFill>
                  <a:srgbClr val="175533"/>
                </a:solidFill>
                <a:latin typeface="Cambria"/>
                <a:cs typeface="Cambria"/>
              </a:rPr>
              <a:t> </a:t>
            </a:r>
            <a:r>
              <a:rPr sz="800" spc="60" dirty="0">
                <a:solidFill>
                  <a:srgbClr val="175533"/>
                </a:solidFill>
                <a:latin typeface="Cambria"/>
                <a:cs typeface="Cambria"/>
              </a:rPr>
              <a:t>SURFACTANTS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932304" y="10061002"/>
            <a:ext cx="1140460" cy="116205"/>
          </a:xfrm>
          <a:custGeom>
            <a:avLst/>
            <a:gdLst/>
            <a:ahLst/>
            <a:cxnLst/>
            <a:rect l="l" t="t" r="r" b="b"/>
            <a:pathLst>
              <a:path w="1140460" h="116204">
                <a:moveTo>
                  <a:pt x="1140459" y="0"/>
                </a:moveTo>
                <a:lnTo>
                  <a:pt x="0" y="0"/>
                </a:lnTo>
                <a:lnTo>
                  <a:pt x="0" y="116205"/>
                </a:lnTo>
                <a:lnTo>
                  <a:pt x="1140459" y="116205"/>
                </a:lnTo>
                <a:lnTo>
                  <a:pt x="11404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990089" y="10063988"/>
            <a:ext cx="102616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solidFill>
                  <a:srgbClr val="336600"/>
                </a:solidFill>
                <a:latin typeface="Segoe UI"/>
                <a:cs typeface="Segoe UI"/>
              </a:rPr>
              <a:t>DERMATOLOGICALLY</a:t>
            </a:r>
            <a:r>
              <a:rPr sz="600" spc="90" dirty="0">
                <a:solidFill>
                  <a:srgbClr val="336600"/>
                </a:solidFill>
                <a:latin typeface="Segoe UI"/>
                <a:cs typeface="Segoe UI"/>
              </a:rPr>
              <a:t> </a:t>
            </a:r>
            <a:r>
              <a:rPr sz="600" spc="-10" dirty="0">
                <a:solidFill>
                  <a:srgbClr val="336600"/>
                </a:solidFill>
                <a:latin typeface="Segoe UI"/>
                <a:cs typeface="Segoe UI"/>
              </a:rPr>
              <a:t>TESTED</a:t>
            </a:r>
            <a:endParaRPr sz="600">
              <a:latin typeface="Segoe UI"/>
              <a:cs typeface="Segoe U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232025" y="9403143"/>
            <a:ext cx="865505" cy="92710"/>
          </a:xfrm>
          <a:custGeom>
            <a:avLst/>
            <a:gdLst/>
            <a:ahLst/>
            <a:cxnLst/>
            <a:rect l="l" t="t" r="r" b="b"/>
            <a:pathLst>
              <a:path w="865505" h="92709">
                <a:moveTo>
                  <a:pt x="865505" y="0"/>
                </a:moveTo>
                <a:lnTo>
                  <a:pt x="0" y="0"/>
                </a:lnTo>
                <a:lnTo>
                  <a:pt x="0" y="92709"/>
                </a:lnTo>
                <a:lnTo>
                  <a:pt x="865505" y="92709"/>
                </a:lnTo>
                <a:lnTo>
                  <a:pt x="8655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383663" y="9414458"/>
            <a:ext cx="56324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dirty="0">
                <a:latin typeface="Arial"/>
                <a:cs typeface="Arial"/>
              </a:rPr>
              <a:t>LAV</a:t>
            </a:r>
            <a:r>
              <a:rPr sz="300" b="1" spc="20" dirty="0">
                <a:latin typeface="Arial"/>
                <a:cs typeface="Arial"/>
              </a:rPr>
              <a:t> </a:t>
            </a:r>
            <a:r>
              <a:rPr sz="300" dirty="0">
                <a:solidFill>
                  <a:srgbClr val="78858E"/>
                </a:solidFill>
                <a:latin typeface="Arial MT"/>
                <a:cs typeface="Arial MT"/>
              </a:rPr>
              <a:t>-</a:t>
            </a:r>
            <a:r>
              <a:rPr sz="300" spc="10" dirty="0">
                <a:solidFill>
                  <a:srgbClr val="78858E"/>
                </a:solidFill>
                <a:latin typeface="Arial MT"/>
                <a:cs typeface="Arial MT"/>
              </a:rPr>
              <a:t> </a:t>
            </a:r>
            <a:r>
              <a:rPr sz="300" spc="-10" dirty="0">
                <a:solidFill>
                  <a:srgbClr val="78858E"/>
                </a:solidFill>
                <a:latin typeface="Arial MT"/>
                <a:cs typeface="Arial MT"/>
              </a:rPr>
              <a:t>PROTECTING</a:t>
            </a:r>
            <a:r>
              <a:rPr sz="300" spc="10" dirty="0">
                <a:solidFill>
                  <a:srgbClr val="78858E"/>
                </a:solidFill>
                <a:latin typeface="Arial MT"/>
                <a:cs typeface="Arial MT"/>
              </a:rPr>
              <a:t> </a:t>
            </a:r>
            <a:r>
              <a:rPr sz="300" spc="-10" dirty="0">
                <a:solidFill>
                  <a:srgbClr val="78858E"/>
                </a:solidFill>
                <a:latin typeface="Arial MT"/>
                <a:cs typeface="Arial MT"/>
              </a:rPr>
              <a:t>ANIMALS</a:t>
            </a:r>
            <a:endParaRPr sz="300">
              <a:latin typeface="Arial MT"/>
              <a:cs typeface="Arial MT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421379" y="9370123"/>
            <a:ext cx="285750" cy="154305"/>
          </a:xfrm>
          <a:custGeom>
            <a:avLst/>
            <a:gdLst/>
            <a:ahLst/>
            <a:cxnLst/>
            <a:rect l="l" t="t" r="r" b="b"/>
            <a:pathLst>
              <a:path w="285750" h="154304">
                <a:moveTo>
                  <a:pt x="285750" y="0"/>
                </a:moveTo>
                <a:lnTo>
                  <a:pt x="0" y="0"/>
                </a:lnTo>
                <a:lnTo>
                  <a:pt x="0" y="154305"/>
                </a:lnTo>
                <a:lnTo>
                  <a:pt x="285750" y="154305"/>
                </a:lnTo>
                <a:lnTo>
                  <a:pt x="285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455034" y="9358070"/>
            <a:ext cx="220979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spc="-10" dirty="0">
                <a:solidFill>
                  <a:srgbClr val="78858E"/>
                </a:solidFill>
                <a:latin typeface="Arial MT"/>
                <a:cs typeface="Arial MT"/>
              </a:rPr>
              <a:t>Tested</a:t>
            </a:r>
            <a:endParaRPr sz="5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445890" y="9431222"/>
            <a:ext cx="238125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spc="-10" dirty="0">
                <a:solidFill>
                  <a:srgbClr val="78858E"/>
                </a:solidFill>
                <a:latin typeface="Arial MT"/>
                <a:cs typeface="Arial MT"/>
              </a:rPr>
              <a:t>Metals*</a:t>
            </a:r>
            <a:endParaRPr sz="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492</Words>
  <Application>Microsoft Macintosh PowerPoint</Application>
  <PresentationFormat>Personalizzato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Arial MT</vt:lpstr>
      <vt:lpstr>Calibri</vt:lpstr>
      <vt:lpstr>Cambria</vt:lpstr>
      <vt:lpstr>Segoe UI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A35</dc:creator>
  <cp:lastModifiedBy>MARISOL PEREZ MEDIAVILLA</cp:lastModifiedBy>
  <cp:revision>1</cp:revision>
  <dcterms:created xsi:type="dcterms:W3CDTF">2026-04-07T08:02:55Z</dcterms:created>
  <dcterms:modified xsi:type="dcterms:W3CDTF">2026-04-07T08:20:47Z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2026-01-08T00:00:00Z</vt:filetime>
  </property>
  <property fmtid="{D5CDD505-2E9C-101B-9397-08002B2CF9AE}" pid="3" name="Creator">
    <vt:lpwstr>Microsoft® Word per Microsoft 365</vt:lpwstr>
  </property>
  <property fmtid="{D5CDD505-2E9C-101B-9397-08002B2CF9AE}" pid="4" name="LastSaved">
    <vt:filetime>2026-04-07T00:00:00Z</vt:filetime>
  </property>
  <property fmtid="{D5CDD505-2E9C-101B-9397-08002B2CF9AE}" pid="5" name="Producer">
    <vt:lpwstr>Microsoft® Word per Microsoft 365</vt:lpwstr>
  </property>
</Properties>
</file>