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>
        <p:scale>
          <a:sx n="155" d="100"/>
          <a:sy n="155" d="100"/>
        </p:scale>
        <p:origin x="-608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329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319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327510"/>
            <a:ext cx="4814570" cy="6739890"/>
          </a:xfrm>
          <a:custGeom>
            <a:avLst/>
            <a:gdLst/>
            <a:ahLst/>
            <a:cxnLst/>
            <a:rect l="l" t="t" r="r" b="b"/>
            <a:pathLst>
              <a:path w="4814570" h="67398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415735"/>
                </a:lnTo>
                <a:lnTo>
                  <a:pt x="3512" y="6463611"/>
                </a:lnTo>
                <a:lnTo>
                  <a:pt x="13717" y="6509306"/>
                </a:lnTo>
                <a:lnTo>
                  <a:pt x="30113" y="6552319"/>
                </a:lnTo>
                <a:lnTo>
                  <a:pt x="52198" y="6592149"/>
                </a:lnTo>
                <a:lnTo>
                  <a:pt x="79471" y="6628294"/>
                </a:lnTo>
                <a:lnTo>
                  <a:pt x="111432" y="6660254"/>
                </a:lnTo>
                <a:lnTo>
                  <a:pt x="147579" y="6687527"/>
                </a:lnTo>
                <a:lnTo>
                  <a:pt x="187410" y="6709611"/>
                </a:lnTo>
                <a:lnTo>
                  <a:pt x="230425" y="6726007"/>
                </a:lnTo>
                <a:lnTo>
                  <a:pt x="276123" y="6736211"/>
                </a:lnTo>
                <a:lnTo>
                  <a:pt x="324002" y="6739724"/>
                </a:lnTo>
                <a:lnTo>
                  <a:pt x="4490478" y="6739724"/>
                </a:lnTo>
                <a:lnTo>
                  <a:pt x="4538357" y="6736211"/>
                </a:lnTo>
                <a:lnTo>
                  <a:pt x="4584055" y="6726007"/>
                </a:lnTo>
                <a:lnTo>
                  <a:pt x="4627070" y="6709611"/>
                </a:lnTo>
                <a:lnTo>
                  <a:pt x="4666902" y="6687527"/>
                </a:lnTo>
                <a:lnTo>
                  <a:pt x="4703048" y="6660254"/>
                </a:lnTo>
                <a:lnTo>
                  <a:pt x="4735009" y="6628294"/>
                </a:lnTo>
                <a:lnTo>
                  <a:pt x="4762282" y="6592149"/>
                </a:lnTo>
                <a:lnTo>
                  <a:pt x="4784367" y="6552319"/>
                </a:lnTo>
                <a:lnTo>
                  <a:pt x="4800763" y="6509306"/>
                </a:lnTo>
                <a:lnTo>
                  <a:pt x="4810968" y="6463611"/>
                </a:lnTo>
                <a:lnTo>
                  <a:pt x="4814481" y="6415735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9176" y="2737370"/>
            <a:ext cx="679424" cy="6794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14914" y="2912808"/>
            <a:ext cx="343689" cy="503999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79176" y="2737380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0955" y="5104396"/>
            <a:ext cx="679427" cy="67943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380955" y="5104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79176" y="3808380"/>
            <a:ext cx="679428" cy="67942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379176" y="3808380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80945" y="6265403"/>
            <a:ext cx="679437" cy="679424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2380955" y="6265403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80945" y="7012393"/>
            <a:ext cx="679437" cy="679433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2380955" y="701240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81732" y="8273186"/>
            <a:ext cx="677862" cy="677862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2381741" y="8273191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80" h="678179">
                <a:moveTo>
                  <a:pt x="338924" y="677849"/>
                </a:moveTo>
                <a:lnTo>
                  <a:pt x="384915" y="674755"/>
                </a:lnTo>
                <a:lnTo>
                  <a:pt x="429025" y="665743"/>
                </a:lnTo>
                <a:lnTo>
                  <a:pt x="470850" y="651215"/>
                </a:lnTo>
                <a:lnTo>
                  <a:pt x="509987" y="631577"/>
                </a:lnTo>
                <a:lnTo>
                  <a:pt x="546032" y="607231"/>
                </a:lnTo>
                <a:lnTo>
                  <a:pt x="578581" y="578581"/>
                </a:lnTo>
                <a:lnTo>
                  <a:pt x="607231" y="546032"/>
                </a:lnTo>
                <a:lnTo>
                  <a:pt x="631577" y="509987"/>
                </a:lnTo>
                <a:lnTo>
                  <a:pt x="651215" y="470850"/>
                </a:lnTo>
                <a:lnTo>
                  <a:pt x="665743" y="429025"/>
                </a:lnTo>
                <a:lnTo>
                  <a:pt x="674755" y="384915"/>
                </a:lnTo>
                <a:lnTo>
                  <a:pt x="677849" y="338924"/>
                </a:lnTo>
                <a:lnTo>
                  <a:pt x="674755" y="292934"/>
                </a:lnTo>
                <a:lnTo>
                  <a:pt x="665743" y="248824"/>
                </a:lnTo>
                <a:lnTo>
                  <a:pt x="651215" y="206999"/>
                </a:lnTo>
                <a:lnTo>
                  <a:pt x="631577" y="167862"/>
                </a:lnTo>
                <a:lnTo>
                  <a:pt x="607231" y="131817"/>
                </a:lnTo>
                <a:lnTo>
                  <a:pt x="578581" y="99267"/>
                </a:lnTo>
                <a:lnTo>
                  <a:pt x="546032" y="70618"/>
                </a:lnTo>
                <a:lnTo>
                  <a:pt x="509987" y="46272"/>
                </a:lnTo>
                <a:lnTo>
                  <a:pt x="470850" y="26634"/>
                </a:lnTo>
                <a:lnTo>
                  <a:pt x="429025" y="12106"/>
                </a:lnTo>
                <a:lnTo>
                  <a:pt x="384915" y="3093"/>
                </a:lnTo>
                <a:lnTo>
                  <a:pt x="338924" y="0"/>
                </a:lnTo>
                <a:lnTo>
                  <a:pt x="292934" y="3093"/>
                </a:lnTo>
                <a:lnTo>
                  <a:pt x="248824" y="12106"/>
                </a:lnTo>
                <a:lnTo>
                  <a:pt x="206999" y="26634"/>
                </a:lnTo>
                <a:lnTo>
                  <a:pt x="167862" y="46272"/>
                </a:lnTo>
                <a:lnTo>
                  <a:pt x="131817" y="70618"/>
                </a:lnTo>
                <a:lnTo>
                  <a:pt x="99267" y="99267"/>
                </a:lnTo>
                <a:lnTo>
                  <a:pt x="70618" y="131817"/>
                </a:lnTo>
                <a:lnTo>
                  <a:pt x="46272" y="167862"/>
                </a:lnTo>
                <a:lnTo>
                  <a:pt x="26634" y="206999"/>
                </a:lnTo>
                <a:lnTo>
                  <a:pt x="12106" y="248824"/>
                </a:lnTo>
                <a:lnTo>
                  <a:pt x="3093" y="292934"/>
                </a:lnTo>
                <a:lnTo>
                  <a:pt x="0" y="338924"/>
                </a:lnTo>
                <a:lnTo>
                  <a:pt x="3093" y="384915"/>
                </a:lnTo>
                <a:lnTo>
                  <a:pt x="12106" y="429025"/>
                </a:lnTo>
                <a:lnTo>
                  <a:pt x="26634" y="470850"/>
                </a:lnTo>
                <a:lnTo>
                  <a:pt x="46272" y="509987"/>
                </a:lnTo>
                <a:lnTo>
                  <a:pt x="70618" y="546032"/>
                </a:lnTo>
                <a:lnTo>
                  <a:pt x="99267" y="578581"/>
                </a:lnTo>
                <a:lnTo>
                  <a:pt x="131817" y="607231"/>
                </a:lnTo>
                <a:lnTo>
                  <a:pt x="167862" y="631577"/>
                </a:lnTo>
                <a:lnTo>
                  <a:pt x="206999" y="651215"/>
                </a:lnTo>
                <a:lnTo>
                  <a:pt x="248824" y="665743"/>
                </a:lnTo>
                <a:lnTo>
                  <a:pt x="292934" y="674755"/>
                </a:lnTo>
                <a:lnTo>
                  <a:pt x="338924" y="677849"/>
                </a:lnTo>
                <a:close/>
              </a:path>
            </a:pathLst>
          </a:custGeom>
          <a:ln w="79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292760" y="2319581"/>
            <a:ext cx="1952625" cy="6748145"/>
          </a:xfrm>
          <a:custGeom>
            <a:avLst/>
            <a:gdLst/>
            <a:ahLst/>
            <a:cxnLst/>
            <a:rect l="l" t="t" r="r" b="b"/>
            <a:pathLst>
              <a:path w="1952625" h="6748145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423660"/>
                </a:lnTo>
                <a:lnTo>
                  <a:pt x="3512" y="6471539"/>
                </a:lnTo>
                <a:lnTo>
                  <a:pt x="13717" y="6517236"/>
                </a:lnTo>
                <a:lnTo>
                  <a:pt x="30113" y="6560251"/>
                </a:lnTo>
                <a:lnTo>
                  <a:pt x="52198" y="6600083"/>
                </a:lnTo>
                <a:lnTo>
                  <a:pt x="79471" y="6636229"/>
                </a:lnTo>
                <a:lnTo>
                  <a:pt x="111432" y="6668190"/>
                </a:lnTo>
                <a:lnTo>
                  <a:pt x="147579" y="6695463"/>
                </a:lnTo>
                <a:lnTo>
                  <a:pt x="187410" y="6717549"/>
                </a:lnTo>
                <a:lnTo>
                  <a:pt x="230425" y="6733944"/>
                </a:lnTo>
                <a:lnTo>
                  <a:pt x="276123" y="6744149"/>
                </a:lnTo>
                <a:lnTo>
                  <a:pt x="324002" y="6747662"/>
                </a:lnTo>
                <a:lnTo>
                  <a:pt x="1628482" y="6747662"/>
                </a:lnTo>
                <a:lnTo>
                  <a:pt x="1676358" y="6744149"/>
                </a:lnTo>
                <a:lnTo>
                  <a:pt x="1722053" y="6733944"/>
                </a:lnTo>
                <a:lnTo>
                  <a:pt x="1765066" y="6717549"/>
                </a:lnTo>
                <a:lnTo>
                  <a:pt x="1804896" y="6695463"/>
                </a:lnTo>
                <a:lnTo>
                  <a:pt x="1841042" y="6668190"/>
                </a:lnTo>
                <a:lnTo>
                  <a:pt x="1873001" y="6636229"/>
                </a:lnTo>
                <a:lnTo>
                  <a:pt x="1900274" y="6600083"/>
                </a:lnTo>
                <a:lnTo>
                  <a:pt x="1922359" y="6560251"/>
                </a:lnTo>
                <a:lnTo>
                  <a:pt x="1938754" y="6517236"/>
                </a:lnTo>
                <a:lnTo>
                  <a:pt x="1948959" y="6471539"/>
                </a:lnTo>
                <a:lnTo>
                  <a:pt x="1952472" y="6423660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943" y="2312509"/>
            <a:ext cx="1835785" cy="459613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</a:t>
            </a:r>
            <a:r>
              <a:rPr lang="es-ES" sz="1400" b="1" spc="55" dirty="0">
                <a:solidFill>
                  <a:srgbClr val="185633"/>
                </a:solidFill>
                <a:latin typeface="Cambria"/>
                <a:cs typeface="Cambria"/>
              </a:rPr>
              <a:t>CIÓN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es-ES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>
              <a:lnSpc>
                <a:spcPts val="1000"/>
              </a:lnSpc>
              <a:spcBef>
                <a:spcPts val="365"/>
              </a:spcBef>
            </a:pP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revitalizante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sedoso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perfecto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realzar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ondulado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rizado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domar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encrespamiento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Contiene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garbanzo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jojoba,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argán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limnant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dan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sin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apelmazarlo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Nota: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debido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su alta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naturalidad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por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debajo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20°,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puede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variar en color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manteniendo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todas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>
              <a:lnSpc>
                <a:spcPts val="1000"/>
              </a:lnSpc>
              <a:spcBef>
                <a:spcPts val="365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6985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Mide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unas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gotas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distribúyelas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puntas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seco para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reavivar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y dar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sedosidad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 Si tu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seco,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aplícalo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de la crema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mojado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para darle un extra de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985" algn="just">
              <a:lnSpc>
                <a:spcPts val="1000"/>
              </a:lnSpc>
              <a:spcBef>
                <a:spcPts val="36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 algn="just">
              <a:lnSpc>
                <a:spcPts val="1000"/>
              </a:lnSpc>
              <a:spcBef>
                <a:spcPts val="365"/>
              </a:spcBef>
            </a:pP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T</a:t>
            </a: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oda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dirty="0">
                <a:solidFill>
                  <a:srgbClr val="185633"/>
                </a:solidFill>
                <a:latin typeface="Cambria"/>
                <a:cs typeface="Cambria"/>
              </a:rPr>
              <a:t>la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dirty="0" err="1">
                <a:solidFill>
                  <a:srgbClr val="185633"/>
                </a:solidFill>
                <a:latin typeface="Cambria"/>
                <a:cs typeface="Cambria"/>
              </a:rPr>
              <a:t>linea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60" dirty="0">
                <a:solidFill>
                  <a:srgbClr val="185633"/>
                </a:solidFill>
                <a:latin typeface="Cambria"/>
                <a:cs typeface="Cambria"/>
              </a:rPr>
              <a:t>Ondulados y Rizados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65"/>
              </a:spcBef>
            </a:pP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F</a:t>
            </a:r>
            <a:r>
              <a:rPr lang="es-ES" sz="1000" spc="55" dirty="0">
                <a:solidFill>
                  <a:srgbClr val="185633"/>
                </a:solidFill>
                <a:latin typeface="Cambria"/>
                <a:cs typeface="Cambria"/>
              </a:rPr>
              <a:t>rasco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de cristal 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95" dirty="0">
                <a:solidFill>
                  <a:srgbClr val="185633"/>
                </a:solidFill>
                <a:latin typeface="Cambria"/>
                <a:cs typeface="Cambria"/>
              </a:rPr>
              <a:t>de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30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ml.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40943" y="2368766"/>
            <a:ext cx="4002404" cy="6794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FUNZIONALI</a:t>
            </a:r>
            <a:r>
              <a:rPr lang="es-ES" sz="1400" b="1" spc="-10" dirty="0">
                <a:solidFill>
                  <a:srgbClr val="185633"/>
                </a:solidFill>
                <a:latin typeface="Cambria"/>
                <a:cs typeface="Cambria"/>
              </a:rPr>
              <a:t>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785"/>
              </a:spcBef>
            </a:pP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oleoso de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garbanzos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
SEDOSO</a:t>
            </a:r>
          </a:p>
          <a:p>
            <a:pPr marL="12700" algn="just">
              <a:lnSpc>
                <a:spcPts val="1045"/>
              </a:lnSpc>
              <a:spcBef>
                <a:spcPts val="785"/>
              </a:spcBef>
            </a:pP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ts val="1100"/>
              </a:lnSpc>
              <a:spcBef>
                <a:spcPts val="60"/>
              </a:spcBef>
            </a:pP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A partir de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Garbanzo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dejadas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macerar en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Girasol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ecológico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, un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triglicérido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vegetal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con un alto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contenido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nuestro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Laboratorio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Extractos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ha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oleoso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confiere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a este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sedosa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pulidora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985" algn="just">
              <a:lnSpc>
                <a:spcPts val="1100"/>
              </a:lnSpc>
              <a:spcBef>
                <a:spcPts val="60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endParaRPr lang="it-IT" sz="95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 algn="just">
              <a:lnSpc>
                <a:spcPts val="1100"/>
              </a:lnSpc>
              <a:spcBef>
                <a:spcPts val="60"/>
              </a:spcBef>
            </a:pPr>
            <a:r>
              <a:rPr sz="1100" b="1" spc="60" dirty="0">
                <a:solidFill>
                  <a:srgbClr val="185633"/>
                </a:solidFill>
                <a:latin typeface="Cambria"/>
                <a:cs typeface="Cambria"/>
              </a:rPr>
              <a:t>EMOLLIENTE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50"/>
              </a:lnSpc>
            </a:pPr>
            <a:r>
              <a:rPr sz="1100" i="1" spc="90" dirty="0">
                <a:solidFill>
                  <a:srgbClr val="185633"/>
                </a:solidFill>
                <a:latin typeface="Cambria"/>
                <a:cs typeface="Cambria"/>
              </a:rPr>
              <a:t>Cocos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nucifera</a:t>
            </a:r>
            <a:r>
              <a:rPr sz="1100" i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(Coconut)</a:t>
            </a:r>
            <a:r>
              <a:rPr sz="1100" i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principalmente por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láurico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mirístico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caprílico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caprínico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así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como por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oleico y linoleico, es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utilizado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sector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cosmético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virtud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su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capacidad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prevenir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 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presente en este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es un verdadero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aliado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suaviza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maravillosamente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es-ES" sz="950" b="1" spc="55" dirty="0">
                <a:solidFill>
                  <a:srgbClr val="185633"/>
                </a:solidFill>
                <a:latin typeface="Cambria"/>
                <a:cs typeface="Cambria"/>
              </a:rPr>
              <a:t>Aceite de </a:t>
            </a:r>
            <a:r>
              <a:rPr sz="950" b="1" spc="55" dirty="0">
                <a:solidFill>
                  <a:srgbClr val="185633"/>
                </a:solidFill>
                <a:latin typeface="Cambria"/>
                <a:cs typeface="Cambria"/>
              </a:rPr>
              <a:t>Jojoba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sz="1100" b="1" spc="7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sz="1100" b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100" b="1" spc="45" dirty="0">
                <a:solidFill>
                  <a:srgbClr val="185633"/>
                </a:solidFill>
                <a:latin typeface="Cambria"/>
                <a:cs typeface="Cambria"/>
              </a:rPr>
              <a:t>DESENREDADO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50"/>
              </a:lnSpc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Simmondsia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chinensis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" dirty="0">
                <a:solidFill>
                  <a:srgbClr val="185633"/>
                </a:solidFill>
                <a:latin typeface="Cambria"/>
                <a:cs typeface="Cambria"/>
              </a:rPr>
              <a:t>(Jojoba)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jojoba, de color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olor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da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viscoso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emolientes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Reduce significativamente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resistencia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peine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quebradizos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le da 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máxima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brillo, sin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reblandecerlo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350" algn="just">
              <a:lnSpc>
                <a:spcPts val="1100"/>
              </a:lnSpc>
              <a:spcBef>
                <a:spcPts val="60"/>
              </a:spcBef>
            </a:pPr>
            <a:r>
              <a:rPr lang="es-ES" sz="950" b="1" dirty="0">
                <a:solidFill>
                  <a:srgbClr val="185633"/>
                </a:solidFill>
                <a:latin typeface="Cambria"/>
                <a:cs typeface="Cambria"/>
              </a:rPr>
              <a:t>Aceite de 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Arg</a:t>
            </a:r>
            <a:r>
              <a:rPr lang="it-IT" sz="950" b="1" spc="-10" dirty="0" err="1">
                <a:solidFill>
                  <a:srgbClr val="185633"/>
                </a:solidFill>
                <a:latin typeface="Cambria"/>
                <a:cs typeface="Cambria"/>
              </a:rPr>
              <a:t>á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n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es-ES" sz="1100" b="1" spc="55" dirty="0">
                <a:solidFill>
                  <a:srgbClr val="185633"/>
                </a:solidFill>
                <a:latin typeface="Cambria"/>
                <a:cs typeface="Cambria"/>
              </a:rPr>
              <a:t>ATERCIOPELANTE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ts val="1150"/>
              </a:lnSpc>
            </a:pP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Argania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spinosa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Kernel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7620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esenciales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particular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linoleico,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tocoferoles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tiene una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sedosa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7620">
              <a:lnSpc>
                <a:spcPts val="1100"/>
              </a:lnSpc>
              <a:spcBef>
                <a:spcPts val="60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Limnant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
EMOLIENTE - ANTI-DESHIDRATANTE</a:t>
            </a:r>
          </a:p>
          <a:p>
            <a:pPr marL="12700" marR="7620">
              <a:lnSpc>
                <a:spcPts val="1100"/>
              </a:lnSpc>
              <a:spcBef>
                <a:spcPts val="60"/>
              </a:spcBef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Limnanthes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alba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(Meadowfoam)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715" algn="just">
              <a:lnSpc>
                <a:spcPts val="1100"/>
              </a:lnSpc>
              <a:spcBef>
                <a:spcPts val="60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Triglicéridos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inodoros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hermoso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color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estable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fenómenos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oxidativos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contiene un 97%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cadena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larga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tocoferoles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naturales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(vitamina E). La sinergia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confiere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Limnant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cosméticas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: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hecho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es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ingrediente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preventivo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715" algn="just">
              <a:lnSpc>
                <a:spcPts val="1100"/>
              </a:lnSpc>
              <a:spcBef>
                <a:spcPts val="60"/>
              </a:spcBef>
            </a:pPr>
            <a:r>
              <a:rPr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Vitamina</a:t>
            </a:r>
            <a:r>
              <a:rPr sz="950" b="1" spc="1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3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950" b="1" spc="1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950" b="1" spc="175" dirty="0">
                <a:solidFill>
                  <a:srgbClr val="185633"/>
                </a:solidFill>
                <a:latin typeface="Cambria"/>
                <a:cs typeface="Cambria"/>
              </a:rPr>
              <a:t>de las semillas de la Soja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</a:p>
          <a:p>
            <a:pPr marL="12700">
              <a:lnSpc>
                <a:spcPts val="1115"/>
              </a:lnSpc>
            </a:pP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Tocopherol</a:t>
            </a:r>
            <a:endParaRPr sz="1100" dirty="0">
              <a:latin typeface="Cambria"/>
              <a:cs typeface="Cambria"/>
            </a:endParaRPr>
          </a:p>
          <a:p>
            <a:pPr marL="12700" marR="299720">
              <a:lnSpc>
                <a:spcPts val="1100"/>
              </a:lnSpc>
              <a:spcBef>
                <a:spcPts val="60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vitamina E es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prevenir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peroxidación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lípidos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593" y="488582"/>
            <a:ext cx="2506024" cy="59439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s-ES" sz="1500" b="1" spc="105" dirty="0">
                <a:solidFill>
                  <a:srgbClr val="185633"/>
                </a:solidFill>
                <a:latin typeface="Cambria"/>
                <a:cs typeface="Cambria"/>
              </a:rPr>
              <a:t>ONDULADOS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8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90" dirty="0">
                <a:solidFill>
                  <a:srgbClr val="185633"/>
                </a:solidFill>
                <a:latin typeface="Cambria"/>
                <a:cs typeface="Cambria"/>
              </a:rPr>
              <a:t>RI</a:t>
            </a:r>
            <a:r>
              <a:rPr lang="es-ES" sz="1500" b="1" spc="90" dirty="0">
                <a:solidFill>
                  <a:srgbClr val="185633"/>
                </a:solidFill>
                <a:latin typeface="Cambria"/>
                <a:cs typeface="Cambria"/>
              </a:rPr>
              <a:t>ZADOS</a:t>
            </a:r>
            <a:endParaRPr sz="1500" dirty="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943" y="6834164"/>
            <a:ext cx="1832610" cy="14330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es-ES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300" y="1177124"/>
            <a:ext cx="2839720" cy="8505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Suero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Revitalizante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endParaRPr lang="it-IT" sz="15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it-IT" sz="1500" b="1" spc="60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60" dirty="0" err="1">
                <a:solidFill>
                  <a:srgbClr val="185633"/>
                </a:solidFill>
                <a:latin typeface="Cambria"/>
                <a:cs typeface="Cambria"/>
              </a:rPr>
              <a:t>antifosco</a:t>
            </a:r>
            <a:r>
              <a:rPr lang="it-IT"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</a:p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garbanzo</a:t>
            </a:r>
            <a:endParaRPr lang="it-IT" sz="11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es-ES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032.011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65904" y="1192631"/>
            <a:ext cx="1741805" cy="989330"/>
            <a:chOff x="4265904" y="1192631"/>
            <a:chExt cx="1741805" cy="989330"/>
          </a:xfrm>
        </p:grpSpPr>
        <p:sp>
          <p:nvSpPr>
            <p:cNvPr id="9" name="object 9"/>
            <p:cNvSpPr/>
            <p:nvPr/>
          </p:nvSpPr>
          <p:spPr>
            <a:xfrm>
              <a:off x="4268444" y="1195171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68444" y="1195171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93713" y="1294041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9737" y="657003"/>
            <a:ext cx="1551259" cy="175984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85202" y="9597111"/>
            <a:ext cx="947223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7" name="object 17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598</Words>
  <Application>Microsoft Macintosh PowerPoint</Application>
  <PresentationFormat>Personalizzato</PresentationFormat>
  <Paragraphs>50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2025-07-02T07:40:15Z</dcterms:created>
  <dcterms:modified xsi:type="dcterms:W3CDTF">2025-07-07T18:30:10Z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2025-03-25T00:00:00Z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2025-07-02T00:00:00Z</vt:filetime>
  </property>
  <property fmtid="{D5CDD505-2E9C-101B-9397-08002B2CF9AE}" pid="5" name="Producer">
    <vt:lpwstr>Adobe PDF Library 17.0</vt:lpwstr>
  </property>
</Properties>
</file>