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</p:sldIdLst>
  <p:sldSz cx="7556500" cy="10693400"/>
  <p:notesSz cx="7556500" cy="10693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40"/>
  </p:normalViewPr>
  <p:slideViewPr>
    <p:cSldViewPr>
      <p:cViewPr>
        <p:scale>
          <a:sx n="206" d="100"/>
          <a:sy n="206" d="100"/>
        </p:scale>
        <p:origin x="144" y="-181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7/7/25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7/7/25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7/7/25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7/7/25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7/7/25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142" y="427736"/>
            <a:ext cx="6806565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7/7/25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Relationship Id="rId1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455970" y="2815106"/>
            <a:ext cx="4815205" cy="324485"/>
          </a:xfrm>
          <a:custGeom>
            <a:avLst/>
            <a:gdLst/>
            <a:ahLst/>
            <a:cxnLst/>
            <a:rect l="l" t="t" r="r" b="b"/>
            <a:pathLst>
              <a:path w="4815205" h="324485">
                <a:moveTo>
                  <a:pt x="4491024" y="0"/>
                </a:moveTo>
                <a:lnTo>
                  <a:pt x="324002" y="0"/>
                </a:lnTo>
                <a:lnTo>
                  <a:pt x="276123" y="3512"/>
                </a:lnTo>
                <a:lnTo>
                  <a:pt x="230425" y="13717"/>
                </a:lnTo>
                <a:lnTo>
                  <a:pt x="187410" y="30113"/>
                </a:lnTo>
                <a:lnTo>
                  <a:pt x="147579" y="52198"/>
                </a:lnTo>
                <a:lnTo>
                  <a:pt x="111432" y="79471"/>
                </a:lnTo>
                <a:lnTo>
                  <a:pt x="79471" y="111432"/>
                </a:lnTo>
                <a:lnTo>
                  <a:pt x="52198" y="147579"/>
                </a:lnTo>
                <a:lnTo>
                  <a:pt x="30113" y="187410"/>
                </a:lnTo>
                <a:lnTo>
                  <a:pt x="13717" y="230425"/>
                </a:lnTo>
                <a:lnTo>
                  <a:pt x="3512" y="276123"/>
                </a:lnTo>
                <a:lnTo>
                  <a:pt x="0" y="324002"/>
                </a:lnTo>
                <a:lnTo>
                  <a:pt x="4815027" y="324002"/>
                </a:lnTo>
                <a:lnTo>
                  <a:pt x="4811514" y="276123"/>
                </a:lnTo>
                <a:lnTo>
                  <a:pt x="4801309" y="230425"/>
                </a:lnTo>
                <a:lnTo>
                  <a:pt x="4784913" y="187410"/>
                </a:lnTo>
                <a:lnTo>
                  <a:pt x="4762828" y="147579"/>
                </a:lnTo>
                <a:lnTo>
                  <a:pt x="4735555" y="111432"/>
                </a:lnTo>
                <a:lnTo>
                  <a:pt x="4703594" y="79471"/>
                </a:lnTo>
                <a:lnTo>
                  <a:pt x="4667448" y="52198"/>
                </a:lnTo>
                <a:lnTo>
                  <a:pt x="4627616" y="30113"/>
                </a:lnTo>
                <a:lnTo>
                  <a:pt x="4584601" y="13717"/>
                </a:lnTo>
                <a:lnTo>
                  <a:pt x="4538903" y="3512"/>
                </a:lnTo>
                <a:lnTo>
                  <a:pt x="4491024" y="0"/>
                </a:lnTo>
                <a:close/>
              </a:path>
            </a:pathLst>
          </a:custGeom>
          <a:solidFill>
            <a:srgbClr val="BEC3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92760" y="2805581"/>
            <a:ext cx="1952625" cy="324485"/>
          </a:xfrm>
          <a:custGeom>
            <a:avLst/>
            <a:gdLst/>
            <a:ahLst/>
            <a:cxnLst/>
            <a:rect l="l" t="t" r="r" b="b"/>
            <a:pathLst>
              <a:path w="1952625" h="324485">
                <a:moveTo>
                  <a:pt x="1628482" y="0"/>
                </a:moveTo>
                <a:lnTo>
                  <a:pt x="324002" y="0"/>
                </a:lnTo>
                <a:lnTo>
                  <a:pt x="276123" y="3512"/>
                </a:lnTo>
                <a:lnTo>
                  <a:pt x="230425" y="13717"/>
                </a:lnTo>
                <a:lnTo>
                  <a:pt x="187410" y="30113"/>
                </a:lnTo>
                <a:lnTo>
                  <a:pt x="147579" y="52198"/>
                </a:lnTo>
                <a:lnTo>
                  <a:pt x="111432" y="79471"/>
                </a:lnTo>
                <a:lnTo>
                  <a:pt x="79471" y="111432"/>
                </a:lnTo>
                <a:lnTo>
                  <a:pt x="52198" y="147579"/>
                </a:lnTo>
                <a:lnTo>
                  <a:pt x="30113" y="187410"/>
                </a:lnTo>
                <a:lnTo>
                  <a:pt x="13717" y="230425"/>
                </a:lnTo>
                <a:lnTo>
                  <a:pt x="3512" y="276123"/>
                </a:lnTo>
                <a:lnTo>
                  <a:pt x="0" y="324002"/>
                </a:lnTo>
                <a:lnTo>
                  <a:pt x="1952472" y="324002"/>
                </a:lnTo>
                <a:lnTo>
                  <a:pt x="1948959" y="276123"/>
                </a:lnTo>
                <a:lnTo>
                  <a:pt x="1938754" y="230425"/>
                </a:lnTo>
                <a:lnTo>
                  <a:pt x="1922359" y="187410"/>
                </a:lnTo>
                <a:lnTo>
                  <a:pt x="1900274" y="147579"/>
                </a:lnTo>
                <a:lnTo>
                  <a:pt x="1873001" y="111432"/>
                </a:lnTo>
                <a:lnTo>
                  <a:pt x="1841042" y="79471"/>
                </a:lnTo>
                <a:lnTo>
                  <a:pt x="1804896" y="52198"/>
                </a:lnTo>
                <a:lnTo>
                  <a:pt x="1765066" y="30113"/>
                </a:lnTo>
                <a:lnTo>
                  <a:pt x="1722053" y="13717"/>
                </a:lnTo>
                <a:lnTo>
                  <a:pt x="1676358" y="3512"/>
                </a:lnTo>
                <a:lnTo>
                  <a:pt x="1628482" y="0"/>
                </a:lnTo>
                <a:close/>
              </a:path>
            </a:pathLst>
          </a:custGeom>
          <a:solidFill>
            <a:srgbClr val="BEC3C7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2376001" y="2809505"/>
            <a:ext cx="4896485" cy="7393940"/>
            <a:chOff x="2376001" y="2809505"/>
            <a:chExt cx="4896485" cy="7393940"/>
          </a:xfrm>
        </p:grpSpPr>
        <p:sp>
          <p:nvSpPr>
            <p:cNvPr id="5" name="object 5"/>
            <p:cNvSpPr/>
            <p:nvPr/>
          </p:nvSpPr>
          <p:spPr>
            <a:xfrm>
              <a:off x="2452759" y="2814268"/>
              <a:ext cx="4814570" cy="7384415"/>
            </a:xfrm>
            <a:custGeom>
              <a:avLst/>
              <a:gdLst/>
              <a:ahLst/>
              <a:cxnLst/>
              <a:rect l="l" t="t" r="r" b="b"/>
              <a:pathLst>
                <a:path w="4814570" h="7384415">
                  <a:moveTo>
                    <a:pt x="324002" y="0"/>
                  </a:moveTo>
                  <a:lnTo>
                    <a:pt x="276123" y="3512"/>
                  </a:lnTo>
                  <a:lnTo>
                    <a:pt x="230425" y="13717"/>
                  </a:lnTo>
                  <a:lnTo>
                    <a:pt x="187410" y="30113"/>
                  </a:lnTo>
                  <a:lnTo>
                    <a:pt x="147579" y="52198"/>
                  </a:lnTo>
                  <a:lnTo>
                    <a:pt x="111432" y="79471"/>
                  </a:lnTo>
                  <a:lnTo>
                    <a:pt x="79471" y="111432"/>
                  </a:lnTo>
                  <a:lnTo>
                    <a:pt x="52198" y="147579"/>
                  </a:lnTo>
                  <a:lnTo>
                    <a:pt x="30113" y="187410"/>
                  </a:lnTo>
                  <a:lnTo>
                    <a:pt x="13717" y="230425"/>
                  </a:lnTo>
                  <a:lnTo>
                    <a:pt x="3512" y="276123"/>
                  </a:lnTo>
                  <a:lnTo>
                    <a:pt x="0" y="324002"/>
                  </a:lnTo>
                  <a:lnTo>
                    <a:pt x="0" y="7060412"/>
                  </a:lnTo>
                  <a:lnTo>
                    <a:pt x="3512" y="7108291"/>
                  </a:lnTo>
                  <a:lnTo>
                    <a:pt x="13717" y="7153989"/>
                  </a:lnTo>
                  <a:lnTo>
                    <a:pt x="30113" y="7197004"/>
                  </a:lnTo>
                  <a:lnTo>
                    <a:pt x="52198" y="7236835"/>
                  </a:lnTo>
                  <a:lnTo>
                    <a:pt x="79471" y="7272982"/>
                  </a:lnTo>
                  <a:lnTo>
                    <a:pt x="111432" y="7304943"/>
                  </a:lnTo>
                  <a:lnTo>
                    <a:pt x="147579" y="7332216"/>
                  </a:lnTo>
                  <a:lnTo>
                    <a:pt x="187410" y="7354301"/>
                  </a:lnTo>
                  <a:lnTo>
                    <a:pt x="230425" y="7370697"/>
                  </a:lnTo>
                  <a:lnTo>
                    <a:pt x="276123" y="7380902"/>
                  </a:lnTo>
                  <a:lnTo>
                    <a:pt x="324002" y="7384415"/>
                  </a:lnTo>
                  <a:lnTo>
                    <a:pt x="4490478" y="7384415"/>
                  </a:lnTo>
                  <a:lnTo>
                    <a:pt x="4538357" y="7380902"/>
                  </a:lnTo>
                  <a:lnTo>
                    <a:pt x="4584055" y="7370697"/>
                  </a:lnTo>
                  <a:lnTo>
                    <a:pt x="4627070" y="7354301"/>
                  </a:lnTo>
                  <a:lnTo>
                    <a:pt x="4666902" y="7332216"/>
                  </a:lnTo>
                  <a:lnTo>
                    <a:pt x="4703048" y="7304943"/>
                  </a:lnTo>
                  <a:lnTo>
                    <a:pt x="4735009" y="7272982"/>
                  </a:lnTo>
                  <a:lnTo>
                    <a:pt x="4762282" y="7236835"/>
                  </a:lnTo>
                  <a:lnTo>
                    <a:pt x="4784367" y="7197004"/>
                  </a:lnTo>
                  <a:lnTo>
                    <a:pt x="4800763" y="7153989"/>
                  </a:lnTo>
                  <a:lnTo>
                    <a:pt x="4810968" y="7108291"/>
                  </a:lnTo>
                  <a:lnTo>
                    <a:pt x="4814481" y="7060412"/>
                  </a:lnTo>
                  <a:lnTo>
                    <a:pt x="4814481" y="324002"/>
                  </a:lnTo>
                  <a:lnTo>
                    <a:pt x="4810968" y="276123"/>
                  </a:lnTo>
                  <a:lnTo>
                    <a:pt x="4800763" y="230425"/>
                  </a:lnTo>
                  <a:lnTo>
                    <a:pt x="4784367" y="187410"/>
                  </a:lnTo>
                  <a:lnTo>
                    <a:pt x="4762282" y="147579"/>
                  </a:lnTo>
                  <a:lnTo>
                    <a:pt x="4735009" y="111432"/>
                  </a:lnTo>
                  <a:lnTo>
                    <a:pt x="4703048" y="79471"/>
                  </a:lnTo>
                  <a:lnTo>
                    <a:pt x="4666902" y="52198"/>
                  </a:lnTo>
                  <a:lnTo>
                    <a:pt x="4627070" y="30113"/>
                  </a:lnTo>
                  <a:lnTo>
                    <a:pt x="4584055" y="13717"/>
                  </a:lnTo>
                  <a:lnTo>
                    <a:pt x="4538357" y="3512"/>
                  </a:lnTo>
                  <a:lnTo>
                    <a:pt x="4490478" y="0"/>
                  </a:lnTo>
                  <a:lnTo>
                    <a:pt x="324002" y="0"/>
                  </a:lnTo>
                  <a:close/>
                </a:path>
              </a:pathLst>
            </a:custGeom>
            <a:ln w="9525">
              <a:solidFill>
                <a:srgbClr val="1856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379176" y="3223374"/>
              <a:ext cx="679424" cy="67943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14914" y="3398812"/>
              <a:ext cx="343689" cy="503999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2379176" y="3223380"/>
              <a:ext cx="679450" cy="679450"/>
            </a:xfrm>
            <a:custGeom>
              <a:avLst/>
              <a:gdLst/>
              <a:ahLst/>
              <a:cxnLst/>
              <a:rect l="l" t="t" r="r" b="b"/>
              <a:pathLst>
                <a:path w="679450" h="679450">
                  <a:moveTo>
                    <a:pt x="339712" y="679424"/>
                  </a:moveTo>
                  <a:lnTo>
                    <a:pt x="385809" y="676323"/>
                  </a:lnTo>
                  <a:lnTo>
                    <a:pt x="430021" y="667289"/>
                  </a:lnTo>
                  <a:lnTo>
                    <a:pt x="471943" y="652728"/>
                  </a:lnTo>
                  <a:lnTo>
                    <a:pt x="511171" y="633043"/>
                  </a:lnTo>
                  <a:lnTo>
                    <a:pt x="547300" y="608641"/>
                  </a:lnTo>
                  <a:lnTo>
                    <a:pt x="579924" y="579924"/>
                  </a:lnTo>
                  <a:lnTo>
                    <a:pt x="608641" y="547300"/>
                  </a:lnTo>
                  <a:lnTo>
                    <a:pt x="633043" y="511171"/>
                  </a:lnTo>
                  <a:lnTo>
                    <a:pt x="652728" y="471943"/>
                  </a:lnTo>
                  <a:lnTo>
                    <a:pt x="667289" y="430021"/>
                  </a:lnTo>
                  <a:lnTo>
                    <a:pt x="676323" y="385809"/>
                  </a:lnTo>
                  <a:lnTo>
                    <a:pt x="679424" y="339712"/>
                  </a:lnTo>
                  <a:lnTo>
                    <a:pt x="676323" y="293615"/>
                  </a:lnTo>
                  <a:lnTo>
                    <a:pt x="667289" y="249403"/>
                  </a:lnTo>
                  <a:lnTo>
                    <a:pt x="652728" y="207481"/>
                  </a:lnTo>
                  <a:lnTo>
                    <a:pt x="633043" y="168253"/>
                  </a:lnTo>
                  <a:lnTo>
                    <a:pt x="608641" y="132124"/>
                  </a:lnTo>
                  <a:lnTo>
                    <a:pt x="579924" y="99499"/>
                  </a:lnTo>
                  <a:lnTo>
                    <a:pt x="547300" y="70783"/>
                  </a:lnTo>
                  <a:lnTo>
                    <a:pt x="511171" y="46380"/>
                  </a:lnTo>
                  <a:lnTo>
                    <a:pt x="471943" y="26696"/>
                  </a:lnTo>
                  <a:lnTo>
                    <a:pt x="430021" y="12134"/>
                  </a:lnTo>
                  <a:lnTo>
                    <a:pt x="385809" y="3101"/>
                  </a:lnTo>
                  <a:lnTo>
                    <a:pt x="339712" y="0"/>
                  </a:lnTo>
                  <a:lnTo>
                    <a:pt x="293615" y="3101"/>
                  </a:lnTo>
                  <a:lnTo>
                    <a:pt x="249403" y="12134"/>
                  </a:lnTo>
                  <a:lnTo>
                    <a:pt x="207481" y="26696"/>
                  </a:lnTo>
                  <a:lnTo>
                    <a:pt x="168253" y="46380"/>
                  </a:lnTo>
                  <a:lnTo>
                    <a:pt x="132124" y="70783"/>
                  </a:lnTo>
                  <a:lnTo>
                    <a:pt x="99499" y="99499"/>
                  </a:lnTo>
                  <a:lnTo>
                    <a:pt x="70783" y="132124"/>
                  </a:lnTo>
                  <a:lnTo>
                    <a:pt x="46380" y="168253"/>
                  </a:lnTo>
                  <a:lnTo>
                    <a:pt x="26696" y="207481"/>
                  </a:lnTo>
                  <a:lnTo>
                    <a:pt x="12134" y="249403"/>
                  </a:lnTo>
                  <a:lnTo>
                    <a:pt x="3101" y="293615"/>
                  </a:lnTo>
                  <a:lnTo>
                    <a:pt x="0" y="339712"/>
                  </a:lnTo>
                  <a:lnTo>
                    <a:pt x="3101" y="385809"/>
                  </a:lnTo>
                  <a:lnTo>
                    <a:pt x="12134" y="430021"/>
                  </a:lnTo>
                  <a:lnTo>
                    <a:pt x="26696" y="471943"/>
                  </a:lnTo>
                  <a:lnTo>
                    <a:pt x="46380" y="511171"/>
                  </a:lnTo>
                  <a:lnTo>
                    <a:pt x="70783" y="547300"/>
                  </a:lnTo>
                  <a:lnTo>
                    <a:pt x="99499" y="579924"/>
                  </a:lnTo>
                  <a:lnTo>
                    <a:pt x="132124" y="608641"/>
                  </a:lnTo>
                  <a:lnTo>
                    <a:pt x="168253" y="633043"/>
                  </a:lnTo>
                  <a:lnTo>
                    <a:pt x="207481" y="652728"/>
                  </a:lnTo>
                  <a:lnTo>
                    <a:pt x="249403" y="667289"/>
                  </a:lnTo>
                  <a:lnTo>
                    <a:pt x="293615" y="676323"/>
                  </a:lnTo>
                  <a:lnTo>
                    <a:pt x="339712" y="679424"/>
                  </a:lnTo>
                  <a:close/>
                </a:path>
              </a:pathLst>
            </a:custGeom>
            <a:ln w="6350">
              <a:solidFill>
                <a:srgbClr val="1856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80955" y="8137398"/>
              <a:ext cx="679427" cy="679429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2380955" y="8137403"/>
              <a:ext cx="679450" cy="679450"/>
            </a:xfrm>
            <a:custGeom>
              <a:avLst/>
              <a:gdLst/>
              <a:ahLst/>
              <a:cxnLst/>
              <a:rect l="l" t="t" r="r" b="b"/>
              <a:pathLst>
                <a:path w="679450" h="679450">
                  <a:moveTo>
                    <a:pt x="339712" y="679424"/>
                  </a:moveTo>
                  <a:lnTo>
                    <a:pt x="385809" y="676323"/>
                  </a:lnTo>
                  <a:lnTo>
                    <a:pt x="430021" y="667289"/>
                  </a:lnTo>
                  <a:lnTo>
                    <a:pt x="471943" y="652728"/>
                  </a:lnTo>
                  <a:lnTo>
                    <a:pt x="511171" y="633043"/>
                  </a:lnTo>
                  <a:lnTo>
                    <a:pt x="547300" y="608641"/>
                  </a:lnTo>
                  <a:lnTo>
                    <a:pt x="579924" y="579924"/>
                  </a:lnTo>
                  <a:lnTo>
                    <a:pt x="608641" y="547300"/>
                  </a:lnTo>
                  <a:lnTo>
                    <a:pt x="633043" y="511171"/>
                  </a:lnTo>
                  <a:lnTo>
                    <a:pt x="652728" y="471943"/>
                  </a:lnTo>
                  <a:lnTo>
                    <a:pt x="667289" y="430021"/>
                  </a:lnTo>
                  <a:lnTo>
                    <a:pt x="676323" y="385809"/>
                  </a:lnTo>
                  <a:lnTo>
                    <a:pt x="679424" y="339712"/>
                  </a:lnTo>
                  <a:lnTo>
                    <a:pt x="676323" y="293615"/>
                  </a:lnTo>
                  <a:lnTo>
                    <a:pt x="667289" y="249403"/>
                  </a:lnTo>
                  <a:lnTo>
                    <a:pt x="652728" y="207481"/>
                  </a:lnTo>
                  <a:lnTo>
                    <a:pt x="633043" y="168253"/>
                  </a:lnTo>
                  <a:lnTo>
                    <a:pt x="608641" y="132124"/>
                  </a:lnTo>
                  <a:lnTo>
                    <a:pt x="579924" y="99499"/>
                  </a:lnTo>
                  <a:lnTo>
                    <a:pt x="547300" y="70783"/>
                  </a:lnTo>
                  <a:lnTo>
                    <a:pt x="511171" y="46380"/>
                  </a:lnTo>
                  <a:lnTo>
                    <a:pt x="471943" y="26696"/>
                  </a:lnTo>
                  <a:lnTo>
                    <a:pt x="430021" y="12134"/>
                  </a:lnTo>
                  <a:lnTo>
                    <a:pt x="385809" y="3101"/>
                  </a:lnTo>
                  <a:lnTo>
                    <a:pt x="339712" y="0"/>
                  </a:lnTo>
                  <a:lnTo>
                    <a:pt x="293615" y="3101"/>
                  </a:lnTo>
                  <a:lnTo>
                    <a:pt x="249403" y="12134"/>
                  </a:lnTo>
                  <a:lnTo>
                    <a:pt x="207481" y="26696"/>
                  </a:lnTo>
                  <a:lnTo>
                    <a:pt x="168253" y="46380"/>
                  </a:lnTo>
                  <a:lnTo>
                    <a:pt x="132124" y="70783"/>
                  </a:lnTo>
                  <a:lnTo>
                    <a:pt x="99499" y="99499"/>
                  </a:lnTo>
                  <a:lnTo>
                    <a:pt x="70783" y="132124"/>
                  </a:lnTo>
                  <a:lnTo>
                    <a:pt x="46380" y="168253"/>
                  </a:lnTo>
                  <a:lnTo>
                    <a:pt x="26696" y="207481"/>
                  </a:lnTo>
                  <a:lnTo>
                    <a:pt x="12134" y="249403"/>
                  </a:lnTo>
                  <a:lnTo>
                    <a:pt x="3101" y="293615"/>
                  </a:lnTo>
                  <a:lnTo>
                    <a:pt x="0" y="339712"/>
                  </a:lnTo>
                  <a:lnTo>
                    <a:pt x="3101" y="385809"/>
                  </a:lnTo>
                  <a:lnTo>
                    <a:pt x="12134" y="430021"/>
                  </a:lnTo>
                  <a:lnTo>
                    <a:pt x="26696" y="471943"/>
                  </a:lnTo>
                  <a:lnTo>
                    <a:pt x="46380" y="511171"/>
                  </a:lnTo>
                  <a:lnTo>
                    <a:pt x="70783" y="547300"/>
                  </a:lnTo>
                  <a:lnTo>
                    <a:pt x="99499" y="579924"/>
                  </a:lnTo>
                  <a:lnTo>
                    <a:pt x="132124" y="608641"/>
                  </a:lnTo>
                  <a:lnTo>
                    <a:pt x="168253" y="633043"/>
                  </a:lnTo>
                  <a:lnTo>
                    <a:pt x="207481" y="652728"/>
                  </a:lnTo>
                  <a:lnTo>
                    <a:pt x="249403" y="667289"/>
                  </a:lnTo>
                  <a:lnTo>
                    <a:pt x="293615" y="676323"/>
                  </a:lnTo>
                  <a:lnTo>
                    <a:pt x="339712" y="679424"/>
                  </a:lnTo>
                  <a:close/>
                </a:path>
              </a:pathLst>
            </a:custGeom>
            <a:ln w="6350">
              <a:solidFill>
                <a:srgbClr val="1856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379176" y="5023370"/>
              <a:ext cx="679424" cy="679437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14914" y="5198808"/>
              <a:ext cx="343689" cy="503999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2379176" y="5023381"/>
              <a:ext cx="679450" cy="679450"/>
            </a:xfrm>
            <a:custGeom>
              <a:avLst/>
              <a:gdLst/>
              <a:ahLst/>
              <a:cxnLst/>
              <a:rect l="l" t="t" r="r" b="b"/>
              <a:pathLst>
                <a:path w="679450" h="679450">
                  <a:moveTo>
                    <a:pt x="339712" y="679424"/>
                  </a:moveTo>
                  <a:lnTo>
                    <a:pt x="385809" y="676323"/>
                  </a:lnTo>
                  <a:lnTo>
                    <a:pt x="430021" y="667289"/>
                  </a:lnTo>
                  <a:lnTo>
                    <a:pt x="471943" y="652728"/>
                  </a:lnTo>
                  <a:lnTo>
                    <a:pt x="511171" y="633043"/>
                  </a:lnTo>
                  <a:lnTo>
                    <a:pt x="547300" y="608641"/>
                  </a:lnTo>
                  <a:lnTo>
                    <a:pt x="579924" y="579924"/>
                  </a:lnTo>
                  <a:lnTo>
                    <a:pt x="608641" y="547300"/>
                  </a:lnTo>
                  <a:lnTo>
                    <a:pt x="633043" y="511171"/>
                  </a:lnTo>
                  <a:lnTo>
                    <a:pt x="652728" y="471943"/>
                  </a:lnTo>
                  <a:lnTo>
                    <a:pt x="667289" y="430021"/>
                  </a:lnTo>
                  <a:lnTo>
                    <a:pt x="676323" y="385809"/>
                  </a:lnTo>
                  <a:lnTo>
                    <a:pt x="679424" y="339712"/>
                  </a:lnTo>
                  <a:lnTo>
                    <a:pt x="676323" y="293615"/>
                  </a:lnTo>
                  <a:lnTo>
                    <a:pt x="667289" y="249403"/>
                  </a:lnTo>
                  <a:lnTo>
                    <a:pt x="652728" y="207481"/>
                  </a:lnTo>
                  <a:lnTo>
                    <a:pt x="633043" y="168253"/>
                  </a:lnTo>
                  <a:lnTo>
                    <a:pt x="608641" y="132124"/>
                  </a:lnTo>
                  <a:lnTo>
                    <a:pt x="579924" y="99499"/>
                  </a:lnTo>
                  <a:lnTo>
                    <a:pt x="547300" y="70783"/>
                  </a:lnTo>
                  <a:lnTo>
                    <a:pt x="511171" y="46380"/>
                  </a:lnTo>
                  <a:lnTo>
                    <a:pt x="471943" y="26696"/>
                  </a:lnTo>
                  <a:lnTo>
                    <a:pt x="430021" y="12134"/>
                  </a:lnTo>
                  <a:lnTo>
                    <a:pt x="385809" y="3101"/>
                  </a:lnTo>
                  <a:lnTo>
                    <a:pt x="339712" y="0"/>
                  </a:lnTo>
                  <a:lnTo>
                    <a:pt x="293615" y="3101"/>
                  </a:lnTo>
                  <a:lnTo>
                    <a:pt x="249403" y="12134"/>
                  </a:lnTo>
                  <a:lnTo>
                    <a:pt x="207481" y="26696"/>
                  </a:lnTo>
                  <a:lnTo>
                    <a:pt x="168253" y="46380"/>
                  </a:lnTo>
                  <a:lnTo>
                    <a:pt x="132124" y="70783"/>
                  </a:lnTo>
                  <a:lnTo>
                    <a:pt x="99499" y="99499"/>
                  </a:lnTo>
                  <a:lnTo>
                    <a:pt x="70783" y="132124"/>
                  </a:lnTo>
                  <a:lnTo>
                    <a:pt x="46380" y="168253"/>
                  </a:lnTo>
                  <a:lnTo>
                    <a:pt x="26696" y="207481"/>
                  </a:lnTo>
                  <a:lnTo>
                    <a:pt x="12134" y="249403"/>
                  </a:lnTo>
                  <a:lnTo>
                    <a:pt x="3101" y="293615"/>
                  </a:lnTo>
                  <a:lnTo>
                    <a:pt x="0" y="339712"/>
                  </a:lnTo>
                  <a:lnTo>
                    <a:pt x="3101" y="385809"/>
                  </a:lnTo>
                  <a:lnTo>
                    <a:pt x="12134" y="430021"/>
                  </a:lnTo>
                  <a:lnTo>
                    <a:pt x="26696" y="471943"/>
                  </a:lnTo>
                  <a:lnTo>
                    <a:pt x="46380" y="511171"/>
                  </a:lnTo>
                  <a:lnTo>
                    <a:pt x="70783" y="547300"/>
                  </a:lnTo>
                  <a:lnTo>
                    <a:pt x="99499" y="579924"/>
                  </a:lnTo>
                  <a:lnTo>
                    <a:pt x="132124" y="608641"/>
                  </a:lnTo>
                  <a:lnTo>
                    <a:pt x="168253" y="633043"/>
                  </a:lnTo>
                  <a:lnTo>
                    <a:pt x="207481" y="652728"/>
                  </a:lnTo>
                  <a:lnTo>
                    <a:pt x="249403" y="667289"/>
                  </a:lnTo>
                  <a:lnTo>
                    <a:pt x="293615" y="676323"/>
                  </a:lnTo>
                  <a:lnTo>
                    <a:pt x="339712" y="679424"/>
                  </a:lnTo>
                  <a:close/>
                </a:path>
              </a:pathLst>
            </a:custGeom>
            <a:ln w="6350">
              <a:solidFill>
                <a:srgbClr val="1856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380955" y="5978887"/>
              <a:ext cx="679424" cy="679424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2380955" y="5978887"/>
              <a:ext cx="679450" cy="679450"/>
            </a:xfrm>
            <a:custGeom>
              <a:avLst/>
              <a:gdLst/>
              <a:ahLst/>
              <a:cxnLst/>
              <a:rect l="l" t="t" r="r" b="b"/>
              <a:pathLst>
                <a:path w="679450" h="679450">
                  <a:moveTo>
                    <a:pt x="339712" y="679424"/>
                  </a:moveTo>
                  <a:lnTo>
                    <a:pt x="385809" y="676323"/>
                  </a:lnTo>
                  <a:lnTo>
                    <a:pt x="430021" y="667289"/>
                  </a:lnTo>
                  <a:lnTo>
                    <a:pt x="471943" y="652728"/>
                  </a:lnTo>
                  <a:lnTo>
                    <a:pt x="511171" y="633043"/>
                  </a:lnTo>
                  <a:lnTo>
                    <a:pt x="547300" y="608641"/>
                  </a:lnTo>
                  <a:lnTo>
                    <a:pt x="579924" y="579924"/>
                  </a:lnTo>
                  <a:lnTo>
                    <a:pt x="608641" y="547300"/>
                  </a:lnTo>
                  <a:lnTo>
                    <a:pt x="633043" y="511171"/>
                  </a:lnTo>
                  <a:lnTo>
                    <a:pt x="652728" y="471943"/>
                  </a:lnTo>
                  <a:lnTo>
                    <a:pt x="667289" y="430021"/>
                  </a:lnTo>
                  <a:lnTo>
                    <a:pt x="676323" y="385809"/>
                  </a:lnTo>
                  <a:lnTo>
                    <a:pt x="679424" y="339712"/>
                  </a:lnTo>
                  <a:lnTo>
                    <a:pt x="676323" y="293615"/>
                  </a:lnTo>
                  <a:lnTo>
                    <a:pt x="667289" y="249403"/>
                  </a:lnTo>
                  <a:lnTo>
                    <a:pt x="652728" y="207481"/>
                  </a:lnTo>
                  <a:lnTo>
                    <a:pt x="633043" y="168253"/>
                  </a:lnTo>
                  <a:lnTo>
                    <a:pt x="608641" y="132124"/>
                  </a:lnTo>
                  <a:lnTo>
                    <a:pt x="579924" y="99499"/>
                  </a:lnTo>
                  <a:lnTo>
                    <a:pt x="547300" y="70783"/>
                  </a:lnTo>
                  <a:lnTo>
                    <a:pt x="511171" y="46380"/>
                  </a:lnTo>
                  <a:lnTo>
                    <a:pt x="471943" y="26696"/>
                  </a:lnTo>
                  <a:lnTo>
                    <a:pt x="430021" y="12134"/>
                  </a:lnTo>
                  <a:lnTo>
                    <a:pt x="385809" y="3101"/>
                  </a:lnTo>
                  <a:lnTo>
                    <a:pt x="339712" y="0"/>
                  </a:lnTo>
                  <a:lnTo>
                    <a:pt x="293615" y="3101"/>
                  </a:lnTo>
                  <a:lnTo>
                    <a:pt x="249403" y="12134"/>
                  </a:lnTo>
                  <a:lnTo>
                    <a:pt x="207481" y="26696"/>
                  </a:lnTo>
                  <a:lnTo>
                    <a:pt x="168253" y="46380"/>
                  </a:lnTo>
                  <a:lnTo>
                    <a:pt x="132124" y="70783"/>
                  </a:lnTo>
                  <a:lnTo>
                    <a:pt x="99499" y="99499"/>
                  </a:lnTo>
                  <a:lnTo>
                    <a:pt x="70783" y="132124"/>
                  </a:lnTo>
                  <a:lnTo>
                    <a:pt x="46380" y="168253"/>
                  </a:lnTo>
                  <a:lnTo>
                    <a:pt x="26696" y="207481"/>
                  </a:lnTo>
                  <a:lnTo>
                    <a:pt x="12134" y="249403"/>
                  </a:lnTo>
                  <a:lnTo>
                    <a:pt x="3101" y="293615"/>
                  </a:lnTo>
                  <a:lnTo>
                    <a:pt x="0" y="339712"/>
                  </a:lnTo>
                  <a:lnTo>
                    <a:pt x="3101" y="385809"/>
                  </a:lnTo>
                  <a:lnTo>
                    <a:pt x="12134" y="430021"/>
                  </a:lnTo>
                  <a:lnTo>
                    <a:pt x="26696" y="471943"/>
                  </a:lnTo>
                  <a:lnTo>
                    <a:pt x="46380" y="511171"/>
                  </a:lnTo>
                  <a:lnTo>
                    <a:pt x="70783" y="547300"/>
                  </a:lnTo>
                  <a:lnTo>
                    <a:pt x="99499" y="579924"/>
                  </a:lnTo>
                  <a:lnTo>
                    <a:pt x="132124" y="608641"/>
                  </a:lnTo>
                  <a:lnTo>
                    <a:pt x="168253" y="633043"/>
                  </a:lnTo>
                  <a:lnTo>
                    <a:pt x="207481" y="652728"/>
                  </a:lnTo>
                  <a:lnTo>
                    <a:pt x="249403" y="667289"/>
                  </a:lnTo>
                  <a:lnTo>
                    <a:pt x="293615" y="676323"/>
                  </a:lnTo>
                  <a:lnTo>
                    <a:pt x="339712" y="679424"/>
                  </a:lnTo>
                  <a:close/>
                </a:path>
              </a:pathLst>
            </a:custGeom>
            <a:ln w="6350">
              <a:solidFill>
                <a:srgbClr val="1856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379176" y="6936638"/>
              <a:ext cx="679428" cy="679430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2379176" y="6936644"/>
              <a:ext cx="679450" cy="679450"/>
            </a:xfrm>
            <a:custGeom>
              <a:avLst/>
              <a:gdLst/>
              <a:ahLst/>
              <a:cxnLst/>
              <a:rect l="l" t="t" r="r" b="b"/>
              <a:pathLst>
                <a:path w="679450" h="679450">
                  <a:moveTo>
                    <a:pt x="339712" y="679424"/>
                  </a:moveTo>
                  <a:lnTo>
                    <a:pt x="385809" y="676323"/>
                  </a:lnTo>
                  <a:lnTo>
                    <a:pt x="430021" y="667289"/>
                  </a:lnTo>
                  <a:lnTo>
                    <a:pt x="471943" y="652728"/>
                  </a:lnTo>
                  <a:lnTo>
                    <a:pt x="511171" y="633043"/>
                  </a:lnTo>
                  <a:lnTo>
                    <a:pt x="547300" y="608641"/>
                  </a:lnTo>
                  <a:lnTo>
                    <a:pt x="579924" y="579924"/>
                  </a:lnTo>
                  <a:lnTo>
                    <a:pt x="608641" y="547300"/>
                  </a:lnTo>
                  <a:lnTo>
                    <a:pt x="633043" y="511171"/>
                  </a:lnTo>
                  <a:lnTo>
                    <a:pt x="652728" y="471943"/>
                  </a:lnTo>
                  <a:lnTo>
                    <a:pt x="667289" y="430021"/>
                  </a:lnTo>
                  <a:lnTo>
                    <a:pt x="676323" y="385809"/>
                  </a:lnTo>
                  <a:lnTo>
                    <a:pt x="679424" y="339712"/>
                  </a:lnTo>
                  <a:lnTo>
                    <a:pt x="676323" y="293615"/>
                  </a:lnTo>
                  <a:lnTo>
                    <a:pt x="667289" y="249403"/>
                  </a:lnTo>
                  <a:lnTo>
                    <a:pt x="652728" y="207481"/>
                  </a:lnTo>
                  <a:lnTo>
                    <a:pt x="633043" y="168253"/>
                  </a:lnTo>
                  <a:lnTo>
                    <a:pt x="608641" y="132124"/>
                  </a:lnTo>
                  <a:lnTo>
                    <a:pt x="579924" y="99499"/>
                  </a:lnTo>
                  <a:lnTo>
                    <a:pt x="547300" y="70783"/>
                  </a:lnTo>
                  <a:lnTo>
                    <a:pt x="511171" y="46380"/>
                  </a:lnTo>
                  <a:lnTo>
                    <a:pt x="471943" y="26696"/>
                  </a:lnTo>
                  <a:lnTo>
                    <a:pt x="430021" y="12134"/>
                  </a:lnTo>
                  <a:lnTo>
                    <a:pt x="385809" y="3101"/>
                  </a:lnTo>
                  <a:lnTo>
                    <a:pt x="339712" y="0"/>
                  </a:lnTo>
                  <a:lnTo>
                    <a:pt x="293615" y="3101"/>
                  </a:lnTo>
                  <a:lnTo>
                    <a:pt x="249403" y="12134"/>
                  </a:lnTo>
                  <a:lnTo>
                    <a:pt x="207481" y="26696"/>
                  </a:lnTo>
                  <a:lnTo>
                    <a:pt x="168253" y="46380"/>
                  </a:lnTo>
                  <a:lnTo>
                    <a:pt x="132124" y="70783"/>
                  </a:lnTo>
                  <a:lnTo>
                    <a:pt x="99499" y="99499"/>
                  </a:lnTo>
                  <a:lnTo>
                    <a:pt x="70783" y="132124"/>
                  </a:lnTo>
                  <a:lnTo>
                    <a:pt x="46380" y="168253"/>
                  </a:lnTo>
                  <a:lnTo>
                    <a:pt x="26696" y="207481"/>
                  </a:lnTo>
                  <a:lnTo>
                    <a:pt x="12134" y="249403"/>
                  </a:lnTo>
                  <a:lnTo>
                    <a:pt x="3101" y="293615"/>
                  </a:lnTo>
                  <a:lnTo>
                    <a:pt x="0" y="339712"/>
                  </a:lnTo>
                  <a:lnTo>
                    <a:pt x="3101" y="385809"/>
                  </a:lnTo>
                  <a:lnTo>
                    <a:pt x="12134" y="430021"/>
                  </a:lnTo>
                  <a:lnTo>
                    <a:pt x="26696" y="471943"/>
                  </a:lnTo>
                  <a:lnTo>
                    <a:pt x="46380" y="511171"/>
                  </a:lnTo>
                  <a:lnTo>
                    <a:pt x="70783" y="547300"/>
                  </a:lnTo>
                  <a:lnTo>
                    <a:pt x="99499" y="579924"/>
                  </a:lnTo>
                  <a:lnTo>
                    <a:pt x="132124" y="608641"/>
                  </a:lnTo>
                  <a:lnTo>
                    <a:pt x="168253" y="633043"/>
                  </a:lnTo>
                  <a:lnTo>
                    <a:pt x="207481" y="652728"/>
                  </a:lnTo>
                  <a:lnTo>
                    <a:pt x="249403" y="667289"/>
                  </a:lnTo>
                  <a:lnTo>
                    <a:pt x="293615" y="676323"/>
                  </a:lnTo>
                  <a:lnTo>
                    <a:pt x="339712" y="679424"/>
                  </a:lnTo>
                  <a:close/>
                </a:path>
              </a:pathLst>
            </a:custGeom>
            <a:ln w="6350">
              <a:solidFill>
                <a:srgbClr val="1856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379176" y="9356161"/>
              <a:ext cx="679428" cy="679424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2379176" y="9356161"/>
              <a:ext cx="679450" cy="679450"/>
            </a:xfrm>
            <a:custGeom>
              <a:avLst/>
              <a:gdLst/>
              <a:ahLst/>
              <a:cxnLst/>
              <a:rect l="l" t="t" r="r" b="b"/>
              <a:pathLst>
                <a:path w="679450" h="679450">
                  <a:moveTo>
                    <a:pt x="339712" y="679424"/>
                  </a:moveTo>
                  <a:lnTo>
                    <a:pt x="385809" y="676323"/>
                  </a:lnTo>
                  <a:lnTo>
                    <a:pt x="430021" y="667289"/>
                  </a:lnTo>
                  <a:lnTo>
                    <a:pt x="471943" y="652728"/>
                  </a:lnTo>
                  <a:lnTo>
                    <a:pt x="511171" y="633043"/>
                  </a:lnTo>
                  <a:lnTo>
                    <a:pt x="547300" y="608641"/>
                  </a:lnTo>
                  <a:lnTo>
                    <a:pt x="579924" y="579924"/>
                  </a:lnTo>
                  <a:lnTo>
                    <a:pt x="608641" y="547300"/>
                  </a:lnTo>
                  <a:lnTo>
                    <a:pt x="633043" y="511171"/>
                  </a:lnTo>
                  <a:lnTo>
                    <a:pt x="652728" y="471943"/>
                  </a:lnTo>
                  <a:lnTo>
                    <a:pt x="667289" y="430021"/>
                  </a:lnTo>
                  <a:lnTo>
                    <a:pt x="676323" y="385809"/>
                  </a:lnTo>
                  <a:lnTo>
                    <a:pt x="679424" y="339712"/>
                  </a:lnTo>
                  <a:lnTo>
                    <a:pt x="676323" y="293615"/>
                  </a:lnTo>
                  <a:lnTo>
                    <a:pt x="667289" y="249403"/>
                  </a:lnTo>
                  <a:lnTo>
                    <a:pt x="652728" y="207481"/>
                  </a:lnTo>
                  <a:lnTo>
                    <a:pt x="633043" y="168253"/>
                  </a:lnTo>
                  <a:lnTo>
                    <a:pt x="608641" y="132124"/>
                  </a:lnTo>
                  <a:lnTo>
                    <a:pt x="579924" y="99499"/>
                  </a:lnTo>
                  <a:lnTo>
                    <a:pt x="547300" y="70783"/>
                  </a:lnTo>
                  <a:lnTo>
                    <a:pt x="511171" y="46380"/>
                  </a:lnTo>
                  <a:lnTo>
                    <a:pt x="471943" y="26696"/>
                  </a:lnTo>
                  <a:lnTo>
                    <a:pt x="430021" y="12134"/>
                  </a:lnTo>
                  <a:lnTo>
                    <a:pt x="385809" y="3101"/>
                  </a:lnTo>
                  <a:lnTo>
                    <a:pt x="339712" y="0"/>
                  </a:lnTo>
                  <a:lnTo>
                    <a:pt x="293615" y="3101"/>
                  </a:lnTo>
                  <a:lnTo>
                    <a:pt x="249403" y="12134"/>
                  </a:lnTo>
                  <a:lnTo>
                    <a:pt x="207481" y="26696"/>
                  </a:lnTo>
                  <a:lnTo>
                    <a:pt x="168253" y="46380"/>
                  </a:lnTo>
                  <a:lnTo>
                    <a:pt x="132124" y="70783"/>
                  </a:lnTo>
                  <a:lnTo>
                    <a:pt x="99499" y="99499"/>
                  </a:lnTo>
                  <a:lnTo>
                    <a:pt x="70783" y="132124"/>
                  </a:lnTo>
                  <a:lnTo>
                    <a:pt x="46380" y="168253"/>
                  </a:lnTo>
                  <a:lnTo>
                    <a:pt x="26696" y="207481"/>
                  </a:lnTo>
                  <a:lnTo>
                    <a:pt x="12134" y="249403"/>
                  </a:lnTo>
                  <a:lnTo>
                    <a:pt x="3101" y="293615"/>
                  </a:lnTo>
                  <a:lnTo>
                    <a:pt x="0" y="339712"/>
                  </a:lnTo>
                  <a:lnTo>
                    <a:pt x="3101" y="385809"/>
                  </a:lnTo>
                  <a:lnTo>
                    <a:pt x="12134" y="430021"/>
                  </a:lnTo>
                  <a:lnTo>
                    <a:pt x="26696" y="471943"/>
                  </a:lnTo>
                  <a:lnTo>
                    <a:pt x="46380" y="511171"/>
                  </a:lnTo>
                  <a:lnTo>
                    <a:pt x="70783" y="547300"/>
                  </a:lnTo>
                  <a:lnTo>
                    <a:pt x="99499" y="579924"/>
                  </a:lnTo>
                  <a:lnTo>
                    <a:pt x="132124" y="608641"/>
                  </a:lnTo>
                  <a:lnTo>
                    <a:pt x="168253" y="633043"/>
                  </a:lnTo>
                  <a:lnTo>
                    <a:pt x="207481" y="652728"/>
                  </a:lnTo>
                  <a:lnTo>
                    <a:pt x="249403" y="667289"/>
                  </a:lnTo>
                  <a:lnTo>
                    <a:pt x="293615" y="676323"/>
                  </a:lnTo>
                  <a:lnTo>
                    <a:pt x="339712" y="679424"/>
                  </a:lnTo>
                  <a:close/>
                </a:path>
              </a:pathLst>
            </a:custGeom>
            <a:ln w="6350">
              <a:solidFill>
                <a:srgbClr val="1856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3140943" y="2854766"/>
            <a:ext cx="4000500" cy="73584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53465">
              <a:lnSpc>
                <a:spcPct val="100000"/>
              </a:lnSpc>
              <a:spcBef>
                <a:spcPts val="100"/>
              </a:spcBef>
            </a:pPr>
            <a:r>
              <a:rPr sz="1400" b="1" spc="-10" dirty="0">
                <a:solidFill>
                  <a:srgbClr val="185633"/>
                </a:solidFill>
                <a:latin typeface="Cambria"/>
                <a:cs typeface="Cambria"/>
              </a:rPr>
              <a:t>FUN</a:t>
            </a:r>
            <a:r>
              <a:rPr lang="es-ES" sz="1400" b="1" spc="-10" dirty="0">
                <a:solidFill>
                  <a:srgbClr val="185633"/>
                </a:solidFill>
                <a:latin typeface="Cambria"/>
                <a:cs typeface="Cambria"/>
              </a:rPr>
              <a:t>CIONALIDAD</a:t>
            </a:r>
            <a:endParaRPr sz="1400" dirty="0">
              <a:latin typeface="Cambria"/>
              <a:cs typeface="Cambria"/>
            </a:endParaRPr>
          </a:p>
          <a:p>
            <a:pPr marL="12700" marR="12700">
              <a:lnSpc>
                <a:spcPts val="1100"/>
              </a:lnSpc>
              <a:spcBef>
                <a:spcPts val="855"/>
              </a:spcBef>
            </a:pPr>
            <a:r>
              <a:rPr lang="it-IT" sz="950" b="1" spc="50" dirty="0">
                <a:solidFill>
                  <a:srgbClr val="185633"/>
                </a:solidFill>
                <a:latin typeface="Cambria"/>
                <a:cs typeface="Cambria"/>
              </a:rPr>
              <a:t>Agua de </a:t>
            </a:r>
            <a:r>
              <a:rPr lang="it-IT" sz="950" b="1" spc="50" dirty="0" err="1">
                <a:solidFill>
                  <a:srgbClr val="185633"/>
                </a:solidFill>
                <a:latin typeface="Cambria"/>
                <a:cs typeface="Cambria"/>
              </a:rPr>
              <a:t>fabe</a:t>
            </a:r>
            <a:r>
              <a:rPr lang="it-IT" sz="950" b="1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950" b="1" spc="50" dirty="0" err="1">
                <a:solidFill>
                  <a:srgbClr val="185633"/>
                </a:solidFill>
                <a:latin typeface="Cambria"/>
                <a:cs typeface="Cambria"/>
              </a:rPr>
              <a:t>recuperada</a:t>
            </a:r>
            <a:r>
              <a:rPr lang="it-IT" sz="950" b="1" spc="50" dirty="0">
                <a:solidFill>
                  <a:srgbClr val="185633"/>
                </a:solidFill>
                <a:latin typeface="Cambria"/>
                <a:cs typeface="Cambria"/>
              </a:rPr>
              <a:t> y </a:t>
            </a:r>
            <a:r>
              <a:rPr lang="it-IT" sz="950" b="1" spc="50" dirty="0" err="1">
                <a:solidFill>
                  <a:srgbClr val="185633"/>
                </a:solidFill>
                <a:latin typeface="Cambria"/>
                <a:cs typeface="Cambria"/>
              </a:rPr>
              <a:t>revalorizada</a:t>
            </a:r>
            <a:r>
              <a:rPr lang="it-IT" sz="950" b="1" spc="50" dirty="0">
                <a:solidFill>
                  <a:srgbClr val="185633"/>
                </a:solidFill>
                <a:latin typeface="Cambria"/>
                <a:cs typeface="Cambria"/>
              </a:rPr>
              <a:t> de la </a:t>
            </a:r>
            <a:r>
              <a:rPr lang="it-IT" sz="950" b="1" spc="50" dirty="0" err="1">
                <a:solidFill>
                  <a:srgbClr val="185633"/>
                </a:solidFill>
                <a:latin typeface="Cambria"/>
                <a:cs typeface="Cambria"/>
              </a:rPr>
              <a:t>producción</a:t>
            </a:r>
            <a:r>
              <a:rPr lang="it-IT" sz="950" b="1" spc="50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950" b="1" spc="50" dirty="0" err="1">
                <a:solidFill>
                  <a:srgbClr val="185633"/>
                </a:solidFill>
                <a:latin typeface="Cambria"/>
                <a:cs typeface="Cambria"/>
              </a:rPr>
              <a:t>alimentos</a:t>
            </a:r>
            <a:r>
              <a:rPr lang="it-IT" sz="950" b="1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</a:p>
          <a:p>
            <a:pPr marL="12700" marR="12700">
              <a:lnSpc>
                <a:spcPts val="1100"/>
              </a:lnSpc>
              <a:spcBef>
                <a:spcPts val="855"/>
              </a:spcBef>
            </a:pPr>
            <a:r>
              <a:rPr lang="it-IT" sz="950" b="1" spc="50" dirty="0">
                <a:solidFill>
                  <a:srgbClr val="185633"/>
                </a:solidFill>
                <a:latin typeface="Cambria"/>
                <a:cs typeface="Cambria"/>
              </a:rPr>
              <a:t>MOLDEADO - ACONDICIONADOR - ANTI-HUMEDAD -</a:t>
            </a:r>
            <a:r>
              <a:rPr lang="it-IT" sz="1100" b="1" spc="60" dirty="0">
                <a:solidFill>
                  <a:srgbClr val="185633"/>
                </a:solidFill>
                <a:latin typeface="Cambria"/>
                <a:cs typeface="Cambria"/>
              </a:rPr>
              <a:t>LUCIDANTE – DISCIPLINANTE - </a:t>
            </a:r>
            <a:r>
              <a:rPr sz="1100" i="1" spc="65" dirty="0">
                <a:solidFill>
                  <a:srgbClr val="185633"/>
                </a:solidFill>
                <a:latin typeface="Cambria"/>
                <a:cs typeface="Cambria"/>
              </a:rPr>
              <a:t>Cicer</a:t>
            </a:r>
            <a:r>
              <a:rPr sz="1100" i="1" spc="9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100" i="1" spc="50" dirty="0">
                <a:solidFill>
                  <a:srgbClr val="185633"/>
                </a:solidFill>
                <a:latin typeface="Cambria"/>
                <a:cs typeface="Cambria"/>
              </a:rPr>
              <a:t>arietinum</a:t>
            </a:r>
            <a:r>
              <a:rPr sz="1100" i="1" spc="9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100" i="1" spc="114" dirty="0">
                <a:solidFill>
                  <a:srgbClr val="185633"/>
                </a:solidFill>
                <a:latin typeface="Cambria"/>
                <a:cs typeface="Cambria"/>
              </a:rPr>
              <a:t>Seed</a:t>
            </a:r>
            <a:r>
              <a:rPr sz="1100" i="1" spc="9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100" i="1" spc="-10" dirty="0">
                <a:solidFill>
                  <a:srgbClr val="185633"/>
                </a:solidFill>
                <a:latin typeface="Cambria"/>
                <a:cs typeface="Cambria"/>
              </a:rPr>
              <a:t>Extract</a:t>
            </a:r>
            <a:endParaRPr sz="1100" dirty="0">
              <a:latin typeface="Cambria"/>
              <a:cs typeface="Cambria"/>
            </a:endParaRPr>
          </a:p>
          <a:p>
            <a:pPr marL="12700" marR="5080" algn="just">
              <a:lnSpc>
                <a:spcPts val="1100"/>
              </a:lnSpc>
              <a:spcBef>
                <a:spcPts val="60"/>
              </a:spcBef>
            </a:pPr>
            <a:r>
              <a:rPr lang="it-IT" sz="1000" spc="20" dirty="0">
                <a:solidFill>
                  <a:srgbClr val="185633"/>
                </a:solidFill>
                <a:latin typeface="Cambria"/>
                <a:cs typeface="Cambria"/>
              </a:rPr>
              <a:t>Ingrediente </a:t>
            </a:r>
            <a:r>
              <a:rPr lang="it-IT" sz="1000" spc="20" dirty="0" err="1">
                <a:solidFill>
                  <a:srgbClr val="185633"/>
                </a:solidFill>
                <a:latin typeface="Cambria"/>
                <a:cs typeface="Cambria"/>
              </a:rPr>
              <a:t>activo</a:t>
            </a:r>
            <a:r>
              <a:rPr lang="it-IT" sz="1000" spc="2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20" dirty="0" err="1">
                <a:solidFill>
                  <a:srgbClr val="185633"/>
                </a:solidFill>
                <a:latin typeface="Cambria"/>
                <a:cs typeface="Cambria"/>
              </a:rPr>
              <a:t>natural</a:t>
            </a:r>
            <a:r>
              <a:rPr lang="it-IT" sz="1000" spc="20" dirty="0">
                <a:solidFill>
                  <a:srgbClr val="185633"/>
                </a:solidFill>
                <a:latin typeface="Cambria"/>
                <a:cs typeface="Cambria"/>
              </a:rPr>
              <a:t> para </a:t>
            </a:r>
            <a:r>
              <a:rPr lang="it-IT" sz="1000" spc="20" dirty="0" err="1">
                <a:solidFill>
                  <a:srgbClr val="185633"/>
                </a:solidFill>
                <a:latin typeface="Cambria"/>
                <a:cs typeface="Cambria"/>
              </a:rPr>
              <a:t>peinar</a:t>
            </a:r>
            <a:r>
              <a:rPr lang="it-IT" sz="1000" spc="2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20" dirty="0" err="1">
                <a:solidFill>
                  <a:srgbClr val="185633"/>
                </a:solidFill>
                <a:latin typeface="Cambria"/>
                <a:cs typeface="Cambria"/>
              </a:rPr>
              <a:t>el</a:t>
            </a:r>
            <a:r>
              <a:rPr lang="it-IT" sz="1000" spc="2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20" dirty="0" err="1">
                <a:solidFill>
                  <a:srgbClr val="185633"/>
                </a:solidFill>
                <a:latin typeface="Cambria"/>
                <a:cs typeface="Cambria"/>
              </a:rPr>
              <a:t>cabello</a:t>
            </a:r>
            <a:r>
              <a:rPr lang="it-IT" sz="1000" spc="2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20" dirty="0" err="1">
                <a:solidFill>
                  <a:srgbClr val="185633"/>
                </a:solidFill>
                <a:latin typeface="Cambria"/>
                <a:cs typeface="Cambria"/>
              </a:rPr>
              <a:t>desarrollado</a:t>
            </a:r>
            <a:r>
              <a:rPr lang="it-IT" sz="1000" spc="20" dirty="0">
                <a:solidFill>
                  <a:srgbClr val="185633"/>
                </a:solidFill>
                <a:latin typeface="Cambria"/>
                <a:cs typeface="Cambria"/>
              </a:rPr>
              <a:t> para mantener la </a:t>
            </a:r>
            <a:r>
              <a:rPr lang="it-IT" sz="1000" spc="20" dirty="0" err="1">
                <a:solidFill>
                  <a:srgbClr val="185633"/>
                </a:solidFill>
                <a:latin typeface="Cambria"/>
                <a:cs typeface="Cambria"/>
              </a:rPr>
              <a:t>fijación</a:t>
            </a:r>
            <a:r>
              <a:rPr lang="it-IT" sz="1000" spc="20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000" spc="20" dirty="0" err="1">
                <a:solidFill>
                  <a:srgbClr val="185633"/>
                </a:solidFill>
                <a:latin typeface="Cambria"/>
                <a:cs typeface="Cambria"/>
              </a:rPr>
              <a:t>los</a:t>
            </a:r>
            <a:r>
              <a:rPr lang="it-IT" sz="1000" spc="2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20" dirty="0" err="1">
                <a:solidFill>
                  <a:srgbClr val="185633"/>
                </a:solidFill>
                <a:latin typeface="Cambria"/>
                <a:cs typeface="Cambria"/>
              </a:rPr>
              <a:t>rizos</a:t>
            </a:r>
            <a:r>
              <a:rPr lang="it-IT" sz="1000" spc="20" dirty="0">
                <a:solidFill>
                  <a:srgbClr val="185633"/>
                </a:solidFill>
                <a:latin typeface="Cambria"/>
                <a:cs typeface="Cambria"/>
              </a:rPr>
              <a:t>, incluso en </a:t>
            </a:r>
            <a:r>
              <a:rPr lang="it-IT" sz="1000" spc="20" dirty="0" err="1">
                <a:solidFill>
                  <a:srgbClr val="185633"/>
                </a:solidFill>
                <a:latin typeface="Cambria"/>
                <a:cs typeface="Cambria"/>
              </a:rPr>
              <a:t>condiciones</a:t>
            </a:r>
            <a:r>
              <a:rPr lang="it-IT" sz="1000" spc="2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20" dirty="0" err="1">
                <a:solidFill>
                  <a:srgbClr val="185633"/>
                </a:solidFill>
                <a:latin typeface="Cambria"/>
                <a:cs typeface="Cambria"/>
              </a:rPr>
              <a:t>húmedas</a:t>
            </a:r>
            <a:r>
              <a:rPr lang="it-IT" sz="1000" spc="20" dirty="0">
                <a:solidFill>
                  <a:srgbClr val="185633"/>
                </a:solidFill>
                <a:latin typeface="Cambria"/>
                <a:cs typeface="Cambria"/>
              </a:rPr>
              <a:t>. Es </a:t>
            </a:r>
            <a:r>
              <a:rPr lang="it-IT" sz="1000" spc="20" dirty="0" err="1">
                <a:solidFill>
                  <a:srgbClr val="185633"/>
                </a:solidFill>
                <a:latin typeface="Cambria"/>
                <a:cs typeface="Cambria"/>
              </a:rPr>
              <a:t>el</a:t>
            </a:r>
            <a:r>
              <a:rPr lang="it-IT" sz="1000" spc="2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20" dirty="0" err="1">
                <a:solidFill>
                  <a:srgbClr val="185633"/>
                </a:solidFill>
                <a:latin typeface="Cambria"/>
                <a:cs typeface="Cambria"/>
              </a:rPr>
              <a:t>agua</a:t>
            </a:r>
            <a:r>
              <a:rPr lang="it-IT" sz="1000" spc="2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20" dirty="0" err="1">
                <a:solidFill>
                  <a:srgbClr val="185633"/>
                </a:solidFill>
                <a:latin typeface="Cambria"/>
                <a:cs typeface="Cambria"/>
              </a:rPr>
              <a:t>que</a:t>
            </a:r>
            <a:r>
              <a:rPr lang="it-IT" sz="1000" spc="20" dirty="0">
                <a:solidFill>
                  <a:srgbClr val="185633"/>
                </a:solidFill>
                <a:latin typeface="Cambria"/>
                <a:cs typeface="Cambria"/>
              </a:rPr>
              <a:t> se </a:t>
            </a:r>
            <a:r>
              <a:rPr lang="it-IT" sz="1000" spc="20" dirty="0" err="1">
                <a:solidFill>
                  <a:srgbClr val="185633"/>
                </a:solidFill>
                <a:latin typeface="Cambria"/>
                <a:cs typeface="Cambria"/>
              </a:rPr>
              <a:t>obtiene</a:t>
            </a:r>
            <a:r>
              <a:rPr lang="it-IT" sz="1000" spc="2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20" dirty="0" err="1">
                <a:solidFill>
                  <a:srgbClr val="185633"/>
                </a:solidFill>
                <a:latin typeface="Cambria"/>
                <a:cs typeface="Cambria"/>
              </a:rPr>
              <a:t>después</a:t>
            </a:r>
            <a:r>
              <a:rPr lang="it-IT" sz="1000" spc="20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000" spc="20" dirty="0" err="1">
                <a:solidFill>
                  <a:srgbClr val="185633"/>
                </a:solidFill>
                <a:latin typeface="Cambria"/>
                <a:cs typeface="Cambria"/>
              </a:rPr>
              <a:t>hervir</a:t>
            </a:r>
            <a:r>
              <a:rPr lang="it-IT" sz="1000" spc="2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20" dirty="0" err="1">
                <a:solidFill>
                  <a:srgbClr val="185633"/>
                </a:solidFill>
                <a:latin typeface="Cambria"/>
                <a:cs typeface="Cambria"/>
              </a:rPr>
              <a:t>los</a:t>
            </a:r>
            <a:r>
              <a:rPr lang="it-IT" sz="1000" spc="2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20" dirty="0" err="1">
                <a:solidFill>
                  <a:srgbClr val="185633"/>
                </a:solidFill>
                <a:latin typeface="Cambria"/>
                <a:cs typeface="Cambria"/>
              </a:rPr>
              <a:t>garbanzos</a:t>
            </a:r>
            <a:r>
              <a:rPr lang="it-IT" sz="1000" spc="20" dirty="0">
                <a:solidFill>
                  <a:srgbClr val="185633"/>
                </a:solidFill>
                <a:latin typeface="Cambria"/>
                <a:cs typeface="Cambria"/>
              </a:rPr>
              <a:t>, </a:t>
            </a:r>
            <a:r>
              <a:rPr lang="it-IT" sz="1000" spc="20" dirty="0" err="1">
                <a:solidFill>
                  <a:srgbClr val="185633"/>
                </a:solidFill>
                <a:latin typeface="Cambria"/>
                <a:cs typeface="Cambria"/>
              </a:rPr>
              <a:t>coproducida</a:t>
            </a:r>
            <a:r>
              <a:rPr lang="it-IT" sz="1000" spc="20" dirty="0">
                <a:solidFill>
                  <a:srgbClr val="185633"/>
                </a:solidFill>
                <a:latin typeface="Cambria"/>
                <a:cs typeface="Cambria"/>
              </a:rPr>
              <a:t> por la </a:t>
            </a:r>
            <a:r>
              <a:rPr lang="it-IT" sz="1000" spc="20" dirty="0" err="1">
                <a:solidFill>
                  <a:srgbClr val="185633"/>
                </a:solidFill>
                <a:latin typeface="Cambria"/>
                <a:cs typeface="Cambria"/>
              </a:rPr>
              <a:t>producción</a:t>
            </a:r>
            <a:r>
              <a:rPr lang="it-IT" sz="1000" spc="20" dirty="0">
                <a:solidFill>
                  <a:srgbClr val="185633"/>
                </a:solidFill>
                <a:latin typeface="Cambria"/>
                <a:cs typeface="Cambria"/>
              </a:rPr>
              <a:t> de hummus. El Agua Faba es rica en </a:t>
            </a:r>
            <a:r>
              <a:rPr lang="it-IT" sz="1000" spc="20" dirty="0" err="1">
                <a:solidFill>
                  <a:srgbClr val="185633"/>
                </a:solidFill>
                <a:latin typeface="Cambria"/>
                <a:cs typeface="Cambria"/>
              </a:rPr>
              <a:t>hidratos</a:t>
            </a:r>
            <a:r>
              <a:rPr lang="it-IT" sz="1000" spc="20" dirty="0">
                <a:solidFill>
                  <a:srgbClr val="185633"/>
                </a:solidFill>
                <a:latin typeface="Cambria"/>
                <a:cs typeface="Cambria"/>
              </a:rPr>
              <a:t> de carbono, </a:t>
            </a:r>
            <a:r>
              <a:rPr lang="it-IT" sz="1000" spc="20" dirty="0" err="1">
                <a:solidFill>
                  <a:srgbClr val="185633"/>
                </a:solidFill>
                <a:latin typeface="Cambria"/>
                <a:cs typeface="Cambria"/>
              </a:rPr>
              <a:t>proteínas</a:t>
            </a:r>
            <a:r>
              <a:rPr lang="it-IT" sz="1000" spc="20" dirty="0">
                <a:solidFill>
                  <a:srgbClr val="185633"/>
                </a:solidFill>
                <a:latin typeface="Cambria"/>
                <a:cs typeface="Cambria"/>
              </a:rPr>
              <a:t>, </a:t>
            </a:r>
            <a:r>
              <a:rPr lang="it-IT" sz="1000" spc="20" dirty="0" err="1">
                <a:solidFill>
                  <a:srgbClr val="185633"/>
                </a:solidFill>
                <a:latin typeface="Cambria"/>
                <a:cs typeface="Cambria"/>
              </a:rPr>
              <a:t>polipéptidos</a:t>
            </a:r>
            <a:r>
              <a:rPr lang="it-IT" sz="1000" spc="20" dirty="0">
                <a:solidFill>
                  <a:srgbClr val="185633"/>
                </a:solidFill>
                <a:latin typeface="Cambria"/>
                <a:cs typeface="Cambria"/>
              </a:rPr>
              <a:t> y </a:t>
            </a:r>
            <a:r>
              <a:rPr lang="it-IT" sz="1000" spc="20" dirty="0" err="1">
                <a:solidFill>
                  <a:srgbClr val="185633"/>
                </a:solidFill>
                <a:latin typeface="Cambria"/>
                <a:cs typeface="Cambria"/>
              </a:rPr>
              <a:t>aminoácidos</a:t>
            </a:r>
            <a:r>
              <a:rPr lang="it-IT" sz="1000" spc="2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20" dirty="0" err="1">
                <a:solidFill>
                  <a:srgbClr val="185633"/>
                </a:solidFill>
                <a:latin typeface="Cambria"/>
                <a:cs typeface="Cambria"/>
              </a:rPr>
              <a:t>que</a:t>
            </a:r>
            <a:r>
              <a:rPr lang="it-IT" sz="1000" spc="2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20" dirty="0" err="1">
                <a:solidFill>
                  <a:srgbClr val="185633"/>
                </a:solidFill>
                <a:latin typeface="Cambria"/>
                <a:cs typeface="Cambria"/>
              </a:rPr>
              <a:t>ayudan</a:t>
            </a:r>
            <a:r>
              <a:rPr lang="it-IT" sz="1000" spc="20" dirty="0">
                <a:solidFill>
                  <a:srgbClr val="185633"/>
                </a:solidFill>
                <a:latin typeface="Cambria"/>
                <a:cs typeface="Cambria"/>
              </a:rPr>
              <a:t> a </a:t>
            </a:r>
            <a:r>
              <a:rPr lang="it-IT" sz="1000" spc="20" dirty="0" err="1">
                <a:solidFill>
                  <a:srgbClr val="185633"/>
                </a:solidFill>
                <a:latin typeface="Cambria"/>
                <a:cs typeface="Cambria"/>
              </a:rPr>
              <a:t>moldear</a:t>
            </a:r>
            <a:r>
              <a:rPr lang="it-IT" sz="1000" spc="20" dirty="0">
                <a:solidFill>
                  <a:srgbClr val="185633"/>
                </a:solidFill>
                <a:latin typeface="Cambria"/>
                <a:cs typeface="Cambria"/>
              </a:rPr>
              <a:t>, disciplinar y </a:t>
            </a:r>
            <a:r>
              <a:rPr lang="it-IT" sz="1000" spc="20" dirty="0" err="1">
                <a:solidFill>
                  <a:srgbClr val="185633"/>
                </a:solidFill>
                <a:latin typeface="Cambria"/>
                <a:cs typeface="Cambria"/>
              </a:rPr>
              <a:t>acondicionar</a:t>
            </a:r>
            <a:r>
              <a:rPr lang="it-IT" sz="1000" spc="2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20" dirty="0" err="1">
                <a:solidFill>
                  <a:srgbClr val="185633"/>
                </a:solidFill>
                <a:latin typeface="Cambria"/>
                <a:cs typeface="Cambria"/>
              </a:rPr>
              <a:t>el</a:t>
            </a:r>
            <a:r>
              <a:rPr lang="it-IT" sz="1000" spc="2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20" dirty="0" err="1">
                <a:solidFill>
                  <a:srgbClr val="185633"/>
                </a:solidFill>
                <a:latin typeface="Cambria"/>
                <a:cs typeface="Cambria"/>
              </a:rPr>
              <a:t>cabello</a:t>
            </a:r>
            <a:r>
              <a:rPr lang="it-IT" sz="1000" spc="20" dirty="0">
                <a:solidFill>
                  <a:srgbClr val="185633"/>
                </a:solidFill>
                <a:latin typeface="Cambria"/>
                <a:cs typeface="Cambria"/>
              </a:rPr>
              <a:t>, </a:t>
            </a:r>
            <a:r>
              <a:rPr lang="it-IT" sz="1000" spc="20" dirty="0" err="1">
                <a:solidFill>
                  <a:srgbClr val="185633"/>
                </a:solidFill>
                <a:latin typeface="Cambria"/>
                <a:cs typeface="Cambria"/>
              </a:rPr>
              <a:t>mejorando</a:t>
            </a:r>
            <a:r>
              <a:rPr lang="it-IT" sz="1000" spc="2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20" dirty="0" err="1">
                <a:solidFill>
                  <a:srgbClr val="185633"/>
                </a:solidFill>
                <a:latin typeface="Cambria"/>
                <a:cs typeface="Cambria"/>
              </a:rPr>
              <a:t>el</a:t>
            </a:r>
            <a:r>
              <a:rPr lang="it-IT" sz="1000" spc="2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20" dirty="0" err="1">
                <a:solidFill>
                  <a:srgbClr val="185633"/>
                </a:solidFill>
                <a:latin typeface="Cambria"/>
                <a:cs typeface="Cambria"/>
              </a:rPr>
              <a:t>peinado</a:t>
            </a:r>
            <a:r>
              <a:rPr lang="it-IT" sz="1000" spc="20" dirty="0">
                <a:solidFill>
                  <a:srgbClr val="185633"/>
                </a:solidFill>
                <a:latin typeface="Cambria"/>
                <a:cs typeface="Cambria"/>
              </a:rPr>
              <a:t> y </a:t>
            </a:r>
            <a:r>
              <a:rPr lang="it-IT" sz="1000" spc="20" dirty="0" err="1">
                <a:solidFill>
                  <a:srgbClr val="185633"/>
                </a:solidFill>
                <a:latin typeface="Cambria"/>
                <a:cs typeface="Cambria"/>
              </a:rPr>
              <a:t>haciendo</a:t>
            </a:r>
            <a:r>
              <a:rPr lang="it-IT" sz="1000" spc="2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20" dirty="0" err="1">
                <a:solidFill>
                  <a:srgbClr val="185633"/>
                </a:solidFill>
                <a:latin typeface="Cambria"/>
                <a:cs typeface="Cambria"/>
              </a:rPr>
              <a:t>que</a:t>
            </a:r>
            <a:r>
              <a:rPr lang="it-IT" sz="1000" spc="2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20" dirty="0" err="1">
                <a:solidFill>
                  <a:srgbClr val="185633"/>
                </a:solidFill>
                <a:latin typeface="Cambria"/>
                <a:cs typeface="Cambria"/>
              </a:rPr>
              <a:t>el</a:t>
            </a:r>
            <a:r>
              <a:rPr lang="it-IT" sz="1000" spc="2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20" dirty="0" err="1">
                <a:solidFill>
                  <a:srgbClr val="185633"/>
                </a:solidFill>
                <a:latin typeface="Cambria"/>
                <a:cs typeface="Cambria"/>
              </a:rPr>
              <a:t>cabello</a:t>
            </a:r>
            <a:r>
              <a:rPr lang="it-IT" sz="1000" spc="2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20" dirty="0" err="1">
                <a:solidFill>
                  <a:srgbClr val="185633"/>
                </a:solidFill>
                <a:latin typeface="Cambria"/>
                <a:cs typeface="Cambria"/>
              </a:rPr>
              <a:t>esté</a:t>
            </a:r>
            <a:r>
              <a:rPr lang="it-IT" sz="1000" spc="2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20" dirty="0" err="1">
                <a:solidFill>
                  <a:srgbClr val="185633"/>
                </a:solidFill>
                <a:latin typeface="Cambria"/>
                <a:cs typeface="Cambria"/>
              </a:rPr>
              <a:t>más</a:t>
            </a:r>
            <a:r>
              <a:rPr lang="it-IT" sz="1000" spc="2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20" dirty="0" err="1">
                <a:solidFill>
                  <a:srgbClr val="185633"/>
                </a:solidFill>
                <a:latin typeface="Cambria"/>
                <a:cs typeface="Cambria"/>
              </a:rPr>
              <a:t>desenredado</a:t>
            </a:r>
            <a:r>
              <a:rPr lang="it-IT" sz="1000" spc="20" dirty="0">
                <a:solidFill>
                  <a:srgbClr val="185633"/>
                </a:solidFill>
                <a:latin typeface="Cambria"/>
                <a:cs typeface="Cambria"/>
              </a:rPr>
              <a:t> y </a:t>
            </a:r>
            <a:r>
              <a:rPr lang="it-IT" sz="1000" spc="20" dirty="0" err="1">
                <a:solidFill>
                  <a:srgbClr val="185633"/>
                </a:solidFill>
                <a:latin typeface="Cambria"/>
                <a:cs typeface="Cambria"/>
              </a:rPr>
              <a:t>los</a:t>
            </a:r>
            <a:r>
              <a:rPr lang="it-IT" sz="1000" spc="2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20" dirty="0" err="1">
                <a:solidFill>
                  <a:srgbClr val="185633"/>
                </a:solidFill>
                <a:latin typeface="Cambria"/>
                <a:cs typeface="Cambria"/>
              </a:rPr>
              <a:t>rizos</a:t>
            </a:r>
            <a:r>
              <a:rPr lang="it-IT" sz="1000" spc="2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20" dirty="0" err="1">
                <a:solidFill>
                  <a:srgbClr val="185633"/>
                </a:solidFill>
                <a:latin typeface="Cambria"/>
                <a:cs typeface="Cambria"/>
              </a:rPr>
              <a:t>más</a:t>
            </a:r>
            <a:r>
              <a:rPr lang="it-IT" sz="1000" spc="2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20" dirty="0" err="1">
                <a:solidFill>
                  <a:srgbClr val="185633"/>
                </a:solidFill>
                <a:latin typeface="Cambria"/>
                <a:cs typeface="Cambria"/>
              </a:rPr>
              <a:t>brillantes</a:t>
            </a:r>
            <a:r>
              <a:rPr lang="it-IT" sz="1000" spc="20" dirty="0">
                <a:solidFill>
                  <a:srgbClr val="185633"/>
                </a:solidFill>
                <a:latin typeface="Cambria"/>
                <a:cs typeface="Cambria"/>
              </a:rPr>
              <a:t> y </a:t>
            </a:r>
            <a:r>
              <a:rPr lang="it-IT" sz="1000" spc="20" dirty="0" err="1">
                <a:solidFill>
                  <a:srgbClr val="185633"/>
                </a:solidFill>
                <a:latin typeface="Cambria"/>
                <a:cs typeface="Cambria"/>
              </a:rPr>
              <a:t>duraderos</a:t>
            </a:r>
            <a:r>
              <a:rPr lang="it-IT" sz="1000" spc="20" dirty="0">
                <a:solidFill>
                  <a:srgbClr val="185633"/>
                </a:solidFill>
                <a:latin typeface="Cambria"/>
                <a:cs typeface="Cambria"/>
              </a:rPr>
              <a:t>. Es </a:t>
            </a:r>
            <a:r>
              <a:rPr lang="it-IT" sz="1000" spc="20" dirty="0" err="1">
                <a:solidFill>
                  <a:srgbClr val="185633"/>
                </a:solidFill>
                <a:latin typeface="Cambria"/>
                <a:cs typeface="Cambria"/>
              </a:rPr>
              <a:t>adecuado</a:t>
            </a:r>
            <a:r>
              <a:rPr lang="it-IT" sz="1000" spc="20" dirty="0">
                <a:solidFill>
                  <a:srgbClr val="185633"/>
                </a:solidFill>
                <a:latin typeface="Cambria"/>
                <a:cs typeface="Cambria"/>
              </a:rPr>
              <a:t> para </a:t>
            </a:r>
            <a:r>
              <a:rPr lang="it-IT" sz="1000" spc="20" dirty="0" err="1">
                <a:solidFill>
                  <a:srgbClr val="185633"/>
                </a:solidFill>
                <a:latin typeface="Cambria"/>
                <a:cs typeface="Cambria"/>
              </a:rPr>
              <a:t>múltiples</a:t>
            </a:r>
            <a:r>
              <a:rPr lang="it-IT" sz="1000" spc="2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20" dirty="0" err="1">
                <a:solidFill>
                  <a:srgbClr val="185633"/>
                </a:solidFill>
                <a:latin typeface="Cambria"/>
                <a:cs typeface="Cambria"/>
              </a:rPr>
              <a:t>texturas</a:t>
            </a:r>
            <a:r>
              <a:rPr lang="it-IT" sz="1000" spc="20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000" spc="20" dirty="0" err="1">
                <a:solidFill>
                  <a:srgbClr val="185633"/>
                </a:solidFill>
                <a:latin typeface="Cambria"/>
                <a:cs typeface="Cambria"/>
              </a:rPr>
              <a:t>cabello</a:t>
            </a:r>
            <a:r>
              <a:rPr lang="it-IT" sz="1000" spc="20" dirty="0">
                <a:solidFill>
                  <a:srgbClr val="185633"/>
                </a:solidFill>
                <a:latin typeface="Cambria"/>
                <a:cs typeface="Cambria"/>
              </a:rPr>
              <a:t> y </a:t>
            </a:r>
            <a:r>
              <a:rPr lang="it-IT" sz="1000" spc="20" dirty="0" err="1">
                <a:solidFill>
                  <a:srgbClr val="185633"/>
                </a:solidFill>
                <a:latin typeface="Cambria"/>
                <a:cs typeface="Cambria"/>
              </a:rPr>
              <a:t>tipos</a:t>
            </a:r>
            <a:r>
              <a:rPr lang="it-IT" sz="1000" spc="20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000" spc="20" dirty="0" err="1">
                <a:solidFill>
                  <a:srgbClr val="185633"/>
                </a:solidFill>
                <a:latin typeface="Cambria"/>
                <a:cs typeface="Cambria"/>
              </a:rPr>
              <a:t>rizos</a:t>
            </a:r>
            <a:r>
              <a:rPr lang="it-IT" sz="1000" spc="20" dirty="0">
                <a:solidFill>
                  <a:srgbClr val="185633"/>
                </a:solidFill>
                <a:latin typeface="Cambria"/>
                <a:cs typeface="Cambria"/>
              </a:rPr>
              <a:t>, tanto </a:t>
            </a:r>
            <a:r>
              <a:rPr lang="it-IT" sz="1000" spc="20" dirty="0" err="1">
                <a:solidFill>
                  <a:srgbClr val="185633"/>
                </a:solidFill>
                <a:latin typeface="Cambria"/>
                <a:cs typeface="Cambria"/>
              </a:rPr>
              <a:t>peinados</a:t>
            </a:r>
            <a:r>
              <a:rPr lang="it-IT" sz="1000" spc="20" dirty="0">
                <a:solidFill>
                  <a:srgbClr val="185633"/>
                </a:solidFill>
                <a:latin typeface="Cambria"/>
                <a:cs typeface="Cambria"/>
              </a:rPr>
              <a:t> como </a:t>
            </a:r>
            <a:r>
              <a:rPr lang="it-IT" sz="1000" spc="20" dirty="0" err="1">
                <a:solidFill>
                  <a:srgbClr val="185633"/>
                </a:solidFill>
                <a:latin typeface="Cambria"/>
                <a:cs typeface="Cambria"/>
              </a:rPr>
              <a:t>naturales</a:t>
            </a:r>
            <a:r>
              <a:rPr sz="1000" spc="50" dirty="0">
                <a:solidFill>
                  <a:srgbClr val="185633"/>
                </a:solidFill>
                <a:latin typeface="Cambria"/>
                <a:cs typeface="Cambria"/>
              </a:rPr>
              <a:t>.</a:t>
            </a:r>
            <a:endParaRPr sz="1000" dirty="0">
              <a:latin typeface="Cambria"/>
              <a:cs typeface="Cambria"/>
            </a:endParaRPr>
          </a:p>
          <a:p>
            <a:pPr marL="12700" algn="just">
              <a:lnSpc>
                <a:spcPts val="1045"/>
              </a:lnSpc>
              <a:spcBef>
                <a:spcPts val="815"/>
              </a:spcBef>
            </a:pPr>
            <a:r>
              <a:rPr lang="it-IT" sz="950" b="1" spc="60" dirty="0" err="1">
                <a:solidFill>
                  <a:srgbClr val="185633"/>
                </a:solidFill>
                <a:latin typeface="Cambria"/>
                <a:cs typeface="Cambria"/>
              </a:rPr>
              <a:t>Extracto</a:t>
            </a:r>
            <a:r>
              <a:rPr lang="it-IT" sz="950" b="1" spc="6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950" b="1" spc="60" dirty="0" err="1">
                <a:solidFill>
                  <a:srgbClr val="185633"/>
                </a:solidFill>
                <a:latin typeface="Cambria"/>
                <a:cs typeface="Cambria"/>
              </a:rPr>
              <a:t>hidroglicérico</a:t>
            </a:r>
            <a:r>
              <a:rPr lang="it-IT" sz="950" b="1" spc="60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950" b="1" spc="60" dirty="0" err="1">
                <a:solidFill>
                  <a:srgbClr val="185633"/>
                </a:solidFill>
                <a:latin typeface="Cambria"/>
                <a:cs typeface="Cambria"/>
              </a:rPr>
              <a:t>garbanzos</a:t>
            </a:r>
            <a:endParaRPr lang="it-IT" sz="950" b="1" spc="60" dirty="0">
              <a:solidFill>
                <a:srgbClr val="185633"/>
              </a:solidFill>
              <a:latin typeface="Cambria"/>
              <a:cs typeface="Cambria"/>
            </a:endParaRPr>
          </a:p>
          <a:p>
            <a:pPr marL="12700" algn="just">
              <a:lnSpc>
                <a:spcPts val="1045"/>
              </a:lnSpc>
              <a:spcBef>
                <a:spcPts val="815"/>
              </a:spcBef>
            </a:pPr>
            <a:r>
              <a:rPr lang="it-IT" sz="1100" b="1" spc="-10" dirty="0">
                <a:solidFill>
                  <a:srgbClr val="185633"/>
                </a:solidFill>
                <a:latin typeface="Cambria"/>
                <a:cs typeface="Cambria"/>
              </a:rPr>
              <a:t>ANTI-DESHIDRATANTE</a:t>
            </a:r>
          </a:p>
          <a:p>
            <a:pPr marL="12700" algn="just">
              <a:lnSpc>
                <a:spcPts val="1045"/>
              </a:lnSpc>
              <a:spcBef>
                <a:spcPts val="815"/>
              </a:spcBef>
            </a:pPr>
            <a:r>
              <a:rPr sz="1100" i="1" spc="65" dirty="0">
                <a:solidFill>
                  <a:srgbClr val="185633"/>
                </a:solidFill>
                <a:latin typeface="Cambria"/>
                <a:cs typeface="Cambria"/>
              </a:rPr>
              <a:t>Cicer</a:t>
            </a:r>
            <a:r>
              <a:rPr sz="1100" i="1" spc="9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100" i="1" spc="50" dirty="0">
                <a:solidFill>
                  <a:srgbClr val="185633"/>
                </a:solidFill>
                <a:latin typeface="Cambria"/>
                <a:cs typeface="Cambria"/>
              </a:rPr>
              <a:t>arietinum</a:t>
            </a:r>
            <a:r>
              <a:rPr sz="1100" i="1" spc="9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100" i="1" spc="114" dirty="0">
                <a:solidFill>
                  <a:srgbClr val="185633"/>
                </a:solidFill>
                <a:latin typeface="Cambria"/>
                <a:cs typeface="Cambria"/>
              </a:rPr>
              <a:t>Seed</a:t>
            </a:r>
            <a:r>
              <a:rPr sz="1100" i="1" spc="9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100" i="1" spc="-10" dirty="0">
                <a:solidFill>
                  <a:srgbClr val="185633"/>
                </a:solidFill>
                <a:latin typeface="Cambria"/>
                <a:cs typeface="Cambria"/>
              </a:rPr>
              <a:t>Extract</a:t>
            </a:r>
            <a:endParaRPr sz="1100" dirty="0">
              <a:latin typeface="Cambria"/>
              <a:cs typeface="Cambria"/>
            </a:endParaRPr>
          </a:p>
          <a:p>
            <a:pPr marL="12700" marR="5080" algn="just">
              <a:lnSpc>
                <a:spcPts val="1100"/>
              </a:lnSpc>
              <a:spcBef>
                <a:spcPts val="60"/>
              </a:spcBef>
            </a:pPr>
            <a:r>
              <a:rPr lang="it-IT" sz="1000" spc="60" dirty="0">
                <a:solidFill>
                  <a:srgbClr val="185633"/>
                </a:solidFill>
                <a:latin typeface="Cambria"/>
                <a:cs typeface="Cambria"/>
              </a:rPr>
              <a:t>Al macerar </a:t>
            </a:r>
            <a:r>
              <a:rPr lang="it-IT" sz="1000" spc="60" dirty="0" err="1">
                <a:solidFill>
                  <a:srgbClr val="185633"/>
                </a:solidFill>
                <a:latin typeface="Cambria"/>
                <a:cs typeface="Cambria"/>
              </a:rPr>
              <a:t>Cicer</a:t>
            </a:r>
            <a:r>
              <a:rPr lang="it-IT" sz="1000" spc="6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0" dirty="0" err="1">
                <a:solidFill>
                  <a:srgbClr val="185633"/>
                </a:solidFill>
                <a:latin typeface="Cambria"/>
                <a:cs typeface="Cambria"/>
              </a:rPr>
              <a:t>arietinum</a:t>
            </a:r>
            <a:r>
              <a:rPr lang="it-IT" sz="1000" spc="60" dirty="0">
                <a:solidFill>
                  <a:srgbClr val="185633"/>
                </a:solidFill>
                <a:latin typeface="Cambria"/>
                <a:cs typeface="Cambria"/>
              </a:rPr>
              <a:t> en glicerina, </a:t>
            </a:r>
            <a:r>
              <a:rPr lang="it-IT" sz="1000" spc="60" dirty="0" err="1">
                <a:solidFill>
                  <a:srgbClr val="185633"/>
                </a:solidFill>
                <a:latin typeface="Cambria"/>
                <a:cs typeface="Cambria"/>
              </a:rPr>
              <a:t>nuestro</a:t>
            </a:r>
            <a:r>
              <a:rPr lang="it-IT" sz="1000" spc="60" dirty="0">
                <a:solidFill>
                  <a:srgbClr val="185633"/>
                </a:solidFill>
                <a:latin typeface="Cambria"/>
                <a:cs typeface="Cambria"/>
              </a:rPr>
              <a:t> Laboratorio de </a:t>
            </a:r>
            <a:r>
              <a:rPr lang="it-IT" sz="1000" spc="60" dirty="0" err="1">
                <a:solidFill>
                  <a:srgbClr val="185633"/>
                </a:solidFill>
                <a:latin typeface="Cambria"/>
                <a:cs typeface="Cambria"/>
              </a:rPr>
              <a:t>Extractos</a:t>
            </a:r>
            <a:r>
              <a:rPr lang="it-IT" sz="1000" spc="60" dirty="0">
                <a:solidFill>
                  <a:srgbClr val="185633"/>
                </a:solidFill>
                <a:latin typeface="Cambria"/>
                <a:cs typeface="Cambria"/>
              </a:rPr>
              <a:t> ha </a:t>
            </a:r>
            <a:r>
              <a:rPr lang="it-IT" sz="1000" spc="60" dirty="0" err="1">
                <a:solidFill>
                  <a:srgbClr val="185633"/>
                </a:solidFill>
                <a:latin typeface="Cambria"/>
                <a:cs typeface="Cambria"/>
              </a:rPr>
              <a:t>obtenido</a:t>
            </a:r>
            <a:r>
              <a:rPr lang="it-IT" sz="1000" spc="60" dirty="0">
                <a:solidFill>
                  <a:srgbClr val="185633"/>
                </a:solidFill>
                <a:latin typeface="Cambria"/>
                <a:cs typeface="Cambria"/>
              </a:rPr>
              <a:t> un </a:t>
            </a:r>
            <a:r>
              <a:rPr lang="it-IT" sz="1000" spc="60" dirty="0" err="1">
                <a:solidFill>
                  <a:srgbClr val="185633"/>
                </a:solidFill>
                <a:latin typeface="Cambria"/>
                <a:cs typeface="Cambria"/>
              </a:rPr>
              <a:t>extracto</a:t>
            </a:r>
            <a:r>
              <a:rPr lang="it-IT" sz="1000" spc="6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0" dirty="0" err="1">
                <a:solidFill>
                  <a:srgbClr val="185633"/>
                </a:solidFill>
                <a:latin typeface="Cambria"/>
                <a:cs typeface="Cambria"/>
              </a:rPr>
              <a:t>rico</a:t>
            </a:r>
            <a:r>
              <a:rPr lang="it-IT" sz="1000" spc="60" dirty="0">
                <a:solidFill>
                  <a:srgbClr val="185633"/>
                </a:solidFill>
                <a:latin typeface="Cambria"/>
                <a:cs typeface="Cambria"/>
              </a:rPr>
              <a:t> en </a:t>
            </a:r>
            <a:r>
              <a:rPr lang="it-IT" sz="1000" spc="60" dirty="0" err="1">
                <a:solidFill>
                  <a:srgbClr val="185633"/>
                </a:solidFill>
                <a:latin typeface="Cambria"/>
                <a:cs typeface="Cambria"/>
              </a:rPr>
              <a:t>hidratos</a:t>
            </a:r>
            <a:r>
              <a:rPr lang="it-IT" sz="1000" spc="60" dirty="0">
                <a:solidFill>
                  <a:srgbClr val="185633"/>
                </a:solidFill>
                <a:latin typeface="Cambria"/>
                <a:cs typeface="Cambria"/>
              </a:rPr>
              <a:t> de carbono y </a:t>
            </a:r>
            <a:r>
              <a:rPr lang="it-IT" sz="1000" spc="60" dirty="0" err="1">
                <a:solidFill>
                  <a:srgbClr val="185633"/>
                </a:solidFill>
                <a:latin typeface="Cambria"/>
                <a:cs typeface="Cambria"/>
              </a:rPr>
              <a:t>proteínas</a:t>
            </a:r>
            <a:r>
              <a:rPr lang="it-IT" sz="1000" spc="6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0" dirty="0" err="1">
                <a:solidFill>
                  <a:srgbClr val="185633"/>
                </a:solidFill>
                <a:latin typeface="Cambria"/>
                <a:cs typeface="Cambria"/>
              </a:rPr>
              <a:t>que</a:t>
            </a:r>
            <a:r>
              <a:rPr lang="it-IT" sz="1000" spc="6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0" dirty="0" err="1">
                <a:solidFill>
                  <a:srgbClr val="185633"/>
                </a:solidFill>
                <a:latin typeface="Cambria"/>
                <a:cs typeface="Cambria"/>
              </a:rPr>
              <a:t>ayudan</a:t>
            </a:r>
            <a:r>
              <a:rPr lang="it-IT" sz="1000" spc="60" dirty="0">
                <a:solidFill>
                  <a:srgbClr val="185633"/>
                </a:solidFill>
                <a:latin typeface="Cambria"/>
                <a:cs typeface="Cambria"/>
              </a:rPr>
              <a:t> a prevenir la </a:t>
            </a:r>
            <a:r>
              <a:rPr lang="it-IT" sz="1000" spc="60" dirty="0" err="1">
                <a:solidFill>
                  <a:srgbClr val="185633"/>
                </a:solidFill>
                <a:latin typeface="Cambria"/>
                <a:cs typeface="Cambria"/>
              </a:rPr>
              <a:t>deshidratación</a:t>
            </a:r>
            <a:r>
              <a:rPr lang="it-IT" sz="1000" spc="60" dirty="0">
                <a:solidFill>
                  <a:srgbClr val="185633"/>
                </a:solidFill>
                <a:latin typeface="Cambria"/>
                <a:cs typeface="Cambria"/>
              </a:rPr>
              <a:t> del </a:t>
            </a:r>
            <a:r>
              <a:rPr lang="it-IT" sz="1000" spc="60" dirty="0" err="1">
                <a:solidFill>
                  <a:srgbClr val="185633"/>
                </a:solidFill>
                <a:latin typeface="Cambria"/>
                <a:cs typeface="Cambria"/>
              </a:rPr>
              <a:t>cabello</a:t>
            </a:r>
            <a:endParaRPr lang="it-IT" sz="1000" spc="60" dirty="0">
              <a:solidFill>
                <a:srgbClr val="185633"/>
              </a:solidFill>
              <a:latin typeface="Cambria"/>
              <a:cs typeface="Cambria"/>
            </a:endParaRPr>
          </a:p>
          <a:p>
            <a:pPr marL="12700" marR="5080" algn="just">
              <a:lnSpc>
                <a:spcPts val="1100"/>
              </a:lnSpc>
              <a:spcBef>
                <a:spcPts val="60"/>
              </a:spcBef>
            </a:pPr>
            <a:r>
              <a:rPr lang="es-ES" sz="950" b="1" dirty="0">
                <a:solidFill>
                  <a:srgbClr val="185633"/>
                </a:solidFill>
                <a:latin typeface="Cambria"/>
                <a:cs typeface="Cambria"/>
              </a:rPr>
              <a:t>Manteca</a:t>
            </a:r>
            <a:r>
              <a:rPr lang="es-ES" sz="950" b="1" spc="220" dirty="0">
                <a:solidFill>
                  <a:srgbClr val="185633"/>
                </a:solidFill>
                <a:latin typeface="Cambria"/>
                <a:cs typeface="Cambria"/>
              </a:rPr>
              <a:t> de</a:t>
            </a:r>
            <a:r>
              <a:rPr sz="950" b="1" spc="22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950" b="1" spc="-10" dirty="0">
                <a:solidFill>
                  <a:srgbClr val="185633"/>
                </a:solidFill>
                <a:latin typeface="Cambria"/>
                <a:cs typeface="Cambria"/>
              </a:rPr>
              <a:t>Karité</a:t>
            </a:r>
            <a:endParaRPr sz="950" dirty="0">
              <a:latin typeface="Cambria"/>
              <a:cs typeface="Cambria"/>
            </a:endParaRPr>
          </a:p>
          <a:p>
            <a:pPr marL="12700">
              <a:lnSpc>
                <a:spcPts val="1115"/>
              </a:lnSpc>
            </a:pPr>
            <a:r>
              <a:rPr lang="it-IT" sz="1100" b="1" spc="60" dirty="0">
                <a:solidFill>
                  <a:srgbClr val="185633"/>
                </a:solidFill>
                <a:latin typeface="Cambria"/>
                <a:cs typeface="Cambria"/>
              </a:rPr>
              <a:t>EMOLIENTE</a:t>
            </a:r>
          </a:p>
          <a:p>
            <a:pPr marL="12700">
              <a:lnSpc>
                <a:spcPts val="1115"/>
              </a:lnSpc>
            </a:pPr>
            <a:r>
              <a:rPr sz="1100" i="1" spc="70" dirty="0" err="1">
                <a:solidFill>
                  <a:srgbClr val="185633"/>
                </a:solidFill>
                <a:latin typeface="Cambria"/>
                <a:cs typeface="Cambria"/>
              </a:rPr>
              <a:t>Butyrospermum</a:t>
            </a:r>
            <a:r>
              <a:rPr sz="1100" i="1" spc="18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100" i="1" spc="50" dirty="0">
                <a:solidFill>
                  <a:srgbClr val="185633"/>
                </a:solidFill>
                <a:latin typeface="Cambria"/>
                <a:cs typeface="Cambria"/>
              </a:rPr>
              <a:t>parkii</a:t>
            </a:r>
            <a:r>
              <a:rPr sz="1100" i="1" spc="18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100" i="1" dirty="0">
                <a:solidFill>
                  <a:srgbClr val="185633"/>
                </a:solidFill>
                <a:latin typeface="Cambria"/>
                <a:cs typeface="Cambria"/>
              </a:rPr>
              <a:t>(Shea)</a:t>
            </a:r>
            <a:r>
              <a:rPr sz="1100" i="1" spc="18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100" i="1" spc="-10" dirty="0">
                <a:solidFill>
                  <a:srgbClr val="185633"/>
                </a:solidFill>
                <a:latin typeface="Cambria"/>
                <a:cs typeface="Cambria"/>
              </a:rPr>
              <a:t>Butter</a:t>
            </a:r>
            <a:endParaRPr sz="1100" dirty="0">
              <a:latin typeface="Cambria"/>
              <a:cs typeface="Cambria"/>
            </a:endParaRPr>
          </a:p>
          <a:p>
            <a:pPr marL="12700" marR="5080" algn="just">
              <a:lnSpc>
                <a:spcPts val="1100"/>
              </a:lnSpc>
              <a:spcBef>
                <a:spcPts val="60"/>
              </a:spcBef>
            </a:pPr>
            <a:r>
              <a:rPr lang="it-IT" sz="1000" spc="20" dirty="0">
                <a:solidFill>
                  <a:srgbClr val="185633"/>
                </a:solidFill>
                <a:latin typeface="Cambria"/>
                <a:cs typeface="Cambria"/>
              </a:rPr>
              <a:t>La manteca de karité reduce la </a:t>
            </a:r>
            <a:r>
              <a:rPr lang="it-IT" sz="1000" spc="20" dirty="0" err="1">
                <a:solidFill>
                  <a:srgbClr val="185633"/>
                </a:solidFill>
                <a:latin typeface="Cambria"/>
                <a:cs typeface="Cambria"/>
              </a:rPr>
              <a:t>sequedad</a:t>
            </a:r>
            <a:r>
              <a:rPr lang="it-IT" sz="1000" spc="20" dirty="0">
                <a:solidFill>
                  <a:srgbClr val="185633"/>
                </a:solidFill>
                <a:latin typeface="Cambria"/>
                <a:cs typeface="Cambria"/>
              </a:rPr>
              <a:t> del </a:t>
            </a:r>
            <a:r>
              <a:rPr lang="it-IT" sz="1000" spc="20" dirty="0" err="1">
                <a:solidFill>
                  <a:srgbClr val="185633"/>
                </a:solidFill>
                <a:latin typeface="Cambria"/>
                <a:cs typeface="Cambria"/>
              </a:rPr>
              <a:t>cuero</a:t>
            </a:r>
            <a:r>
              <a:rPr lang="it-IT" sz="1000" spc="2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20" dirty="0" err="1">
                <a:solidFill>
                  <a:srgbClr val="185633"/>
                </a:solidFill>
                <a:latin typeface="Cambria"/>
                <a:cs typeface="Cambria"/>
              </a:rPr>
              <a:t>cabelludo</a:t>
            </a:r>
            <a:r>
              <a:rPr lang="it-IT" sz="1000" spc="20" dirty="0">
                <a:solidFill>
                  <a:srgbClr val="185633"/>
                </a:solidFill>
                <a:latin typeface="Cambria"/>
                <a:cs typeface="Cambria"/>
              </a:rPr>
              <a:t> y se ha </a:t>
            </a:r>
            <a:r>
              <a:rPr lang="it-IT" sz="1000" spc="20" dirty="0" err="1">
                <a:solidFill>
                  <a:srgbClr val="185633"/>
                </a:solidFill>
                <a:latin typeface="Cambria"/>
                <a:cs typeface="Cambria"/>
              </a:rPr>
              <a:t>convertido</a:t>
            </a:r>
            <a:r>
              <a:rPr lang="it-IT" sz="1000" spc="20" dirty="0">
                <a:solidFill>
                  <a:srgbClr val="185633"/>
                </a:solidFill>
                <a:latin typeface="Cambria"/>
                <a:cs typeface="Cambria"/>
              </a:rPr>
              <a:t> en un ingrediente </a:t>
            </a:r>
            <a:r>
              <a:rPr lang="it-IT" sz="1000" spc="20" dirty="0" err="1">
                <a:solidFill>
                  <a:srgbClr val="185633"/>
                </a:solidFill>
                <a:latin typeface="Cambria"/>
                <a:cs typeface="Cambria"/>
              </a:rPr>
              <a:t>indispensable</a:t>
            </a:r>
            <a:r>
              <a:rPr lang="it-IT" sz="1000" spc="20" dirty="0">
                <a:solidFill>
                  <a:srgbClr val="185633"/>
                </a:solidFill>
                <a:latin typeface="Cambria"/>
                <a:cs typeface="Cambria"/>
              </a:rPr>
              <a:t> para mantener </a:t>
            </a:r>
            <a:r>
              <a:rPr lang="it-IT" sz="1000" spc="20" dirty="0" err="1">
                <a:solidFill>
                  <a:srgbClr val="185633"/>
                </a:solidFill>
                <a:latin typeface="Cambria"/>
                <a:cs typeface="Cambria"/>
              </a:rPr>
              <a:t>el</a:t>
            </a:r>
            <a:r>
              <a:rPr lang="it-IT" sz="1000" spc="2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20" dirty="0" err="1">
                <a:solidFill>
                  <a:srgbClr val="185633"/>
                </a:solidFill>
                <a:latin typeface="Cambria"/>
                <a:cs typeface="Cambria"/>
              </a:rPr>
              <a:t>cabello</a:t>
            </a:r>
            <a:r>
              <a:rPr lang="it-IT" sz="1000" spc="20" dirty="0">
                <a:solidFill>
                  <a:srgbClr val="185633"/>
                </a:solidFill>
                <a:latin typeface="Cambria"/>
                <a:cs typeface="Cambria"/>
              </a:rPr>
              <a:t> suave y con </a:t>
            </a:r>
            <a:r>
              <a:rPr lang="it-IT" sz="1000" spc="20" dirty="0" err="1">
                <a:solidFill>
                  <a:srgbClr val="185633"/>
                </a:solidFill>
                <a:latin typeface="Cambria"/>
                <a:cs typeface="Cambria"/>
              </a:rPr>
              <a:t>cuerpo</a:t>
            </a:r>
            <a:r>
              <a:rPr lang="it-IT" sz="1000" spc="20" dirty="0">
                <a:solidFill>
                  <a:srgbClr val="185633"/>
                </a:solidFill>
                <a:latin typeface="Cambria"/>
                <a:cs typeface="Cambria"/>
              </a:rPr>
              <a:t>.</a:t>
            </a:r>
          </a:p>
          <a:p>
            <a:pPr marL="12700" marR="5080" algn="just">
              <a:lnSpc>
                <a:spcPts val="1100"/>
              </a:lnSpc>
              <a:spcBef>
                <a:spcPts val="60"/>
              </a:spcBef>
            </a:pPr>
            <a:r>
              <a:rPr sz="950" b="1" spc="55" dirty="0">
                <a:solidFill>
                  <a:srgbClr val="185633"/>
                </a:solidFill>
                <a:latin typeface="Cambria"/>
                <a:cs typeface="Cambria"/>
              </a:rPr>
              <a:t>Cera</a:t>
            </a:r>
            <a:r>
              <a:rPr sz="950" b="1" spc="114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950" b="1" spc="-10" dirty="0">
                <a:solidFill>
                  <a:srgbClr val="185633"/>
                </a:solidFill>
                <a:latin typeface="Cambria"/>
                <a:cs typeface="Cambria"/>
              </a:rPr>
              <a:t>Candelilla</a:t>
            </a:r>
            <a:endParaRPr sz="950" dirty="0">
              <a:latin typeface="Cambria"/>
              <a:cs typeface="Cambria"/>
            </a:endParaRPr>
          </a:p>
          <a:p>
            <a:pPr marL="12700">
              <a:lnSpc>
                <a:spcPts val="1115"/>
              </a:lnSpc>
            </a:pPr>
            <a:r>
              <a:rPr lang="it-IT" sz="1100" b="1" spc="80" dirty="0">
                <a:solidFill>
                  <a:srgbClr val="185633"/>
                </a:solidFill>
                <a:latin typeface="Cambria"/>
                <a:cs typeface="Cambria"/>
              </a:rPr>
              <a:t>EFECTO BARRERA</a:t>
            </a:r>
          </a:p>
          <a:p>
            <a:pPr marL="12700">
              <a:lnSpc>
                <a:spcPts val="1115"/>
              </a:lnSpc>
            </a:pPr>
            <a:r>
              <a:rPr sz="1100" i="1" spc="60" dirty="0">
                <a:solidFill>
                  <a:srgbClr val="185633"/>
                </a:solidFill>
                <a:latin typeface="Cambria"/>
                <a:cs typeface="Cambria"/>
              </a:rPr>
              <a:t>Euphorbia</a:t>
            </a:r>
            <a:r>
              <a:rPr sz="1100" i="1" spc="19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100" i="1" spc="30" dirty="0">
                <a:solidFill>
                  <a:srgbClr val="185633"/>
                </a:solidFill>
                <a:latin typeface="Cambria"/>
                <a:cs typeface="Cambria"/>
              </a:rPr>
              <a:t>cerifera</a:t>
            </a:r>
            <a:r>
              <a:rPr sz="1100" i="1" spc="19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100" i="1" spc="30" dirty="0">
                <a:solidFill>
                  <a:srgbClr val="185633"/>
                </a:solidFill>
                <a:latin typeface="Cambria"/>
                <a:cs typeface="Cambria"/>
              </a:rPr>
              <a:t>(Candelilla)</a:t>
            </a:r>
            <a:r>
              <a:rPr sz="1100" i="1" spc="19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100" i="1" spc="60" dirty="0">
                <a:solidFill>
                  <a:srgbClr val="185633"/>
                </a:solidFill>
                <a:latin typeface="Cambria"/>
                <a:cs typeface="Cambria"/>
              </a:rPr>
              <a:t>Wax</a:t>
            </a:r>
            <a:endParaRPr sz="1100" dirty="0">
              <a:latin typeface="Cambria"/>
              <a:cs typeface="Cambria"/>
            </a:endParaRPr>
          </a:p>
          <a:p>
            <a:pPr marL="12700" marR="5080" algn="just">
              <a:lnSpc>
                <a:spcPts val="1100"/>
              </a:lnSpc>
              <a:spcBef>
                <a:spcPts val="60"/>
              </a:spcBef>
            </a:pP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Las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ramas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y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hojas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Euphorbia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cerifera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están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cubiertas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con una capa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subyacente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de cera,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que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la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planta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utiliza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para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reducir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la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evaporación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del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agua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; Del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mismo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modo,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ejerce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una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acción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barrera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sobre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el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cabello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para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protegerlo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los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contaminantes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.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También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aporta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cuerpo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,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resistencia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y brillo al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cabello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.</a:t>
            </a:r>
          </a:p>
          <a:p>
            <a:pPr marL="12700" marR="5080" algn="just">
              <a:lnSpc>
                <a:spcPts val="1100"/>
              </a:lnSpc>
              <a:spcBef>
                <a:spcPts val="60"/>
              </a:spcBef>
            </a:pPr>
            <a:r>
              <a:rPr lang="it-IT" sz="950" b="1" dirty="0" err="1">
                <a:solidFill>
                  <a:srgbClr val="185633"/>
                </a:solidFill>
                <a:latin typeface="Cambria"/>
                <a:cs typeface="Cambria"/>
              </a:rPr>
              <a:t>Aceite</a:t>
            </a:r>
            <a:r>
              <a:rPr lang="it-IT" sz="950" b="1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sz="950" b="1" spc="55" dirty="0">
                <a:solidFill>
                  <a:srgbClr val="185633"/>
                </a:solidFill>
                <a:latin typeface="Cambria"/>
                <a:cs typeface="Cambria"/>
              </a:rPr>
              <a:t>Jojoba</a:t>
            </a:r>
            <a:endParaRPr sz="950" dirty="0">
              <a:latin typeface="Cambria"/>
              <a:cs typeface="Cambria"/>
            </a:endParaRPr>
          </a:p>
          <a:p>
            <a:pPr marL="12700">
              <a:lnSpc>
                <a:spcPts val="1115"/>
              </a:lnSpc>
            </a:pPr>
            <a:endParaRPr lang="it-IT" sz="1100" b="1" spc="70" dirty="0">
              <a:solidFill>
                <a:srgbClr val="185633"/>
              </a:solidFill>
              <a:latin typeface="Cambria"/>
              <a:cs typeface="Cambria"/>
            </a:endParaRPr>
          </a:p>
          <a:p>
            <a:pPr marL="12700">
              <a:lnSpc>
                <a:spcPts val="1115"/>
              </a:lnSpc>
            </a:pPr>
            <a:r>
              <a:rPr lang="it-IT" sz="1100" b="1" spc="70" dirty="0">
                <a:solidFill>
                  <a:srgbClr val="185633"/>
                </a:solidFill>
                <a:latin typeface="Cambria"/>
                <a:cs typeface="Cambria"/>
              </a:rPr>
              <a:t>EMOLIENTE – DISTRICANTE</a:t>
            </a:r>
          </a:p>
          <a:p>
            <a:pPr marL="12700">
              <a:lnSpc>
                <a:spcPts val="1115"/>
              </a:lnSpc>
            </a:pPr>
            <a:r>
              <a:rPr sz="1100" i="1" spc="85" dirty="0" err="1">
                <a:solidFill>
                  <a:srgbClr val="185633"/>
                </a:solidFill>
                <a:latin typeface="Cambria"/>
                <a:cs typeface="Cambria"/>
              </a:rPr>
              <a:t>Simmondsia</a:t>
            </a:r>
            <a:r>
              <a:rPr sz="1100" i="1" spc="18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100" i="1" spc="80" dirty="0">
                <a:solidFill>
                  <a:srgbClr val="185633"/>
                </a:solidFill>
                <a:latin typeface="Cambria"/>
                <a:cs typeface="Cambria"/>
              </a:rPr>
              <a:t>chinensis</a:t>
            </a:r>
            <a:r>
              <a:rPr sz="1100" i="1" spc="18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100" i="1" spc="10" dirty="0">
                <a:solidFill>
                  <a:srgbClr val="185633"/>
                </a:solidFill>
                <a:latin typeface="Cambria"/>
                <a:cs typeface="Cambria"/>
              </a:rPr>
              <a:t>(Jojoba)</a:t>
            </a:r>
            <a:r>
              <a:rPr sz="1100" i="1" spc="18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100" i="1" spc="30" dirty="0">
                <a:solidFill>
                  <a:srgbClr val="185633"/>
                </a:solidFill>
                <a:latin typeface="Cambria"/>
                <a:cs typeface="Cambria"/>
              </a:rPr>
              <a:t>Oil</a:t>
            </a:r>
            <a:endParaRPr sz="1100" dirty="0">
              <a:latin typeface="Cambria"/>
              <a:cs typeface="Cambria"/>
            </a:endParaRPr>
          </a:p>
          <a:p>
            <a:pPr marL="12700" marR="5080" algn="just">
              <a:lnSpc>
                <a:spcPts val="1100"/>
              </a:lnSpc>
              <a:spcBef>
                <a:spcPts val="60"/>
              </a:spcBef>
            </a:pP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El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aceite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de jojoba, de color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amarillo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y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olor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agradable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, da un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líquido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viscoso con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fuertes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propiedades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emolientes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. Reduce significativamente la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resistencia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al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peine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los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cabellos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más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quebradizos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y le da al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cabello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la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máxima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suavidad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y brillo, sin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reblandecerlo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.</a:t>
            </a:r>
          </a:p>
          <a:p>
            <a:pPr marL="12700" marR="5080" algn="just">
              <a:lnSpc>
                <a:spcPts val="1100"/>
              </a:lnSpc>
              <a:spcBef>
                <a:spcPts val="60"/>
              </a:spcBef>
            </a:pPr>
            <a:r>
              <a:rPr lang="es-ES" sz="950" b="1" dirty="0">
                <a:solidFill>
                  <a:srgbClr val="185633"/>
                </a:solidFill>
                <a:latin typeface="Cambria"/>
                <a:cs typeface="Cambria"/>
              </a:rPr>
              <a:t>Aceite de </a:t>
            </a:r>
            <a:r>
              <a:rPr sz="950" b="1" spc="-10" dirty="0">
                <a:solidFill>
                  <a:srgbClr val="185633"/>
                </a:solidFill>
                <a:latin typeface="Cambria"/>
                <a:cs typeface="Cambria"/>
              </a:rPr>
              <a:t>Arg</a:t>
            </a:r>
            <a:r>
              <a:rPr lang="es-ES" sz="950" b="1" spc="-10" dirty="0">
                <a:solidFill>
                  <a:srgbClr val="185633"/>
                </a:solidFill>
                <a:latin typeface="Cambria"/>
                <a:cs typeface="Cambria"/>
              </a:rPr>
              <a:t>á</a:t>
            </a:r>
            <a:r>
              <a:rPr sz="950" b="1" spc="-10" dirty="0">
                <a:solidFill>
                  <a:srgbClr val="185633"/>
                </a:solidFill>
                <a:latin typeface="Cambria"/>
                <a:cs typeface="Cambria"/>
              </a:rPr>
              <a:t>n</a:t>
            </a:r>
            <a:endParaRPr sz="950" dirty="0">
              <a:latin typeface="Cambria"/>
              <a:cs typeface="Cambria"/>
            </a:endParaRPr>
          </a:p>
          <a:p>
            <a:pPr marL="12700">
              <a:lnSpc>
                <a:spcPts val="1115"/>
              </a:lnSpc>
            </a:pPr>
            <a:r>
              <a:rPr lang="es-ES" sz="1100" b="1" spc="55" dirty="0">
                <a:solidFill>
                  <a:srgbClr val="185633"/>
                </a:solidFill>
                <a:latin typeface="Cambria"/>
                <a:cs typeface="Cambria"/>
              </a:rPr>
              <a:t>ATERCIOPELANTE</a:t>
            </a:r>
            <a:endParaRPr sz="1100" dirty="0">
              <a:latin typeface="Cambria"/>
              <a:cs typeface="Cambria"/>
            </a:endParaRPr>
          </a:p>
          <a:p>
            <a:pPr marL="12700" algn="just">
              <a:lnSpc>
                <a:spcPts val="1150"/>
              </a:lnSpc>
            </a:pPr>
            <a:r>
              <a:rPr sz="1100" i="1" spc="55" dirty="0">
                <a:solidFill>
                  <a:srgbClr val="185633"/>
                </a:solidFill>
                <a:latin typeface="Cambria"/>
                <a:cs typeface="Cambria"/>
              </a:rPr>
              <a:t>Argania</a:t>
            </a:r>
            <a:r>
              <a:rPr sz="1100" i="1" spc="11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100" i="1" spc="85" dirty="0">
                <a:solidFill>
                  <a:srgbClr val="185633"/>
                </a:solidFill>
                <a:latin typeface="Cambria"/>
                <a:cs typeface="Cambria"/>
              </a:rPr>
              <a:t>spinosa</a:t>
            </a:r>
            <a:r>
              <a:rPr sz="1100" i="1" spc="114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100" i="1" spc="65" dirty="0">
                <a:solidFill>
                  <a:srgbClr val="185633"/>
                </a:solidFill>
                <a:latin typeface="Cambria"/>
                <a:cs typeface="Cambria"/>
              </a:rPr>
              <a:t>Kernel</a:t>
            </a:r>
            <a:r>
              <a:rPr sz="1100" i="1" spc="114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100" i="1" spc="30" dirty="0">
                <a:solidFill>
                  <a:srgbClr val="185633"/>
                </a:solidFill>
                <a:latin typeface="Cambria"/>
                <a:cs typeface="Cambria"/>
              </a:rPr>
              <a:t>Oil</a:t>
            </a:r>
            <a:endParaRPr sz="1100" dirty="0">
              <a:latin typeface="Cambria"/>
              <a:cs typeface="Cambria"/>
            </a:endParaRPr>
          </a:p>
          <a:p>
            <a:pPr marL="12700" marR="6350" algn="just">
              <a:lnSpc>
                <a:spcPts val="1100"/>
              </a:lnSpc>
              <a:spcBef>
                <a:spcPts val="60"/>
              </a:spcBef>
            </a:pP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Aceite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rico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en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ácidos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grasos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esenciales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, en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particular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ácido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linoleico,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polifenoles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y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tocoferoles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, tiene una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acción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sedosa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sobre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el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cabello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.</a:t>
            </a:r>
            <a:endParaRPr sz="1000" dirty="0">
              <a:latin typeface="Cambria"/>
              <a:cs typeface="Cambria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292760" y="2805581"/>
            <a:ext cx="1952625" cy="7393305"/>
          </a:xfrm>
          <a:custGeom>
            <a:avLst/>
            <a:gdLst/>
            <a:ahLst/>
            <a:cxnLst/>
            <a:rect l="l" t="t" r="r" b="b"/>
            <a:pathLst>
              <a:path w="1952625" h="7393305">
                <a:moveTo>
                  <a:pt x="324002" y="0"/>
                </a:moveTo>
                <a:lnTo>
                  <a:pt x="276123" y="3512"/>
                </a:lnTo>
                <a:lnTo>
                  <a:pt x="230425" y="13717"/>
                </a:lnTo>
                <a:lnTo>
                  <a:pt x="187410" y="30113"/>
                </a:lnTo>
                <a:lnTo>
                  <a:pt x="147579" y="52198"/>
                </a:lnTo>
                <a:lnTo>
                  <a:pt x="111432" y="79471"/>
                </a:lnTo>
                <a:lnTo>
                  <a:pt x="79471" y="111432"/>
                </a:lnTo>
                <a:lnTo>
                  <a:pt x="52198" y="147579"/>
                </a:lnTo>
                <a:lnTo>
                  <a:pt x="30113" y="187410"/>
                </a:lnTo>
                <a:lnTo>
                  <a:pt x="13717" y="230425"/>
                </a:lnTo>
                <a:lnTo>
                  <a:pt x="3512" y="276123"/>
                </a:lnTo>
                <a:lnTo>
                  <a:pt x="0" y="324002"/>
                </a:lnTo>
                <a:lnTo>
                  <a:pt x="0" y="7069099"/>
                </a:lnTo>
                <a:lnTo>
                  <a:pt x="3512" y="7116978"/>
                </a:lnTo>
                <a:lnTo>
                  <a:pt x="13717" y="7162676"/>
                </a:lnTo>
                <a:lnTo>
                  <a:pt x="30113" y="7205691"/>
                </a:lnTo>
                <a:lnTo>
                  <a:pt x="52198" y="7245522"/>
                </a:lnTo>
                <a:lnTo>
                  <a:pt x="79471" y="7281669"/>
                </a:lnTo>
                <a:lnTo>
                  <a:pt x="111432" y="7313629"/>
                </a:lnTo>
                <a:lnTo>
                  <a:pt x="147579" y="7340903"/>
                </a:lnTo>
                <a:lnTo>
                  <a:pt x="187410" y="7362988"/>
                </a:lnTo>
                <a:lnTo>
                  <a:pt x="230425" y="7379383"/>
                </a:lnTo>
                <a:lnTo>
                  <a:pt x="276123" y="7389588"/>
                </a:lnTo>
                <a:lnTo>
                  <a:pt x="324002" y="7393101"/>
                </a:lnTo>
                <a:lnTo>
                  <a:pt x="1628482" y="7393101"/>
                </a:lnTo>
                <a:lnTo>
                  <a:pt x="1676358" y="7389588"/>
                </a:lnTo>
                <a:lnTo>
                  <a:pt x="1722053" y="7379383"/>
                </a:lnTo>
                <a:lnTo>
                  <a:pt x="1765066" y="7362988"/>
                </a:lnTo>
                <a:lnTo>
                  <a:pt x="1804896" y="7340903"/>
                </a:lnTo>
                <a:lnTo>
                  <a:pt x="1841042" y="7313629"/>
                </a:lnTo>
                <a:lnTo>
                  <a:pt x="1873001" y="7281669"/>
                </a:lnTo>
                <a:lnTo>
                  <a:pt x="1900274" y="7245522"/>
                </a:lnTo>
                <a:lnTo>
                  <a:pt x="1922359" y="7205691"/>
                </a:lnTo>
                <a:lnTo>
                  <a:pt x="1938754" y="7162676"/>
                </a:lnTo>
                <a:lnTo>
                  <a:pt x="1948959" y="7116978"/>
                </a:lnTo>
                <a:lnTo>
                  <a:pt x="1952472" y="7069099"/>
                </a:lnTo>
                <a:lnTo>
                  <a:pt x="1952472" y="324002"/>
                </a:lnTo>
                <a:lnTo>
                  <a:pt x="1948959" y="276123"/>
                </a:lnTo>
                <a:lnTo>
                  <a:pt x="1938754" y="230425"/>
                </a:lnTo>
                <a:lnTo>
                  <a:pt x="1922359" y="187410"/>
                </a:lnTo>
                <a:lnTo>
                  <a:pt x="1900274" y="147579"/>
                </a:lnTo>
                <a:lnTo>
                  <a:pt x="1873001" y="111432"/>
                </a:lnTo>
                <a:lnTo>
                  <a:pt x="1841042" y="79471"/>
                </a:lnTo>
                <a:lnTo>
                  <a:pt x="1804896" y="52198"/>
                </a:lnTo>
                <a:lnTo>
                  <a:pt x="1765066" y="30113"/>
                </a:lnTo>
                <a:lnTo>
                  <a:pt x="1722053" y="13717"/>
                </a:lnTo>
                <a:lnTo>
                  <a:pt x="1676358" y="3512"/>
                </a:lnTo>
                <a:lnTo>
                  <a:pt x="1628482" y="0"/>
                </a:lnTo>
                <a:lnTo>
                  <a:pt x="324002" y="0"/>
                </a:lnTo>
                <a:close/>
              </a:path>
            </a:pathLst>
          </a:custGeom>
          <a:ln w="9525">
            <a:solidFill>
              <a:srgbClr val="185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352943" y="2798509"/>
            <a:ext cx="1838325" cy="5929828"/>
          </a:xfrm>
          <a:prstGeom prst="rect">
            <a:avLst/>
          </a:prstGeom>
        </p:spPr>
        <p:txBody>
          <a:bodyPr vert="horz" wrap="square" lIns="0" tIns="68580" rIns="0" bIns="0" rtlCol="0">
            <a:spAutoFit/>
          </a:bodyPr>
          <a:lstStyle/>
          <a:p>
            <a:pPr marL="158115">
              <a:lnSpc>
                <a:spcPct val="100000"/>
              </a:lnSpc>
              <a:spcBef>
                <a:spcPts val="540"/>
              </a:spcBef>
            </a:pPr>
            <a:r>
              <a:rPr sz="1400" b="1" spc="55" dirty="0">
                <a:solidFill>
                  <a:srgbClr val="185633"/>
                </a:solidFill>
                <a:latin typeface="Cambria"/>
                <a:cs typeface="Cambria"/>
              </a:rPr>
              <a:t>PRESENTA</a:t>
            </a:r>
            <a:r>
              <a:rPr lang="es-ES" sz="1400" b="1" spc="55" dirty="0">
                <a:solidFill>
                  <a:srgbClr val="185633"/>
                </a:solidFill>
                <a:latin typeface="Cambria"/>
                <a:cs typeface="Cambria"/>
              </a:rPr>
              <a:t>CIÓN</a:t>
            </a:r>
            <a:endParaRPr sz="1400" dirty="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414"/>
              </a:spcBef>
            </a:pPr>
            <a:r>
              <a:rPr sz="1300" b="1" spc="-20" dirty="0">
                <a:solidFill>
                  <a:srgbClr val="185633"/>
                </a:solidFill>
                <a:latin typeface="Cambria"/>
                <a:cs typeface="Cambria"/>
              </a:rPr>
              <a:t>Info</a:t>
            </a:r>
            <a:r>
              <a:rPr lang="es-ES" sz="1300" b="1" spc="-20" dirty="0" err="1">
                <a:solidFill>
                  <a:srgbClr val="185633"/>
                </a:solidFill>
                <a:latin typeface="Cambria"/>
                <a:cs typeface="Cambria"/>
              </a:rPr>
              <a:t>rmación</a:t>
            </a:r>
            <a:endParaRPr sz="1300" dirty="0">
              <a:latin typeface="Cambria"/>
              <a:cs typeface="Cambria"/>
            </a:endParaRPr>
          </a:p>
          <a:p>
            <a:pPr marL="12700" marR="5080" algn="just">
              <a:lnSpc>
                <a:spcPts val="1000"/>
              </a:lnSpc>
              <a:spcBef>
                <a:spcPts val="365"/>
              </a:spcBef>
            </a:pPr>
            <a:r>
              <a:rPr lang="it-IT" sz="1000" spc="95" dirty="0">
                <a:solidFill>
                  <a:srgbClr val="185633"/>
                </a:solidFill>
                <a:latin typeface="Cambria"/>
                <a:cs typeface="Cambria"/>
              </a:rPr>
              <a:t>Este </a:t>
            </a:r>
            <a:r>
              <a:rPr lang="it-IT" sz="1000" spc="95" dirty="0" err="1">
                <a:solidFill>
                  <a:srgbClr val="185633"/>
                </a:solidFill>
                <a:latin typeface="Cambria"/>
                <a:cs typeface="Cambria"/>
              </a:rPr>
              <a:t>acondicionador</a:t>
            </a:r>
            <a:r>
              <a:rPr lang="it-IT" sz="1000" spc="95" dirty="0">
                <a:solidFill>
                  <a:srgbClr val="185633"/>
                </a:solidFill>
                <a:latin typeface="Cambria"/>
                <a:cs typeface="Cambria"/>
              </a:rPr>
              <a:t> cremoso </a:t>
            </a:r>
            <a:r>
              <a:rPr lang="it-IT" sz="1000" spc="95" dirty="0" err="1">
                <a:solidFill>
                  <a:srgbClr val="185633"/>
                </a:solidFill>
                <a:latin typeface="Cambria"/>
                <a:cs typeface="Cambria"/>
              </a:rPr>
              <a:t>está</a:t>
            </a:r>
            <a:r>
              <a:rPr lang="it-IT" sz="1000" spc="9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95" dirty="0" err="1">
                <a:solidFill>
                  <a:srgbClr val="185633"/>
                </a:solidFill>
                <a:latin typeface="Cambria"/>
                <a:cs typeface="Cambria"/>
              </a:rPr>
              <a:t>específicamente</a:t>
            </a:r>
            <a:r>
              <a:rPr lang="it-IT" sz="1000" spc="9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95" dirty="0" err="1">
                <a:solidFill>
                  <a:srgbClr val="185633"/>
                </a:solidFill>
                <a:latin typeface="Cambria"/>
                <a:cs typeface="Cambria"/>
              </a:rPr>
              <a:t>diseñado</a:t>
            </a:r>
            <a:r>
              <a:rPr lang="it-IT" sz="1000" spc="95" dirty="0">
                <a:solidFill>
                  <a:srgbClr val="185633"/>
                </a:solidFill>
                <a:latin typeface="Cambria"/>
                <a:cs typeface="Cambria"/>
              </a:rPr>
              <a:t> para </a:t>
            </a:r>
            <a:r>
              <a:rPr lang="it-IT" sz="1000" spc="95" dirty="0" err="1">
                <a:solidFill>
                  <a:srgbClr val="185633"/>
                </a:solidFill>
                <a:latin typeface="Cambria"/>
                <a:cs typeface="Cambria"/>
              </a:rPr>
              <a:t>cuidar</a:t>
            </a:r>
            <a:r>
              <a:rPr lang="it-IT" sz="1000" spc="9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95" dirty="0" err="1">
                <a:solidFill>
                  <a:srgbClr val="185633"/>
                </a:solidFill>
                <a:latin typeface="Cambria"/>
                <a:cs typeface="Cambria"/>
              </a:rPr>
              <a:t>el</a:t>
            </a:r>
            <a:r>
              <a:rPr lang="it-IT" sz="1000" spc="9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95" dirty="0" err="1">
                <a:solidFill>
                  <a:srgbClr val="185633"/>
                </a:solidFill>
                <a:latin typeface="Cambria"/>
                <a:cs typeface="Cambria"/>
              </a:rPr>
              <a:t>cabello</a:t>
            </a:r>
            <a:r>
              <a:rPr lang="it-IT" sz="1000" spc="9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95" dirty="0" err="1">
                <a:solidFill>
                  <a:srgbClr val="185633"/>
                </a:solidFill>
                <a:latin typeface="Cambria"/>
                <a:cs typeface="Cambria"/>
              </a:rPr>
              <a:t>ondulado</a:t>
            </a:r>
            <a:r>
              <a:rPr lang="it-IT" sz="1000" spc="95" dirty="0">
                <a:solidFill>
                  <a:srgbClr val="185633"/>
                </a:solidFill>
                <a:latin typeface="Cambria"/>
                <a:cs typeface="Cambria"/>
              </a:rPr>
              <a:t> y </a:t>
            </a:r>
            <a:r>
              <a:rPr lang="it-IT" sz="1000" spc="95" dirty="0" err="1">
                <a:solidFill>
                  <a:srgbClr val="185633"/>
                </a:solidFill>
                <a:latin typeface="Cambria"/>
                <a:cs typeface="Cambria"/>
              </a:rPr>
              <a:t>rizado</a:t>
            </a:r>
            <a:r>
              <a:rPr lang="it-IT" sz="1000" spc="95" dirty="0">
                <a:solidFill>
                  <a:srgbClr val="185633"/>
                </a:solidFill>
                <a:latin typeface="Cambria"/>
                <a:cs typeface="Cambria"/>
              </a:rPr>
              <a:t>, </a:t>
            </a:r>
            <a:r>
              <a:rPr lang="it-IT" sz="1000" spc="95" dirty="0" err="1">
                <a:solidFill>
                  <a:srgbClr val="185633"/>
                </a:solidFill>
                <a:latin typeface="Cambria"/>
                <a:cs typeface="Cambria"/>
              </a:rPr>
              <a:t>gracias</a:t>
            </a:r>
            <a:r>
              <a:rPr lang="it-IT" sz="1000" spc="95" dirty="0">
                <a:solidFill>
                  <a:srgbClr val="185633"/>
                </a:solidFill>
                <a:latin typeface="Cambria"/>
                <a:cs typeface="Cambria"/>
              </a:rPr>
              <a:t> a </a:t>
            </a:r>
            <a:r>
              <a:rPr lang="it-IT" sz="1000" spc="95" dirty="0" err="1">
                <a:solidFill>
                  <a:srgbClr val="185633"/>
                </a:solidFill>
                <a:latin typeface="Cambria"/>
                <a:cs typeface="Cambria"/>
              </a:rPr>
              <a:t>ingredientes</a:t>
            </a:r>
            <a:r>
              <a:rPr lang="it-IT" sz="1000" spc="9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95" dirty="0" err="1">
                <a:solidFill>
                  <a:srgbClr val="185633"/>
                </a:solidFill>
                <a:latin typeface="Cambria"/>
                <a:cs typeface="Cambria"/>
              </a:rPr>
              <a:t>seleccionados</a:t>
            </a:r>
            <a:r>
              <a:rPr lang="it-IT" sz="1000" spc="95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000" spc="95" dirty="0" err="1">
                <a:solidFill>
                  <a:srgbClr val="185633"/>
                </a:solidFill>
                <a:latin typeface="Cambria"/>
                <a:cs typeface="Cambria"/>
              </a:rPr>
              <a:t>origen</a:t>
            </a:r>
            <a:r>
              <a:rPr lang="it-IT" sz="1000" spc="9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95" dirty="0" err="1">
                <a:solidFill>
                  <a:srgbClr val="185633"/>
                </a:solidFill>
                <a:latin typeface="Cambria"/>
                <a:cs typeface="Cambria"/>
              </a:rPr>
              <a:t>natural</a:t>
            </a:r>
            <a:r>
              <a:rPr lang="it-IT" sz="1000" spc="9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95" dirty="0" err="1">
                <a:solidFill>
                  <a:srgbClr val="185633"/>
                </a:solidFill>
                <a:latin typeface="Cambria"/>
                <a:cs typeface="Cambria"/>
              </a:rPr>
              <a:t>que</a:t>
            </a:r>
            <a:r>
              <a:rPr lang="it-IT" sz="1000" spc="9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95" dirty="0" err="1">
                <a:solidFill>
                  <a:srgbClr val="185633"/>
                </a:solidFill>
                <a:latin typeface="Cambria"/>
                <a:cs typeface="Cambria"/>
              </a:rPr>
              <a:t>disciplinan</a:t>
            </a:r>
            <a:r>
              <a:rPr lang="it-IT" sz="1000" spc="9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95" dirty="0" err="1">
                <a:solidFill>
                  <a:srgbClr val="185633"/>
                </a:solidFill>
                <a:latin typeface="Cambria"/>
                <a:cs typeface="Cambria"/>
              </a:rPr>
              <a:t>el</a:t>
            </a:r>
            <a:r>
              <a:rPr lang="it-IT" sz="1000" spc="9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95" dirty="0" err="1">
                <a:solidFill>
                  <a:srgbClr val="185633"/>
                </a:solidFill>
                <a:latin typeface="Cambria"/>
                <a:cs typeface="Cambria"/>
              </a:rPr>
              <a:t>cabello</a:t>
            </a:r>
            <a:r>
              <a:rPr lang="it-IT" sz="1000" spc="95" dirty="0">
                <a:solidFill>
                  <a:srgbClr val="185633"/>
                </a:solidFill>
                <a:latin typeface="Cambria"/>
                <a:cs typeface="Cambria"/>
              </a:rPr>
              <a:t> y </a:t>
            </a:r>
            <a:r>
              <a:rPr lang="it-IT" sz="1000" spc="95" dirty="0" err="1">
                <a:solidFill>
                  <a:srgbClr val="185633"/>
                </a:solidFill>
                <a:latin typeface="Cambria"/>
                <a:cs typeface="Cambria"/>
              </a:rPr>
              <a:t>contrarrestan</a:t>
            </a:r>
            <a:r>
              <a:rPr lang="it-IT" sz="1000" spc="9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95" dirty="0" err="1">
                <a:solidFill>
                  <a:srgbClr val="185633"/>
                </a:solidFill>
                <a:latin typeface="Cambria"/>
                <a:cs typeface="Cambria"/>
              </a:rPr>
              <a:t>el</a:t>
            </a:r>
            <a:r>
              <a:rPr lang="it-IT" sz="1000" spc="9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95" dirty="0" err="1">
                <a:solidFill>
                  <a:srgbClr val="185633"/>
                </a:solidFill>
                <a:latin typeface="Cambria"/>
                <a:cs typeface="Cambria"/>
              </a:rPr>
              <a:t>encrespamiento</a:t>
            </a:r>
            <a:r>
              <a:rPr lang="it-IT" sz="1000" spc="95" dirty="0">
                <a:solidFill>
                  <a:srgbClr val="185633"/>
                </a:solidFill>
                <a:latin typeface="Cambria"/>
                <a:cs typeface="Cambria"/>
              </a:rPr>
              <a:t>, dando </a:t>
            </a:r>
            <a:r>
              <a:rPr lang="it-IT" sz="1000" spc="95" dirty="0" err="1">
                <a:solidFill>
                  <a:srgbClr val="185633"/>
                </a:solidFill>
                <a:latin typeface="Cambria"/>
                <a:cs typeface="Cambria"/>
              </a:rPr>
              <a:t>suavidad</a:t>
            </a:r>
            <a:r>
              <a:rPr lang="it-IT" sz="1000" spc="95" dirty="0">
                <a:solidFill>
                  <a:srgbClr val="185633"/>
                </a:solidFill>
                <a:latin typeface="Cambria"/>
                <a:cs typeface="Cambria"/>
              </a:rPr>
              <a:t> y </a:t>
            </a:r>
            <a:r>
              <a:rPr lang="it-IT" sz="1000" spc="95" dirty="0" err="1">
                <a:solidFill>
                  <a:srgbClr val="185633"/>
                </a:solidFill>
                <a:latin typeface="Cambria"/>
                <a:cs typeface="Cambria"/>
              </a:rPr>
              <a:t>mejorando</a:t>
            </a:r>
            <a:r>
              <a:rPr lang="it-IT" sz="1000" spc="95" dirty="0">
                <a:solidFill>
                  <a:srgbClr val="185633"/>
                </a:solidFill>
                <a:latin typeface="Cambria"/>
                <a:cs typeface="Cambria"/>
              </a:rPr>
              <a:t> la </a:t>
            </a:r>
            <a:r>
              <a:rPr lang="it-IT" sz="1000" spc="95" dirty="0" err="1">
                <a:solidFill>
                  <a:srgbClr val="185633"/>
                </a:solidFill>
                <a:latin typeface="Cambria"/>
                <a:cs typeface="Cambria"/>
              </a:rPr>
              <a:t>definición</a:t>
            </a:r>
            <a:r>
              <a:rPr lang="it-IT" sz="1000" spc="95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000" spc="95" dirty="0" err="1">
                <a:solidFill>
                  <a:srgbClr val="185633"/>
                </a:solidFill>
                <a:latin typeface="Cambria"/>
                <a:cs typeface="Cambria"/>
              </a:rPr>
              <a:t>ondas</a:t>
            </a:r>
            <a:r>
              <a:rPr lang="it-IT" sz="1000" spc="95" dirty="0">
                <a:solidFill>
                  <a:srgbClr val="185633"/>
                </a:solidFill>
                <a:latin typeface="Cambria"/>
                <a:cs typeface="Cambria"/>
              </a:rPr>
              <a:t> y </a:t>
            </a:r>
            <a:r>
              <a:rPr lang="it-IT" sz="1000" spc="95" dirty="0" err="1">
                <a:solidFill>
                  <a:srgbClr val="185633"/>
                </a:solidFill>
                <a:latin typeface="Cambria"/>
                <a:cs typeface="Cambria"/>
              </a:rPr>
              <a:t>rizos</a:t>
            </a:r>
            <a:r>
              <a:rPr lang="it-IT" sz="1000" spc="95" dirty="0">
                <a:solidFill>
                  <a:srgbClr val="185633"/>
                </a:solidFill>
                <a:latin typeface="Cambria"/>
                <a:cs typeface="Cambria"/>
              </a:rPr>
              <a:t>. </a:t>
            </a:r>
            <a:r>
              <a:rPr lang="it-IT" sz="1000" spc="95" dirty="0" err="1">
                <a:solidFill>
                  <a:srgbClr val="185633"/>
                </a:solidFill>
                <a:latin typeface="Cambria"/>
                <a:cs typeface="Cambria"/>
              </a:rPr>
              <a:t>Está</a:t>
            </a:r>
            <a:r>
              <a:rPr lang="it-IT" sz="1000" spc="9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95" dirty="0" err="1">
                <a:solidFill>
                  <a:srgbClr val="185633"/>
                </a:solidFill>
                <a:latin typeface="Cambria"/>
                <a:cs typeface="Cambria"/>
              </a:rPr>
              <a:t>formulado</a:t>
            </a:r>
            <a:r>
              <a:rPr lang="it-IT" sz="1000" spc="95" dirty="0">
                <a:solidFill>
                  <a:srgbClr val="185633"/>
                </a:solidFill>
                <a:latin typeface="Cambria"/>
                <a:cs typeface="Cambria"/>
              </a:rPr>
              <a:t> con Acqua Faba, un </a:t>
            </a:r>
            <a:r>
              <a:rPr lang="it-IT" sz="1000" spc="95" dirty="0" err="1">
                <a:solidFill>
                  <a:srgbClr val="185633"/>
                </a:solidFill>
                <a:latin typeface="Cambria"/>
                <a:cs typeface="Cambria"/>
              </a:rPr>
              <a:t>activo</a:t>
            </a:r>
            <a:r>
              <a:rPr lang="it-IT" sz="1000" spc="9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95" dirty="0" err="1">
                <a:solidFill>
                  <a:srgbClr val="185633"/>
                </a:solidFill>
                <a:latin typeface="Cambria"/>
                <a:cs typeface="Cambria"/>
              </a:rPr>
              <a:t>natural</a:t>
            </a:r>
            <a:r>
              <a:rPr lang="it-IT" sz="1000" spc="9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95" dirty="0" err="1">
                <a:solidFill>
                  <a:srgbClr val="185633"/>
                </a:solidFill>
                <a:latin typeface="Cambria"/>
                <a:cs typeface="Cambria"/>
              </a:rPr>
              <a:t>que</a:t>
            </a:r>
            <a:r>
              <a:rPr lang="it-IT" sz="1000" spc="9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95" dirty="0" err="1">
                <a:solidFill>
                  <a:srgbClr val="185633"/>
                </a:solidFill>
                <a:latin typeface="Cambria"/>
                <a:cs typeface="Cambria"/>
              </a:rPr>
              <a:t>desenreda</a:t>
            </a:r>
            <a:r>
              <a:rPr lang="it-IT" sz="1000" spc="95" dirty="0">
                <a:solidFill>
                  <a:srgbClr val="185633"/>
                </a:solidFill>
                <a:latin typeface="Cambria"/>
                <a:cs typeface="Cambria"/>
              </a:rPr>
              <a:t>, </a:t>
            </a:r>
            <a:r>
              <a:rPr lang="it-IT" sz="1000" spc="95" dirty="0" err="1">
                <a:solidFill>
                  <a:srgbClr val="185633"/>
                </a:solidFill>
                <a:latin typeface="Cambria"/>
                <a:cs typeface="Cambria"/>
              </a:rPr>
              <a:t>moldea</a:t>
            </a:r>
            <a:r>
              <a:rPr lang="it-IT" sz="1000" spc="95" dirty="0">
                <a:solidFill>
                  <a:srgbClr val="185633"/>
                </a:solidFill>
                <a:latin typeface="Cambria"/>
                <a:cs typeface="Cambria"/>
              </a:rPr>
              <a:t> y </a:t>
            </a:r>
            <a:r>
              <a:rPr lang="it-IT" sz="1000" spc="95" dirty="0" err="1">
                <a:solidFill>
                  <a:srgbClr val="185633"/>
                </a:solidFill>
                <a:latin typeface="Cambria"/>
                <a:cs typeface="Cambria"/>
              </a:rPr>
              <a:t>favorece</a:t>
            </a:r>
            <a:r>
              <a:rPr lang="it-IT" sz="1000" spc="95" dirty="0">
                <a:solidFill>
                  <a:srgbClr val="185633"/>
                </a:solidFill>
                <a:latin typeface="Cambria"/>
                <a:cs typeface="Cambria"/>
              </a:rPr>
              <a:t> la </a:t>
            </a:r>
            <a:r>
              <a:rPr lang="it-IT" sz="1000" spc="95" dirty="0" err="1">
                <a:solidFill>
                  <a:srgbClr val="185633"/>
                </a:solidFill>
                <a:latin typeface="Cambria"/>
                <a:cs typeface="Cambria"/>
              </a:rPr>
              <a:t>fijación</a:t>
            </a:r>
            <a:r>
              <a:rPr lang="it-IT" sz="1000" spc="95" dirty="0">
                <a:solidFill>
                  <a:srgbClr val="185633"/>
                </a:solidFill>
                <a:latin typeface="Cambria"/>
                <a:cs typeface="Cambria"/>
              </a:rPr>
              <a:t> del </a:t>
            </a:r>
            <a:r>
              <a:rPr lang="it-IT" sz="1000" spc="95" dirty="0" err="1">
                <a:solidFill>
                  <a:srgbClr val="185633"/>
                </a:solidFill>
                <a:latin typeface="Cambria"/>
                <a:cs typeface="Cambria"/>
              </a:rPr>
              <a:t>reciclaje</a:t>
            </a:r>
            <a:r>
              <a:rPr lang="it-IT" sz="1000" spc="95" dirty="0">
                <a:solidFill>
                  <a:srgbClr val="185633"/>
                </a:solidFill>
                <a:latin typeface="Cambria"/>
                <a:cs typeface="Cambria"/>
              </a:rPr>
              <a:t>, </a:t>
            </a:r>
            <a:r>
              <a:rPr lang="it-IT" sz="1000" spc="95" dirty="0" err="1">
                <a:solidFill>
                  <a:srgbClr val="185633"/>
                </a:solidFill>
                <a:latin typeface="Cambria"/>
                <a:cs typeface="Cambria"/>
              </a:rPr>
              <a:t>junto</a:t>
            </a:r>
            <a:r>
              <a:rPr lang="it-IT" sz="1000" spc="95" dirty="0">
                <a:solidFill>
                  <a:srgbClr val="185633"/>
                </a:solidFill>
                <a:latin typeface="Cambria"/>
                <a:cs typeface="Cambria"/>
              </a:rPr>
              <a:t> con manteca de karité y </a:t>
            </a:r>
            <a:r>
              <a:rPr lang="it-IT" sz="1000" spc="95" dirty="0" err="1">
                <a:solidFill>
                  <a:srgbClr val="185633"/>
                </a:solidFill>
                <a:latin typeface="Cambria"/>
                <a:cs typeface="Cambria"/>
              </a:rPr>
              <a:t>aceite</a:t>
            </a:r>
            <a:r>
              <a:rPr lang="it-IT" sz="1000" spc="95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000" spc="95" dirty="0" err="1">
                <a:solidFill>
                  <a:srgbClr val="185633"/>
                </a:solidFill>
                <a:latin typeface="Cambria"/>
                <a:cs typeface="Cambria"/>
              </a:rPr>
              <a:t>argán</a:t>
            </a:r>
            <a:r>
              <a:rPr lang="it-IT" sz="1000" spc="95" dirty="0">
                <a:solidFill>
                  <a:srgbClr val="185633"/>
                </a:solidFill>
                <a:latin typeface="Cambria"/>
                <a:cs typeface="Cambria"/>
              </a:rPr>
              <a:t>, </a:t>
            </a:r>
            <a:r>
              <a:rPr lang="it-IT" sz="1000" spc="95" dirty="0" err="1">
                <a:solidFill>
                  <a:srgbClr val="185633"/>
                </a:solidFill>
                <a:latin typeface="Cambria"/>
                <a:cs typeface="Cambria"/>
              </a:rPr>
              <a:t>que</a:t>
            </a:r>
            <a:r>
              <a:rPr lang="it-IT" sz="1000" spc="9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95" dirty="0" err="1">
                <a:solidFill>
                  <a:srgbClr val="185633"/>
                </a:solidFill>
                <a:latin typeface="Cambria"/>
                <a:cs typeface="Cambria"/>
              </a:rPr>
              <a:t>mantienen</a:t>
            </a:r>
            <a:r>
              <a:rPr lang="it-IT" sz="1000" spc="9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95" dirty="0" err="1">
                <a:solidFill>
                  <a:srgbClr val="185633"/>
                </a:solidFill>
                <a:latin typeface="Cambria"/>
                <a:cs typeface="Cambria"/>
              </a:rPr>
              <a:t>el</a:t>
            </a:r>
            <a:r>
              <a:rPr lang="it-IT" sz="1000" spc="9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95" dirty="0" err="1">
                <a:solidFill>
                  <a:srgbClr val="185633"/>
                </a:solidFill>
                <a:latin typeface="Cambria"/>
                <a:cs typeface="Cambria"/>
              </a:rPr>
              <a:t>cabello</a:t>
            </a:r>
            <a:r>
              <a:rPr lang="it-IT" sz="1000" spc="95" dirty="0">
                <a:solidFill>
                  <a:srgbClr val="185633"/>
                </a:solidFill>
                <a:latin typeface="Cambria"/>
                <a:cs typeface="Cambria"/>
              </a:rPr>
              <a:t> suave y </a:t>
            </a:r>
            <a:r>
              <a:rPr lang="it-IT" sz="1000" spc="95" dirty="0" err="1">
                <a:solidFill>
                  <a:srgbClr val="185633"/>
                </a:solidFill>
                <a:latin typeface="Cambria"/>
                <a:cs typeface="Cambria"/>
              </a:rPr>
              <a:t>corpuesto</a:t>
            </a:r>
            <a:r>
              <a:rPr lang="it-IT" sz="1000" spc="95" dirty="0">
                <a:solidFill>
                  <a:srgbClr val="185633"/>
                </a:solidFill>
                <a:latin typeface="Cambria"/>
                <a:cs typeface="Cambria"/>
              </a:rPr>
              <a:t>.
</a:t>
            </a:r>
            <a:r>
              <a:rPr lang="it-IT" sz="1000" b="1" spc="95" dirty="0">
                <a:solidFill>
                  <a:srgbClr val="185633"/>
                </a:solidFill>
                <a:latin typeface="Cambria"/>
                <a:cs typeface="Cambria"/>
              </a:rPr>
              <a:t>Uso</a:t>
            </a:r>
          </a:p>
          <a:p>
            <a:pPr marL="12700" marR="5080" algn="just">
              <a:lnSpc>
                <a:spcPts val="1000"/>
              </a:lnSpc>
              <a:spcBef>
                <a:spcPts val="365"/>
              </a:spcBef>
            </a:pP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Distribuir una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pequeña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cantidad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sobre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los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largos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del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cabello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mojado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,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después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del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champú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,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dejar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actuar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unos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minutos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y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luego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enjuagar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.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Cuando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el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cabello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está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particularmente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seco y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quebradizo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, se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puede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utilizar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como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mascarilla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sobre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el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cabello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seco,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que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debe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mantenerse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durante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aproximadamente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media hora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antes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del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lavado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.</a:t>
            </a:r>
          </a:p>
          <a:p>
            <a:pPr marL="12700" marR="5080" algn="just">
              <a:lnSpc>
                <a:spcPts val="1000"/>
              </a:lnSpc>
              <a:spcBef>
                <a:spcPts val="365"/>
              </a:spcBef>
            </a:pPr>
            <a:r>
              <a:rPr lang="it-IT" sz="1300" b="1" spc="45" dirty="0" err="1">
                <a:solidFill>
                  <a:srgbClr val="185633"/>
                </a:solidFill>
                <a:latin typeface="Cambria"/>
                <a:cs typeface="Cambria"/>
              </a:rPr>
              <a:t>Ventas</a:t>
            </a:r>
            <a:r>
              <a:rPr lang="it-IT" sz="1300" b="1" spc="4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300" b="1" spc="45" dirty="0" err="1">
                <a:solidFill>
                  <a:srgbClr val="185633"/>
                </a:solidFill>
                <a:latin typeface="Cambria"/>
                <a:cs typeface="Cambria"/>
              </a:rPr>
              <a:t>Relacionadas</a:t>
            </a:r>
            <a:endParaRPr lang="it-IT" sz="1300" b="1" spc="45" dirty="0">
              <a:solidFill>
                <a:srgbClr val="185633"/>
              </a:solidFill>
              <a:latin typeface="Cambria"/>
              <a:cs typeface="Cambria"/>
            </a:endParaRPr>
          </a:p>
          <a:p>
            <a:pPr marL="12700" marR="5080" algn="just">
              <a:lnSpc>
                <a:spcPts val="1000"/>
              </a:lnSpc>
              <a:spcBef>
                <a:spcPts val="365"/>
              </a:spcBef>
            </a:pPr>
            <a:r>
              <a:rPr lang="es-ES" sz="1000" spc="50" dirty="0">
                <a:solidFill>
                  <a:srgbClr val="185633"/>
                </a:solidFill>
                <a:latin typeface="Cambria"/>
                <a:cs typeface="Cambria"/>
              </a:rPr>
              <a:t>Toda la línea Ondulados y Rizados.</a:t>
            </a:r>
            <a:endParaRPr sz="1000" dirty="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450"/>
              </a:spcBef>
            </a:pPr>
            <a:r>
              <a:rPr sz="1300" b="1" spc="50" dirty="0">
                <a:solidFill>
                  <a:srgbClr val="185633"/>
                </a:solidFill>
                <a:latin typeface="Cambria"/>
                <a:cs typeface="Cambria"/>
              </a:rPr>
              <a:t>Formato</a:t>
            </a:r>
            <a:r>
              <a:rPr sz="1300" b="1" spc="8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300" b="1" spc="75" dirty="0">
                <a:solidFill>
                  <a:srgbClr val="185633"/>
                </a:solidFill>
                <a:latin typeface="Cambria"/>
                <a:cs typeface="Cambria"/>
              </a:rPr>
              <a:t>&amp;</a:t>
            </a:r>
            <a:r>
              <a:rPr sz="1300" b="1" spc="9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300" b="1" spc="-10" dirty="0">
                <a:solidFill>
                  <a:srgbClr val="185633"/>
                </a:solidFill>
                <a:latin typeface="Cambria"/>
                <a:cs typeface="Cambria"/>
              </a:rPr>
              <a:t>material</a:t>
            </a:r>
            <a:endParaRPr sz="1300" dirty="0">
              <a:latin typeface="Cambria"/>
              <a:cs typeface="Cambria"/>
            </a:endParaRPr>
          </a:p>
          <a:p>
            <a:pPr marL="12700" algn="just">
              <a:lnSpc>
                <a:spcPct val="100000"/>
              </a:lnSpc>
              <a:spcBef>
                <a:spcPts val="165"/>
              </a:spcBef>
            </a:pPr>
            <a:r>
              <a:rPr lang="es-ES" sz="1000" spc="65" dirty="0">
                <a:solidFill>
                  <a:srgbClr val="185633"/>
                </a:solidFill>
                <a:latin typeface="Cambria"/>
                <a:cs typeface="Cambria"/>
              </a:rPr>
              <a:t>Tarro</a:t>
            </a:r>
            <a:r>
              <a:rPr sz="1000" spc="7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es-ES" sz="1000" spc="50" dirty="0">
                <a:solidFill>
                  <a:srgbClr val="185633"/>
                </a:solidFill>
                <a:latin typeface="Cambria"/>
                <a:cs typeface="Cambria"/>
              </a:rPr>
              <a:t>e</a:t>
            </a:r>
            <a:r>
              <a:rPr sz="1000" spc="50" dirty="0">
                <a:solidFill>
                  <a:srgbClr val="185633"/>
                </a:solidFill>
                <a:latin typeface="Cambria"/>
                <a:cs typeface="Cambria"/>
              </a:rPr>
              <a:t>n</a:t>
            </a:r>
            <a:r>
              <a:rPr sz="1000" spc="7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000" spc="60" dirty="0">
                <a:solidFill>
                  <a:srgbClr val="185633"/>
                </a:solidFill>
                <a:latin typeface="Cambria"/>
                <a:cs typeface="Cambria"/>
              </a:rPr>
              <a:t>RPP</a:t>
            </a:r>
            <a:r>
              <a:rPr sz="1000" spc="7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000" spc="70" dirty="0">
                <a:solidFill>
                  <a:srgbClr val="185633"/>
                </a:solidFill>
                <a:latin typeface="Cambria"/>
                <a:cs typeface="Cambria"/>
              </a:rPr>
              <a:t>d</a:t>
            </a:r>
            <a:r>
              <a:rPr lang="es-ES" sz="1000" spc="70" dirty="0">
                <a:solidFill>
                  <a:srgbClr val="185633"/>
                </a:solidFill>
                <a:latin typeface="Cambria"/>
                <a:cs typeface="Cambria"/>
              </a:rPr>
              <a:t>e</a:t>
            </a:r>
            <a:r>
              <a:rPr sz="1000" spc="8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000" spc="55" dirty="0">
                <a:solidFill>
                  <a:srgbClr val="185633"/>
                </a:solidFill>
                <a:latin typeface="Cambria"/>
                <a:cs typeface="Cambria"/>
              </a:rPr>
              <a:t>150</a:t>
            </a:r>
            <a:r>
              <a:rPr sz="1000" spc="7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000" spc="25" dirty="0">
                <a:solidFill>
                  <a:srgbClr val="185633"/>
                </a:solidFill>
                <a:latin typeface="Cambria"/>
                <a:cs typeface="Cambria"/>
              </a:rPr>
              <a:t>ml</a:t>
            </a:r>
            <a:endParaRPr sz="1000" dirty="0">
              <a:latin typeface="Cambria"/>
              <a:cs typeface="Cambri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744521" y="10246132"/>
            <a:ext cx="538480" cy="2863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700" spc="40" dirty="0">
                <a:solidFill>
                  <a:srgbClr val="185633"/>
                </a:solidFill>
                <a:latin typeface="Cambria"/>
                <a:cs typeface="Cambria"/>
              </a:rPr>
              <a:t>&gt;&gt;&gt;&gt;</a:t>
            </a:r>
            <a:endParaRPr sz="1700">
              <a:latin typeface="Cambria"/>
              <a:cs typeface="Cambri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66299" y="263633"/>
            <a:ext cx="220281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b="1" spc="65" dirty="0">
                <a:solidFill>
                  <a:srgbClr val="185633"/>
                </a:solidFill>
                <a:latin typeface="Cambria"/>
                <a:cs typeface="Cambria"/>
              </a:rPr>
              <a:t>L’</a:t>
            </a:r>
            <a:r>
              <a:rPr sz="2200" b="1" spc="-18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2200" b="1" spc="300" dirty="0">
                <a:solidFill>
                  <a:srgbClr val="185633"/>
                </a:solidFill>
                <a:latin typeface="Cambria"/>
                <a:cs typeface="Cambria"/>
              </a:rPr>
              <a:t>ERBOLARIO</a:t>
            </a:r>
            <a:endParaRPr sz="2200">
              <a:latin typeface="Cambria"/>
              <a:cs typeface="Cambri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66593" y="564204"/>
            <a:ext cx="2448321" cy="6258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it-IT" sz="1200" spc="95" dirty="0" err="1">
                <a:solidFill>
                  <a:srgbClr val="185633"/>
                </a:solidFill>
                <a:latin typeface="Cambria"/>
                <a:cs typeface="Cambria"/>
              </a:rPr>
              <a:t>Ficha</a:t>
            </a:r>
            <a:r>
              <a:rPr lang="it-IT" sz="1200" spc="9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200" spc="95" dirty="0" err="1">
                <a:solidFill>
                  <a:srgbClr val="185633"/>
                </a:solidFill>
                <a:latin typeface="Cambria"/>
                <a:cs typeface="Cambria"/>
              </a:rPr>
              <a:t>técnica</a:t>
            </a:r>
            <a:r>
              <a:rPr lang="it-IT" sz="1200" spc="95" dirty="0">
                <a:solidFill>
                  <a:srgbClr val="185633"/>
                </a:solidFill>
                <a:latin typeface="Cambria"/>
                <a:cs typeface="Cambria"/>
              </a:rPr>
              <a:t> – </a:t>
            </a:r>
            <a:r>
              <a:rPr lang="it-IT" sz="1200" spc="95" dirty="0" err="1">
                <a:solidFill>
                  <a:srgbClr val="185633"/>
                </a:solidFill>
                <a:latin typeface="Cambria"/>
                <a:cs typeface="Cambria"/>
              </a:rPr>
              <a:t>comercial</a:t>
            </a:r>
            <a:endParaRPr lang="it-IT" sz="1200" spc="95" dirty="0">
              <a:solidFill>
                <a:srgbClr val="185633"/>
              </a:solidFill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1200" dirty="0">
              <a:latin typeface="Cambria"/>
              <a:cs typeface="Cambria"/>
            </a:endParaRPr>
          </a:p>
          <a:p>
            <a:pPr marL="20955">
              <a:lnSpc>
                <a:spcPct val="100000"/>
              </a:lnSpc>
            </a:pPr>
            <a:r>
              <a:rPr lang="es-ES" sz="1500" b="1" spc="105" dirty="0">
                <a:solidFill>
                  <a:srgbClr val="185633"/>
                </a:solidFill>
                <a:latin typeface="Cambria"/>
                <a:cs typeface="Cambria"/>
              </a:rPr>
              <a:t>ONDULADOS</a:t>
            </a:r>
            <a:r>
              <a:rPr sz="1500" b="1" spc="6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500" b="1" spc="85" dirty="0">
                <a:solidFill>
                  <a:srgbClr val="185633"/>
                </a:solidFill>
                <a:latin typeface="Cambria"/>
                <a:cs typeface="Cambria"/>
              </a:rPr>
              <a:t>&amp;</a:t>
            </a:r>
            <a:r>
              <a:rPr sz="1500" b="1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500" b="1" spc="90" dirty="0">
                <a:solidFill>
                  <a:srgbClr val="185633"/>
                </a:solidFill>
                <a:latin typeface="Cambria"/>
                <a:cs typeface="Cambria"/>
              </a:rPr>
              <a:t>RI</a:t>
            </a:r>
            <a:r>
              <a:rPr lang="es-ES" sz="1500" b="1" spc="90" dirty="0">
                <a:solidFill>
                  <a:srgbClr val="185633"/>
                </a:solidFill>
                <a:latin typeface="Cambria"/>
                <a:cs typeface="Cambria"/>
              </a:rPr>
              <a:t>ZADOS</a:t>
            </a:r>
            <a:endParaRPr sz="1500" dirty="0">
              <a:latin typeface="Cambria"/>
              <a:cs typeface="Cambri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52943" y="8749471"/>
            <a:ext cx="1832610" cy="1433085"/>
          </a:xfrm>
          <a:prstGeom prst="rect">
            <a:avLst/>
          </a:prstGeom>
        </p:spPr>
        <p:txBody>
          <a:bodyPr vert="horz" wrap="square" lIns="0" tIns="71120" rIns="0" bIns="0" rtlCol="0">
            <a:spAutoFit/>
          </a:bodyPr>
          <a:lstStyle/>
          <a:p>
            <a:pPr marL="12700" marR="713740">
              <a:lnSpc>
                <a:spcPct val="70500"/>
              </a:lnSpc>
              <a:spcBef>
                <a:spcPts val="560"/>
              </a:spcBef>
            </a:pPr>
            <a:r>
              <a:rPr sz="1300" b="1" spc="40" dirty="0" err="1">
                <a:solidFill>
                  <a:srgbClr val="185633"/>
                </a:solidFill>
                <a:latin typeface="Cambria"/>
                <a:cs typeface="Cambria"/>
              </a:rPr>
              <a:t>Eti</a:t>
            </a:r>
            <a:r>
              <a:rPr lang="es-ES" sz="1300" b="1" spc="40" dirty="0" err="1">
                <a:solidFill>
                  <a:srgbClr val="185633"/>
                </a:solidFill>
                <a:latin typeface="Cambria"/>
                <a:cs typeface="Cambria"/>
              </a:rPr>
              <a:t>quetado</a:t>
            </a:r>
            <a:r>
              <a:rPr sz="1300" b="1" spc="4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300" b="1" spc="-10" dirty="0" err="1">
                <a:solidFill>
                  <a:srgbClr val="185633"/>
                </a:solidFill>
                <a:latin typeface="Cambria"/>
                <a:cs typeface="Cambria"/>
              </a:rPr>
              <a:t>ambiental</a:t>
            </a:r>
            <a:endParaRPr sz="1300" dirty="0">
              <a:latin typeface="Cambria"/>
              <a:cs typeface="Cambria"/>
            </a:endParaRPr>
          </a:p>
          <a:p>
            <a:pPr marL="12700" marR="5080" algn="just">
              <a:lnSpc>
                <a:spcPts val="1000"/>
              </a:lnSpc>
              <a:spcBef>
                <a:spcPts val="365"/>
              </a:spcBef>
            </a:pP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Para la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correcta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eliminación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los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componentes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del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embalaje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,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toda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la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información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necesaria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se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muestra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en la tabla relativa a la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recogida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diferenciada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, presente en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el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envase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o en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el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embalaje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primario.</a:t>
            </a:r>
            <a:endParaRPr sz="1000" dirty="0">
              <a:latin typeface="Cambria"/>
              <a:cs typeface="Cambri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75300" y="1355863"/>
            <a:ext cx="2850515" cy="123174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1560"/>
              </a:lnSpc>
              <a:spcBef>
                <a:spcPts val="105"/>
              </a:spcBef>
            </a:pPr>
            <a:r>
              <a:rPr sz="1500" b="1" dirty="0">
                <a:solidFill>
                  <a:srgbClr val="185633"/>
                </a:solidFill>
                <a:latin typeface="Cambria"/>
                <a:cs typeface="Cambria"/>
              </a:rPr>
              <a:t>B</a:t>
            </a:r>
            <a:r>
              <a:rPr lang="es-ES" sz="1500" b="1" dirty="0">
                <a:solidFill>
                  <a:srgbClr val="185633"/>
                </a:solidFill>
                <a:latin typeface="Cambria"/>
                <a:cs typeface="Cambria"/>
              </a:rPr>
              <a:t>á</a:t>
            </a:r>
            <a:r>
              <a:rPr sz="1500" b="1" dirty="0" err="1">
                <a:solidFill>
                  <a:srgbClr val="185633"/>
                </a:solidFill>
                <a:latin typeface="Cambria"/>
                <a:cs typeface="Cambria"/>
              </a:rPr>
              <a:t>lsamo</a:t>
            </a:r>
            <a:r>
              <a:rPr sz="1500" b="1" dirty="0">
                <a:solidFill>
                  <a:srgbClr val="185633"/>
                </a:solidFill>
                <a:latin typeface="Cambria"/>
                <a:cs typeface="Cambria"/>
              </a:rPr>
              <a:t>-</a:t>
            </a:r>
            <a:r>
              <a:rPr sz="1500" b="1" spc="-10" dirty="0">
                <a:solidFill>
                  <a:srgbClr val="185633"/>
                </a:solidFill>
                <a:latin typeface="Cambria"/>
                <a:cs typeface="Cambria"/>
              </a:rPr>
              <a:t>Mas</a:t>
            </a:r>
            <a:r>
              <a:rPr lang="es-ES" sz="1500" b="1" spc="-10" dirty="0">
                <a:solidFill>
                  <a:srgbClr val="185633"/>
                </a:solidFill>
                <a:latin typeface="Cambria"/>
                <a:cs typeface="Cambria"/>
              </a:rPr>
              <a:t>carilla</a:t>
            </a:r>
            <a:endParaRPr sz="1500" dirty="0">
              <a:latin typeface="Cambria"/>
              <a:cs typeface="Cambria"/>
            </a:endParaRPr>
          </a:p>
          <a:p>
            <a:pPr marL="12700">
              <a:lnSpc>
                <a:spcPts val="1560"/>
              </a:lnSpc>
            </a:pPr>
            <a:r>
              <a:rPr sz="1500" b="1" dirty="0">
                <a:solidFill>
                  <a:srgbClr val="185633"/>
                </a:solidFill>
                <a:latin typeface="Cambria"/>
                <a:cs typeface="Cambria"/>
              </a:rPr>
              <a:t>Anti-</a:t>
            </a:r>
            <a:r>
              <a:rPr lang="es-ES" sz="1500" b="1" dirty="0">
                <a:solidFill>
                  <a:srgbClr val="185633"/>
                </a:solidFill>
                <a:latin typeface="Cambria"/>
                <a:cs typeface="Cambria"/>
              </a:rPr>
              <a:t>fosco</a:t>
            </a:r>
            <a:r>
              <a:rPr sz="1500" b="1" spc="23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500" b="1" dirty="0">
                <a:solidFill>
                  <a:srgbClr val="185633"/>
                </a:solidFill>
                <a:latin typeface="Cambria"/>
                <a:cs typeface="Cambria"/>
              </a:rPr>
              <a:t>-</a:t>
            </a:r>
            <a:r>
              <a:rPr sz="1500" b="1" spc="23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500" b="1" spc="-10" dirty="0">
                <a:solidFill>
                  <a:srgbClr val="185633"/>
                </a:solidFill>
                <a:latin typeface="Cambria"/>
                <a:cs typeface="Cambria"/>
              </a:rPr>
              <a:t>Disciplinante</a:t>
            </a:r>
            <a:endParaRPr sz="1500" dirty="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270"/>
              </a:spcBef>
            </a:pPr>
            <a:r>
              <a:rPr sz="1100" b="1" spc="50" dirty="0">
                <a:solidFill>
                  <a:srgbClr val="185633"/>
                </a:solidFill>
                <a:latin typeface="Cambria"/>
                <a:cs typeface="Cambria"/>
              </a:rPr>
              <a:t>con</a:t>
            </a:r>
            <a:r>
              <a:rPr sz="1100" b="1" spc="12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100" b="1" dirty="0">
                <a:solidFill>
                  <a:srgbClr val="185633"/>
                </a:solidFill>
                <a:latin typeface="Cambria"/>
                <a:cs typeface="Cambria"/>
              </a:rPr>
              <a:t>A</a:t>
            </a:r>
            <a:r>
              <a:rPr lang="es-ES" sz="1100" b="1" dirty="0">
                <a:solidFill>
                  <a:srgbClr val="185633"/>
                </a:solidFill>
                <a:latin typeface="Cambria"/>
                <a:cs typeface="Cambria"/>
              </a:rPr>
              <a:t>gua de Haba recuperada y </a:t>
            </a:r>
            <a:r>
              <a:rPr lang="es-ES" sz="1100" b="1" dirty="0" err="1">
                <a:solidFill>
                  <a:srgbClr val="185633"/>
                </a:solidFill>
                <a:latin typeface="Cambria"/>
                <a:cs typeface="Cambria"/>
              </a:rPr>
              <a:t>revaolizada</a:t>
            </a:r>
            <a:r>
              <a:rPr lang="es-ES" sz="1100" b="1" dirty="0">
                <a:solidFill>
                  <a:srgbClr val="185633"/>
                </a:solidFill>
                <a:latin typeface="Cambria"/>
                <a:cs typeface="Cambria"/>
              </a:rPr>
              <a:t>.</a:t>
            </a:r>
          </a:p>
          <a:p>
            <a:pPr marL="12700">
              <a:lnSpc>
                <a:spcPct val="100000"/>
              </a:lnSpc>
              <a:spcBef>
                <a:spcPts val="270"/>
              </a:spcBef>
            </a:pPr>
            <a:r>
              <a:rPr lang="es-ES" sz="1100" b="1" spc="105" dirty="0">
                <a:solidFill>
                  <a:srgbClr val="185633"/>
                </a:solidFill>
                <a:latin typeface="Cambria"/>
                <a:cs typeface="Cambria"/>
              </a:rPr>
              <a:t>REF.:</a:t>
            </a:r>
            <a:r>
              <a:rPr sz="1000" spc="10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000" spc="60" dirty="0">
                <a:solidFill>
                  <a:srgbClr val="185633"/>
                </a:solidFill>
                <a:latin typeface="Cambria"/>
                <a:cs typeface="Cambria"/>
              </a:rPr>
              <a:t>032.010</a:t>
            </a:r>
            <a:endParaRPr sz="1000" dirty="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340"/>
              </a:spcBef>
            </a:pPr>
            <a:endParaRPr sz="1200" dirty="0">
              <a:latin typeface="Cambria"/>
              <a:cs typeface="Cambria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3275996" y="1390720"/>
            <a:ext cx="1741805" cy="988694"/>
            <a:chOff x="3275996" y="1390720"/>
            <a:chExt cx="1741805" cy="988694"/>
          </a:xfrm>
        </p:grpSpPr>
        <p:sp>
          <p:nvSpPr>
            <p:cNvPr id="29" name="object 29"/>
            <p:cNvSpPr/>
            <p:nvPr/>
          </p:nvSpPr>
          <p:spPr>
            <a:xfrm>
              <a:off x="3278441" y="1393164"/>
              <a:ext cx="1736725" cy="984250"/>
            </a:xfrm>
            <a:custGeom>
              <a:avLst/>
              <a:gdLst/>
              <a:ahLst/>
              <a:cxnLst/>
              <a:rect l="l" t="t" r="r" b="b"/>
              <a:pathLst>
                <a:path w="1736725" h="984250">
                  <a:moveTo>
                    <a:pt x="1736674" y="0"/>
                  </a:moveTo>
                  <a:lnTo>
                    <a:pt x="0" y="0"/>
                  </a:lnTo>
                  <a:lnTo>
                    <a:pt x="0" y="983665"/>
                  </a:lnTo>
                  <a:lnTo>
                    <a:pt x="1736674" y="983665"/>
                  </a:lnTo>
                  <a:lnTo>
                    <a:pt x="1736674" y="0"/>
                  </a:lnTo>
                  <a:close/>
                </a:path>
              </a:pathLst>
            </a:custGeom>
            <a:solidFill>
              <a:srgbClr val="BEC3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278441" y="1393164"/>
              <a:ext cx="1736725" cy="984250"/>
            </a:xfrm>
            <a:custGeom>
              <a:avLst/>
              <a:gdLst/>
              <a:ahLst/>
              <a:cxnLst/>
              <a:rect l="l" t="t" r="r" b="b"/>
              <a:pathLst>
                <a:path w="1736725" h="984250">
                  <a:moveTo>
                    <a:pt x="0" y="983665"/>
                  </a:moveTo>
                  <a:lnTo>
                    <a:pt x="1736674" y="983665"/>
                  </a:lnTo>
                  <a:lnTo>
                    <a:pt x="1736674" y="0"/>
                  </a:lnTo>
                  <a:lnTo>
                    <a:pt x="0" y="0"/>
                  </a:lnTo>
                  <a:lnTo>
                    <a:pt x="0" y="983665"/>
                  </a:lnTo>
                  <a:close/>
                </a:path>
              </a:pathLst>
            </a:custGeom>
            <a:ln w="4889">
              <a:solidFill>
                <a:srgbClr val="1856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3303713" y="1492041"/>
            <a:ext cx="1684655" cy="844462"/>
          </a:xfrm>
          <a:prstGeom prst="rect">
            <a:avLst/>
          </a:prstGeom>
        </p:spPr>
        <p:txBody>
          <a:bodyPr vert="horz" wrap="square" lIns="0" tIns="36195" rIns="0" bIns="0" rtlCol="0">
            <a:spAutoFit/>
          </a:bodyPr>
          <a:lstStyle/>
          <a:p>
            <a:pPr marL="223520" marR="216535" indent="104139">
              <a:lnSpc>
                <a:spcPts val="1019"/>
              </a:lnSpc>
              <a:spcBef>
                <a:spcPts val="285"/>
              </a:spcBef>
            </a:pPr>
            <a:r>
              <a:rPr lang="it-IT" sz="1000" b="1" dirty="0">
                <a:solidFill>
                  <a:srgbClr val="185633"/>
                </a:solidFill>
                <a:latin typeface="Cambria"/>
                <a:cs typeface="Cambria"/>
              </a:rPr>
              <a:t>97% </a:t>
            </a:r>
            <a:r>
              <a:rPr lang="it-IT" sz="1000" b="1" dirty="0" err="1">
                <a:solidFill>
                  <a:srgbClr val="185633"/>
                </a:solidFill>
                <a:latin typeface="Cambria"/>
                <a:cs typeface="Cambria"/>
              </a:rPr>
              <a:t>Ingredientes</a:t>
            </a:r>
            <a:r>
              <a:rPr lang="it-IT" sz="1000" b="1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000" b="1" dirty="0" err="1">
                <a:solidFill>
                  <a:srgbClr val="185633"/>
                </a:solidFill>
                <a:latin typeface="Cambria"/>
                <a:cs typeface="Cambria"/>
              </a:rPr>
              <a:t>origen</a:t>
            </a:r>
            <a:r>
              <a:rPr lang="it-IT" sz="1000" b="1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b="1" dirty="0" err="1">
                <a:solidFill>
                  <a:srgbClr val="185633"/>
                </a:solidFill>
                <a:latin typeface="Cambria"/>
                <a:cs typeface="Cambria"/>
              </a:rPr>
              <a:t>natural</a:t>
            </a:r>
            <a:r>
              <a:rPr sz="1000" b="1" spc="-10" dirty="0">
                <a:solidFill>
                  <a:srgbClr val="185633"/>
                </a:solidFill>
                <a:latin typeface="Cambria"/>
                <a:cs typeface="Cambria"/>
              </a:rPr>
              <a:t>*</a:t>
            </a:r>
            <a:endParaRPr sz="1000" dirty="0">
              <a:latin typeface="Cambria"/>
              <a:cs typeface="Cambria"/>
            </a:endParaRPr>
          </a:p>
          <a:p>
            <a:pPr algn="ctr">
              <a:lnSpc>
                <a:spcPts val="935"/>
              </a:lnSpc>
              <a:spcBef>
                <a:spcPts val="805"/>
              </a:spcBef>
            </a:pPr>
            <a:r>
              <a:rPr sz="850" dirty="0">
                <a:solidFill>
                  <a:srgbClr val="185633"/>
                </a:solidFill>
                <a:latin typeface="Cambria"/>
                <a:cs typeface="Cambria"/>
              </a:rPr>
              <a:t>*</a:t>
            </a:r>
            <a:r>
              <a:rPr lang="it-IT" sz="850" dirty="0">
                <a:solidFill>
                  <a:srgbClr val="185633"/>
                </a:solidFill>
                <a:latin typeface="Cambria"/>
                <a:cs typeface="Cambria"/>
              </a:rPr>
              <a:t>El </a:t>
            </a:r>
            <a:r>
              <a:rPr lang="it-IT" sz="850" dirty="0" err="1">
                <a:solidFill>
                  <a:srgbClr val="185633"/>
                </a:solidFill>
                <a:latin typeface="Cambria"/>
                <a:cs typeface="Cambria"/>
              </a:rPr>
              <a:t>porcentaje</a:t>
            </a:r>
            <a:r>
              <a:rPr lang="it-IT" sz="850" dirty="0">
                <a:solidFill>
                  <a:srgbClr val="185633"/>
                </a:solidFill>
                <a:latin typeface="Cambria"/>
                <a:cs typeface="Cambria"/>
              </a:rPr>
              <a:t> restante
de </a:t>
            </a:r>
            <a:r>
              <a:rPr lang="it-IT" sz="850" dirty="0" err="1">
                <a:solidFill>
                  <a:srgbClr val="185633"/>
                </a:solidFill>
                <a:latin typeface="Cambria"/>
                <a:cs typeface="Cambria"/>
              </a:rPr>
              <a:t>ingredientes</a:t>
            </a:r>
            <a:r>
              <a:rPr lang="it-IT" sz="8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850" dirty="0" err="1">
                <a:solidFill>
                  <a:srgbClr val="185633"/>
                </a:solidFill>
                <a:latin typeface="Cambria"/>
                <a:cs typeface="Cambria"/>
              </a:rPr>
              <a:t>garantiza</a:t>
            </a:r>
            <a:r>
              <a:rPr lang="it-IT" sz="850" dirty="0">
                <a:solidFill>
                  <a:srgbClr val="185633"/>
                </a:solidFill>
                <a:latin typeface="Cambria"/>
                <a:cs typeface="Cambria"/>
              </a:rPr>
              <a:t> la </a:t>
            </a:r>
            <a:r>
              <a:rPr lang="it-IT" sz="850" dirty="0" err="1">
                <a:solidFill>
                  <a:srgbClr val="185633"/>
                </a:solidFill>
                <a:latin typeface="Cambria"/>
                <a:cs typeface="Cambria"/>
              </a:rPr>
              <a:t>estabilidad</a:t>
            </a:r>
            <a:r>
              <a:rPr lang="it-IT" sz="850" dirty="0">
                <a:solidFill>
                  <a:srgbClr val="185633"/>
                </a:solidFill>
                <a:latin typeface="Cambria"/>
                <a:cs typeface="Cambria"/>
              </a:rPr>
              <a:t> y </a:t>
            </a:r>
            <a:r>
              <a:rPr lang="it-IT" sz="850" dirty="0" err="1">
                <a:solidFill>
                  <a:srgbClr val="185633"/>
                </a:solidFill>
                <a:latin typeface="Cambria"/>
                <a:cs typeface="Cambria"/>
              </a:rPr>
              <a:t>el</a:t>
            </a:r>
            <a:r>
              <a:rPr lang="it-IT" sz="8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850" dirty="0" err="1">
                <a:solidFill>
                  <a:srgbClr val="185633"/>
                </a:solidFill>
                <a:latin typeface="Cambria"/>
                <a:cs typeface="Cambria"/>
              </a:rPr>
              <a:t>placer</a:t>
            </a:r>
            <a:r>
              <a:rPr lang="it-IT" sz="850" dirty="0">
                <a:solidFill>
                  <a:srgbClr val="185633"/>
                </a:solidFill>
                <a:latin typeface="Cambria"/>
                <a:cs typeface="Cambria"/>
              </a:rPr>
              <a:t> del </a:t>
            </a:r>
            <a:r>
              <a:rPr lang="it-IT" sz="850" dirty="0" err="1">
                <a:solidFill>
                  <a:srgbClr val="185633"/>
                </a:solidFill>
                <a:latin typeface="Cambria"/>
                <a:cs typeface="Cambria"/>
              </a:rPr>
              <a:t>producto</a:t>
            </a:r>
            <a:r>
              <a:rPr sz="850" spc="-10" dirty="0">
                <a:solidFill>
                  <a:srgbClr val="185633"/>
                </a:solidFill>
                <a:latin typeface="Cambria"/>
                <a:cs typeface="Cambria"/>
              </a:rPr>
              <a:t>.</a:t>
            </a:r>
            <a:endParaRPr sz="850" dirty="0">
              <a:latin typeface="Cambria"/>
              <a:cs typeface="Cambria"/>
            </a:endParaRPr>
          </a:p>
        </p:txBody>
      </p:sp>
      <p:pic>
        <p:nvPicPr>
          <p:cNvPr id="32" name="object 32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851984" y="753922"/>
            <a:ext cx="2708020" cy="195747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377779" y="1071439"/>
            <a:ext cx="4894580" cy="7928609"/>
            <a:chOff x="2377779" y="1071439"/>
            <a:chExt cx="4894580" cy="7928609"/>
          </a:xfrm>
        </p:grpSpPr>
        <p:sp>
          <p:nvSpPr>
            <p:cNvPr id="3" name="object 3"/>
            <p:cNvSpPr/>
            <p:nvPr/>
          </p:nvSpPr>
          <p:spPr>
            <a:xfrm>
              <a:off x="2455970" y="1078105"/>
              <a:ext cx="4815205" cy="324485"/>
            </a:xfrm>
            <a:custGeom>
              <a:avLst/>
              <a:gdLst/>
              <a:ahLst/>
              <a:cxnLst/>
              <a:rect l="l" t="t" r="r" b="b"/>
              <a:pathLst>
                <a:path w="4815205" h="324484">
                  <a:moveTo>
                    <a:pt x="4491024" y="0"/>
                  </a:moveTo>
                  <a:lnTo>
                    <a:pt x="324002" y="0"/>
                  </a:lnTo>
                  <a:lnTo>
                    <a:pt x="276123" y="3512"/>
                  </a:lnTo>
                  <a:lnTo>
                    <a:pt x="230425" y="13717"/>
                  </a:lnTo>
                  <a:lnTo>
                    <a:pt x="187410" y="30113"/>
                  </a:lnTo>
                  <a:lnTo>
                    <a:pt x="147579" y="52198"/>
                  </a:lnTo>
                  <a:lnTo>
                    <a:pt x="111432" y="79471"/>
                  </a:lnTo>
                  <a:lnTo>
                    <a:pt x="79471" y="111432"/>
                  </a:lnTo>
                  <a:lnTo>
                    <a:pt x="52198" y="147579"/>
                  </a:lnTo>
                  <a:lnTo>
                    <a:pt x="30113" y="187410"/>
                  </a:lnTo>
                  <a:lnTo>
                    <a:pt x="13717" y="230425"/>
                  </a:lnTo>
                  <a:lnTo>
                    <a:pt x="3512" y="276123"/>
                  </a:lnTo>
                  <a:lnTo>
                    <a:pt x="0" y="324002"/>
                  </a:lnTo>
                  <a:lnTo>
                    <a:pt x="4815027" y="324002"/>
                  </a:lnTo>
                  <a:lnTo>
                    <a:pt x="4811514" y="276123"/>
                  </a:lnTo>
                  <a:lnTo>
                    <a:pt x="4801309" y="230425"/>
                  </a:lnTo>
                  <a:lnTo>
                    <a:pt x="4784913" y="187410"/>
                  </a:lnTo>
                  <a:lnTo>
                    <a:pt x="4762828" y="147579"/>
                  </a:lnTo>
                  <a:lnTo>
                    <a:pt x="4735555" y="111432"/>
                  </a:lnTo>
                  <a:lnTo>
                    <a:pt x="4703594" y="79471"/>
                  </a:lnTo>
                  <a:lnTo>
                    <a:pt x="4667448" y="52198"/>
                  </a:lnTo>
                  <a:lnTo>
                    <a:pt x="4627616" y="30113"/>
                  </a:lnTo>
                  <a:lnTo>
                    <a:pt x="4584601" y="13717"/>
                  </a:lnTo>
                  <a:lnTo>
                    <a:pt x="4538903" y="3512"/>
                  </a:lnTo>
                  <a:lnTo>
                    <a:pt x="4491024" y="0"/>
                  </a:lnTo>
                  <a:close/>
                </a:path>
              </a:pathLst>
            </a:custGeom>
            <a:solidFill>
              <a:srgbClr val="BEC3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452759" y="1076202"/>
              <a:ext cx="4814570" cy="7919084"/>
            </a:xfrm>
            <a:custGeom>
              <a:avLst/>
              <a:gdLst/>
              <a:ahLst/>
              <a:cxnLst/>
              <a:rect l="l" t="t" r="r" b="b"/>
              <a:pathLst>
                <a:path w="4814570" h="7919084">
                  <a:moveTo>
                    <a:pt x="324002" y="0"/>
                  </a:moveTo>
                  <a:lnTo>
                    <a:pt x="276123" y="3512"/>
                  </a:lnTo>
                  <a:lnTo>
                    <a:pt x="230425" y="13717"/>
                  </a:lnTo>
                  <a:lnTo>
                    <a:pt x="187410" y="30113"/>
                  </a:lnTo>
                  <a:lnTo>
                    <a:pt x="147579" y="52198"/>
                  </a:lnTo>
                  <a:lnTo>
                    <a:pt x="111432" y="79471"/>
                  </a:lnTo>
                  <a:lnTo>
                    <a:pt x="79471" y="111432"/>
                  </a:lnTo>
                  <a:lnTo>
                    <a:pt x="52198" y="147579"/>
                  </a:lnTo>
                  <a:lnTo>
                    <a:pt x="30113" y="187410"/>
                  </a:lnTo>
                  <a:lnTo>
                    <a:pt x="13717" y="230425"/>
                  </a:lnTo>
                  <a:lnTo>
                    <a:pt x="3512" y="276123"/>
                  </a:lnTo>
                  <a:lnTo>
                    <a:pt x="0" y="324002"/>
                  </a:lnTo>
                  <a:lnTo>
                    <a:pt x="0" y="7595031"/>
                  </a:lnTo>
                  <a:lnTo>
                    <a:pt x="3512" y="7642910"/>
                  </a:lnTo>
                  <a:lnTo>
                    <a:pt x="13717" y="7688608"/>
                  </a:lnTo>
                  <a:lnTo>
                    <a:pt x="30113" y="7731623"/>
                  </a:lnTo>
                  <a:lnTo>
                    <a:pt x="52198" y="7771455"/>
                  </a:lnTo>
                  <a:lnTo>
                    <a:pt x="79471" y="7807601"/>
                  </a:lnTo>
                  <a:lnTo>
                    <a:pt x="111432" y="7839562"/>
                  </a:lnTo>
                  <a:lnTo>
                    <a:pt x="147579" y="7866835"/>
                  </a:lnTo>
                  <a:lnTo>
                    <a:pt x="187410" y="7888920"/>
                  </a:lnTo>
                  <a:lnTo>
                    <a:pt x="230425" y="7905316"/>
                  </a:lnTo>
                  <a:lnTo>
                    <a:pt x="276123" y="7915521"/>
                  </a:lnTo>
                  <a:lnTo>
                    <a:pt x="324002" y="7919034"/>
                  </a:lnTo>
                  <a:lnTo>
                    <a:pt x="4490478" y="7919034"/>
                  </a:lnTo>
                  <a:lnTo>
                    <a:pt x="4538357" y="7915521"/>
                  </a:lnTo>
                  <a:lnTo>
                    <a:pt x="4584055" y="7905316"/>
                  </a:lnTo>
                  <a:lnTo>
                    <a:pt x="4627070" y="7888920"/>
                  </a:lnTo>
                  <a:lnTo>
                    <a:pt x="4666902" y="7866835"/>
                  </a:lnTo>
                  <a:lnTo>
                    <a:pt x="4703048" y="7839562"/>
                  </a:lnTo>
                  <a:lnTo>
                    <a:pt x="4735009" y="7807601"/>
                  </a:lnTo>
                  <a:lnTo>
                    <a:pt x="4762282" y="7771455"/>
                  </a:lnTo>
                  <a:lnTo>
                    <a:pt x="4784367" y="7731623"/>
                  </a:lnTo>
                  <a:lnTo>
                    <a:pt x="4800763" y="7688608"/>
                  </a:lnTo>
                  <a:lnTo>
                    <a:pt x="4810968" y="7642910"/>
                  </a:lnTo>
                  <a:lnTo>
                    <a:pt x="4814481" y="7595031"/>
                  </a:lnTo>
                  <a:lnTo>
                    <a:pt x="4814481" y="324002"/>
                  </a:lnTo>
                  <a:lnTo>
                    <a:pt x="4810968" y="276123"/>
                  </a:lnTo>
                  <a:lnTo>
                    <a:pt x="4800763" y="230425"/>
                  </a:lnTo>
                  <a:lnTo>
                    <a:pt x="4784367" y="187410"/>
                  </a:lnTo>
                  <a:lnTo>
                    <a:pt x="4762282" y="147579"/>
                  </a:lnTo>
                  <a:lnTo>
                    <a:pt x="4735009" y="111432"/>
                  </a:lnTo>
                  <a:lnTo>
                    <a:pt x="4703048" y="79471"/>
                  </a:lnTo>
                  <a:lnTo>
                    <a:pt x="4666902" y="52198"/>
                  </a:lnTo>
                  <a:lnTo>
                    <a:pt x="4627070" y="30113"/>
                  </a:lnTo>
                  <a:lnTo>
                    <a:pt x="4584055" y="13717"/>
                  </a:lnTo>
                  <a:lnTo>
                    <a:pt x="4538357" y="3512"/>
                  </a:lnTo>
                  <a:lnTo>
                    <a:pt x="4490478" y="0"/>
                  </a:lnTo>
                  <a:lnTo>
                    <a:pt x="324002" y="0"/>
                  </a:lnTo>
                  <a:close/>
                </a:path>
              </a:pathLst>
            </a:custGeom>
            <a:ln w="9525">
              <a:solidFill>
                <a:srgbClr val="1856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380955" y="1522403"/>
              <a:ext cx="679427" cy="679433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380955" y="1522403"/>
              <a:ext cx="679450" cy="679450"/>
            </a:xfrm>
            <a:custGeom>
              <a:avLst/>
              <a:gdLst/>
              <a:ahLst/>
              <a:cxnLst/>
              <a:rect l="l" t="t" r="r" b="b"/>
              <a:pathLst>
                <a:path w="679450" h="679450">
                  <a:moveTo>
                    <a:pt x="339712" y="679424"/>
                  </a:moveTo>
                  <a:lnTo>
                    <a:pt x="385809" y="676323"/>
                  </a:lnTo>
                  <a:lnTo>
                    <a:pt x="430021" y="667289"/>
                  </a:lnTo>
                  <a:lnTo>
                    <a:pt x="471943" y="652728"/>
                  </a:lnTo>
                  <a:lnTo>
                    <a:pt x="511171" y="633043"/>
                  </a:lnTo>
                  <a:lnTo>
                    <a:pt x="547300" y="608641"/>
                  </a:lnTo>
                  <a:lnTo>
                    <a:pt x="579924" y="579924"/>
                  </a:lnTo>
                  <a:lnTo>
                    <a:pt x="608641" y="547300"/>
                  </a:lnTo>
                  <a:lnTo>
                    <a:pt x="633043" y="511171"/>
                  </a:lnTo>
                  <a:lnTo>
                    <a:pt x="652728" y="471943"/>
                  </a:lnTo>
                  <a:lnTo>
                    <a:pt x="667289" y="430021"/>
                  </a:lnTo>
                  <a:lnTo>
                    <a:pt x="676323" y="385809"/>
                  </a:lnTo>
                  <a:lnTo>
                    <a:pt x="679424" y="339712"/>
                  </a:lnTo>
                  <a:lnTo>
                    <a:pt x="676323" y="293615"/>
                  </a:lnTo>
                  <a:lnTo>
                    <a:pt x="667289" y="249403"/>
                  </a:lnTo>
                  <a:lnTo>
                    <a:pt x="652728" y="207481"/>
                  </a:lnTo>
                  <a:lnTo>
                    <a:pt x="633043" y="168253"/>
                  </a:lnTo>
                  <a:lnTo>
                    <a:pt x="608641" y="132124"/>
                  </a:lnTo>
                  <a:lnTo>
                    <a:pt x="579924" y="99499"/>
                  </a:lnTo>
                  <a:lnTo>
                    <a:pt x="547300" y="70783"/>
                  </a:lnTo>
                  <a:lnTo>
                    <a:pt x="511171" y="46380"/>
                  </a:lnTo>
                  <a:lnTo>
                    <a:pt x="471943" y="26696"/>
                  </a:lnTo>
                  <a:lnTo>
                    <a:pt x="430021" y="12134"/>
                  </a:lnTo>
                  <a:lnTo>
                    <a:pt x="385809" y="3101"/>
                  </a:lnTo>
                  <a:lnTo>
                    <a:pt x="339712" y="0"/>
                  </a:lnTo>
                  <a:lnTo>
                    <a:pt x="293615" y="3101"/>
                  </a:lnTo>
                  <a:lnTo>
                    <a:pt x="249403" y="12134"/>
                  </a:lnTo>
                  <a:lnTo>
                    <a:pt x="207481" y="26696"/>
                  </a:lnTo>
                  <a:lnTo>
                    <a:pt x="168253" y="46380"/>
                  </a:lnTo>
                  <a:lnTo>
                    <a:pt x="132124" y="70783"/>
                  </a:lnTo>
                  <a:lnTo>
                    <a:pt x="99499" y="99499"/>
                  </a:lnTo>
                  <a:lnTo>
                    <a:pt x="70783" y="132124"/>
                  </a:lnTo>
                  <a:lnTo>
                    <a:pt x="46380" y="168253"/>
                  </a:lnTo>
                  <a:lnTo>
                    <a:pt x="26696" y="207481"/>
                  </a:lnTo>
                  <a:lnTo>
                    <a:pt x="12134" y="249403"/>
                  </a:lnTo>
                  <a:lnTo>
                    <a:pt x="3101" y="293615"/>
                  </a:lnTo>
                  <a:lnTo>
                    <a:pt x="0" y="339712"/>
                  </a:lnTo>
                  <a:lnTo>
                    <a:pt x="3101" y="385809"/>
                  </a:lnTo>
                  <a:lnTo>
                    <a:pt x="12134" y="430021"/>
                  </a:lnTo>
                  <a:lnTo>
                    <a:pt x="26696" y="471943"/>
                  </a:lnTo>
                  <a:lnTo>
                    <a:pt x="46380" y="511171"/>
                  </a:lnTo>
                  <a:lnTo>
                    <a:pt x="70783" y="547300"/>
                  </a:lnTo>
                  <a:lnTo>
                    <a:pt x="99499" y="579924"/>
                  </a:lnTo>
                  <a:lnTo>
                    <a:pt x="132124" y="608641"/>
                  </a:lnTo>
                  <a:lnTo>
                    <a:pt x="168253" y="633043"/>
                  </a:lnTo>
                  <a:lnTo>
                    <a:pt x="207481" y="652728"/>
                  </a:lnTo>
                  <a:lnTo>
                    <a:pt x="249403" y="667289"/>
                  </a:lnTo>
                  <a:lnTo>
                    <a:pt x="293615" y="676323"/>
                  </a:lnTo>
                  <a:lnTo>
                    <a:pt x="339712" y="679424"/>
                  </a:lnTo>
                  <a:close/>
                </a:path>
              </a:pathLst>
            </a:custGeom>
            <a:ln w="6350">
              <a:solidFill>
                <a:srgbClr val="1856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381732" y="2881858"/>
              <a:ext cx="677862" cy="677862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2381741" y="2881862"/>
              <a:ext cx="678180" cy="678180"/>
            </a:xfrm>
            <a:custGeom>
              <a:avLst/>
              <a:gdLst/>
              <a:ahLst/>
              <a:cxnLst/>
              <a:rect l="l" t="t" r="r" b="b"/>
              <a:pathLst>
                <a:path w="678180" h="678179">
                  <a:moveTo>
                    <a:pt x="338924" y="677849"/>
                  </a:moveTo>
                  <a:lnTo>
                    <a:pt x="384915" y="674755"/>
                  </a:lnTo>
                  <a:lnTo>
                    <a:pt x="429025" y="665743"/>
                  </a:lnTo>
                  <a:lnTo>
                    <a:pt x="470850" y="651215"/>
                  </a:lnTo>
                  <a:lnTo>
                    <a:pt x="509987" y="631577"/>
                  </a:lnTo>
                  <a:lnTo>
                    <a:pt x="546032" y="607231"/>
                  </a:lnTo>
                  <a:lnTo>
                    <a:pt x="578581" y="578581"/>
                  </a:lnTo>
                  <a:lnTo>
                    <a:pt x="607231" y="546032"/>
                  </a:lnTo>
                  <a:lnTo>
                    <a:pt x="631577" y="509987"/>
                  </a:lnTo>
                  <a:lnTo>
                    <a:pt x="651215" y="470850"/>
                  </a:lnTo>
                  <a:lnTo>
                    <a:pt x="665743" y="429025"/>
                  </a:lnTo>
                  <a:lnTo>
                    <a:pt x="674755" y="384915"/>
                  </a:lnTo>
                  <a:lnTo>
                    <a:pt x="677849" y="338924"/>
                  </a:lnTo>
                  <a:lnTo>
                    <a:pt x="674755" y="292934"/>
                  </a:lnTo>
                  <a:lnTo>
                    <a:pt x="665743" y="248824"/>
                  </a:lnTo>
                  <a:lnTo>
                    <a:pt x="651215" y="206999"/>
                  </a:lnTo>
                  <a:lnTo>
                    <a:pt x="631577" y="167862"/>
                  </a:lnTo>
                  <a:lnTo>
                    <a:pt x="607231" y="131817"/>
                  </a:lnTo>
                  <a:lnTo>
                    <a:pt x="578581" y="99267"/>
                  </a:lnTo>
                  <a:lnTo>
                    <a:pt x="546032" y="70618"/>
                  </a:lnTo>
                  <a:lnTo>
                    <a:pt x="509987" y="46272"/>
                  </a:lnTo>
                  <a:lnTo>
                    <a:pt x="470850" y="26634"/>
                  </a:lnTo>
                  <a:lnTo>
                    <a:pt x="429025" y="12106"/>
                  </a:lnTo>
                  <a:lnTo>
                    <a:pt x="384915" y="3093"/>
                  </a:lnTo>
                  <a:lnTo>
                    <a:pt x="338924" y="0"/>
                  </a:lnTo>
                  <a:lnTo>
                    <a:pt x="292934" y="3093"/>
                  </a:lnTo>
                  <a:lnTo>
                    <a:pt x="248824" y="12106"/>
                  </a:lnTo>
                  <a:lnTo>
                    <a:pt x="206999" y="26634"/>
                  </a:lnTo>
                  <a:lnTo>
                    <a:pt x="167862" y="46272"/>
                  </a:lnTo>
                  <a:lnTo>
                    <a:pt x="131817" y="70618"/>
                  </a:lnTo>
                  <a:lnTo>
                    <a:pt x="99267" y="99267"/>
                  </a:lnTo>
                  <a:lnTo>
                    <a:pt x="70618" y="131817"/>
                  </a:lnTo>
                  <a:lnTo>
                    <a:pt x="46272" y="167862"/>
                  </a:lnTo>
                  <a:lnTo>
                    <a:pt x="26634" y="206999"/>
                  </a:lnTo>
                  <a:lnTo>
                    <a:pt x="12106" y="248824"/>
                  </a:lnTo>
                  <a:lnTo>
                    <a:pt x="3093" y="292934"/>
                  </a:lnTo>
                  <a:lnTo>
                    <a:pt x="0" y="338924"/>
                  </a:lnTo>
                  <a:lnTo>
                    <a:pt x="3093" y="384915"/>
                  </a:lnTo>
                  <a:lnTo>
                    <a:pt x="12106" y="429025"/>
                  </a:lnTo>
                  <a:lnTo>
                    <a:pt x="26634" y="470850"/>
                  </a:lnTo>
                  <a:lnTo>
                    <a:pt x="46272" y="509987"/>
                  </a:lnTo>
                  <a:lnTo>
                    <a:pt x="70618" y="546032"/>
                  </a:lnTo>
                  <a:lnTo>
                    <a:pt x="99267" y="578581"/>
                  </a:lnTo>
                  <a:lnTo>
                    <a:pt x="131817" y="607231"/>
                  </a:lnTo>
                  <a:lnTo>
                    <a:pt x="167862" y="631577"/>
                  </a:lnTo>
                  <a:lnTo>
                    <a:pt x="206999" y="651215"/>
                  </a:lnTo>
                  <a:lnTo>
                    <a:pt x="248824" y="665743"/>
                  </a:lnTo>
                  <a:lnTo>
                    <a:pt x="292934" y="674755"/>
                  </a:lnTo>
                  <a:lnTo>
                    <a:pt x="338924" y="677849"/>
                  </a:lnTo>
                  <a:close/>
                </a:path>
              </a:pathLst>
            </a:custGeom>
            <a:ln w="7924">
              <a:solidFill>
                <a:srgbClr val="1856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3140943" y="1117765"/>
            <a:ext cx="4001135" cy="261353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53465">
              <a:lnSpc>
                <a:spcPct val="100000"/>
              </a:lnSpc>
              <a:spcBef>
                <a:spcPts val="100"/>
              </a:spcBef>
            </a:pPr>
            <a:r>
              <a:rPr sz="1400" b="1" spc="-10" dirty="0">
                <a:solidFill>
                  <a:srgbClr val="185633"/>
                </a:solidFill>
                <a:latin typeface="Cambria"/>
                <a:cs typeface="Cambria"/>
              </a:rPr>
              <a:t>FUN</a:t>
            </a:r>
            <a:r>
              <a:rPr lang="es-ES" sz="1400" b="1" spc="-10" dirty="0">
                <a:solidFill>
                  <a:srgbClr val="185633"/>
                </a:solidFill>
                <a:latin typeface="Cambria"/>
                <a:cs typeface="Cambria"/>
              </a:rPr>
              <a:t>CIONALIDAD</a:t>
            </a:r>
            <a:endParaRPr sz="1400" dirty="0">
              <a:latin typeface="Cambria"/>
              <a:cs typeface="Cambria"/>
            </a:endParaRPr>
          </a:p>
          <a:p>
            <a:pPr marL="12700" algn="just">
              <a:lnSpc>
                <a:spcPts val="1045"/>
              </a:lnSpc>
              <a:spcBef>
                <a:spcPts val="1040"/>
              </a:spcBef>
            </a:pPr>
            <a:r>
              <a:rPr lang="it-IT" sz="950" b="1" dirty="0" err="1">
                <a:solidFill>
                  <a:srgbClr val="185633"/>
                </a:solidFill>
                <a:latin typeface="Cambria"/>
                <a:cs typeface="Cambria"/>
              </a:rPr>
              <a:t>Aceite</a:t>
            </a:r>
            <a:r>
              <a:rPr lang="it-IT" sz="950" b="1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950" b="1" dirty="0" err="1">
                <a:solidFill>
                  <a:srgbClr val="185633"/>
                </a:solidFill>
                <a:latin typeface="Cambria"/>
                <a:cs typeface="Cambria"/>
              </a:rPr>
              <a:t>Limnant</a:t>
            </a:r>
            <a:endParaRPr lang="it-IT" sz="950" b="1" dirty="0">
              <a:solidFill>
                <a:srgbClr val="185633"/>
              </a:solidFill>
              <a:latin typeface="Cambria"/>
              <a:cs typeface="Cambria"/>
            </a:endParaRPr>
          </a:p>
          <a:p>
            <a:pPr marL="12700" algn="just">
              <a:lnSpc>
                <a:spcPts val="1045"/>
              </a:lnSpc>
              <a:spcBef>
                <a:spcPts val="1040"/>
              </a:spcBef>
            </a:pPr>
            <a:r>
              <a:rPr lang="it-IT" sz="1100" b="1" spc="70" dirty="0">
                <a:solidFill>
                  <a:srgbClr val="185633"/>
                </a:solidFill>
                <a:latin typeface="Cambria"/>
                <a:cs typeface="Cambria"/>
              </a:rPr>
              <a:t>EMOLIENTE - ANTI-DESHIDRATANTE</a:t>
            </a:r>
          </a:p>
          <a:p>
            <a:pPr marL="12700" algn="just">
              <a:lnSpc>
                <a:spcPts val="1045"/>
              </a:lnSpc>
              <a:spcBef>
                <a:spcPts val="1040"/>
              </a:spcBef>
            </a:pPr>
            <a:r>
              <a:rPr sz="1100" i="1" spc="80" dirty="0">
                <a:solidFill>
                  <a:srgbClr val="185633"/>
                </a:solidFill>
                <a:latin typeface="Cambria"/>
                <a:cs typeface="Cambria"/>
              </a:rPr>
              <a:t>Limnanthes</a:t>
            </a:r>
            <a:r>
              <a:rPr sz="1100" i="1" spc="9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100" i="1" spc="70" dirty="0">
                <a:solidFill>
                  <a:srgbClr val="185633"/>
                </a:solidFill>
                <a:latin typeface="Cambria"/>
                <a:cs typeface="Cambria"/>
              </a:rPr>
              <a:t>alba</a:t>
            </a:r>
            <a:r>
              <a:rPr sz="1100" i="1" spc="1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100" i="1" spc="50" dirty="0">
                <a:solidFill>
                  <a:srgbClr val="185633"/>
                </a:solidFill>
                <a:latin typeface="Cambria"/>
                <a:cs typeface="Cambria"/>
              </a:rPr>
              <a:t>(Meadowfoam)</a:t>
            </a:r>
            <a:r>
              <a:rPr sz="1100" i="1" spc="1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100" i="1" spc="114" dirty="0">
                <a:solidFill>
                  <a:srgbClr val="185633"/>
                </a:solidFill>
                <a:latin typeface="Cambria"/>
                <a:cs typeface="Cambria"/>
              </a:rPr>
              <a:t>Seed</a:t>
            </a:r>
            <a:r>
              <a:rPr sz="1100" i="1" spc="1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100" i="1" spc="30" dirty="0">
                <a:solidFill>
                  <a:srgbClr val="185633"/>
                </a:solidFill>
                <a:latin typeface="Cambria"/>
                <a:cs typeface="Cambria"/>
              </a:rPr>
              <a:t>Oil</a:t>
            </a:r>
            <a:endParaRPr sz="1100" dirty="0">
              <a:latin typeface="Cambria"/>
              <a:cs typeface="Cambria"/>
            </a:endParaRPr>
          </a:p>
          <a:p>
            <a:pPr marL="12700" marR="5080" algn="just">
              <a:lnSpc>
                <a:spcPts val="1100"/>
              </a:lnSpc>
              <a:spcBef>
                <a:spcPts val="60"/>
              </a:spcBef>
            </a:pP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Triglicéridos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inodoros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con un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hermoso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color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amarillo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,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muy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estable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a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los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fenómenos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oxidativos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, contiene un 97% de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ácidos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grasos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cadena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larga y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tocoferoles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naturales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(vitamina E). La sinergia de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estos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componentes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confiere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al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Aceite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Limnant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fuertes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propiedades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cosméticas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: de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hecho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, es un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excelente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ingrediente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emoliente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y preventivo de la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deshidratación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del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cabello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.</a:t>
            </a:r>
          </a:p>
          <a:p>
            <a:pPr marL="12700" marR="5080" algn="just">
              <a:lnSpc>
                <a:spcPts val="1100"/>
              </a:lnSpc>
              <a:spcBef>
                <a:spcPts val="60"/>
              </a:spcBef>
            </a:pPr>
            <a:r>
              <a:rPr lang="it-IT" sz="950" b="1" spc="55" dirty="0">
                <a:solidFill>
                  <a:srgbClr val="185633"/>
                </a:solidFill>
                <a:latin typeface="Cambria"/>
                <a:cs typeface="Cambria"/>
              </a:rPr>
              <a:t>Vitamina E de la soja</a:t>
            </a:r>
          </a:p>
          <a:p>
            <a:pPr marL="12700" marR="5080" algn="just">
              <a:lnSpc>
                <a:spcPts val="1100"/>
              </a:lnSpc>
              <a:spcBef>
                <a:spcPts val="60"/>
              </a:spcBef>
            </a:pPr>
            <a:r>
              <a:rPr lang="it-IT" sz="1100" b="1" spc="45" dirty="0">
                <a:solidFill>
                  <a:srgbClr val="185633"/>
                </a:solidFill>
                <a:latin typeface="Cambria"/>
                <a:cs typeface="Cambria"/>
              </a:rPr>
              <a:t>ANTIOXIDANTE</a:t>
            </a:r>
          </a:p>
          <a:p>
            <a:pPr marL="12700" marR="5080" algn="just">
              <a:lnSpc>
                <a:spcPts val="1100"/>
              </a:lnSpc>
              <a:spcBef>
                <a:spcPts val="60"/>
              </a:spcBef>
            </a:pPr>
            <a:r>
              <a:rPr sz="1100" i="1" spc="-10" dirty="0">
                <a:solidFill>
                  <a:srgbClr val="185633"/>
                </a:solidFill>
                <a:latin typeface="Cambria"/>
                <a:cs typeface="Cambria"/>
              </a:rPr>
              <a:t>Tocopherol</a:t>
            </a:r>
            <a:endParaRPr sz="1100" dirty="0">
              <a:latin typeface="Cambria"/>
              <a:cs typeface="Cambria"/>
            </a:endParaRPr>
          </a:p>
          <a:p>
            <a:pPr marL="12700" marR="7620">
              <a:lnSpc>
                <a:spcPts val="1100"/>
              </a:lnSpc>
              <a:spcBef>
                <a:spcPts val="60"/>
              </a:spcBef>
            </a:pP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La vitamina E es un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excelente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antioxidante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capaz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de prevenir la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peroxidación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los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lípidos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insaturados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.</a:t>
            </a:r>
            <a:endParaRPr sz="1000" dirty="0">
              <a:latin typeface="Cambria"/>
              <a:cs typeface="Cambri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66593" y="564204"/>
            <a:ext cx="223837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it-IT" sz="1200" spc="95" dirty="0" err="1">
                <a:solidFill>
                  <a:srgbClr val="185633"/>
                </a:solidFill>
                <a:latin typeface="Cambria"/>
                <a:cs typeface="Cambria"/>
              </a:rPr>
              <a:t>Ficha</a:t>
            </a:r>
            <a:r>
              <a:rPr lang="it-IT" sz="1200" spc="9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200" spc="95" dirty="0" err="1">
                <a:solidFill>
                  <a:srgbClr val="185633"/>
                </a:solidFill>
                <a:latin typeface="Cambria"/>
                <a:cs typeface="Cambria"/>
              </a:rPr>
              <a:t>técnica</a:t>
            </a:r>
            <a:r>
              <a:rPr lang="it-IT" sz="1200" spc="95" dirty="0">
                <a:solidFill>
                  <a:srgbClr val="185633"/>
                </a:solidFill>
                <a:latin typeface="Cambria"/>
                <a:cs typeface="Cambria"/>
              </a:rPr>
              <a:t> - </a:t>
            </a:r>
            <a:r>
              <a:rPr lang="it-IT" sz="1200" spc="95" dirty="0" err="1">
                <a:solidFill>
                  <a:srgbClr val="185633"/>
                </a:solidFill>
                <a:latin typeface="Cambria"/>
                <a:cs typeface="Cambria"/>
              </a:rPr>
              <a:t>comercial</a:t>
            </a:r>
            <a:endParaRPr sz="1200" dirty="0">
              <a:latin typeface="Cambria"/>
              <a:cs typeface="Cambri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66299" y="268606"/>
            <a:ext cx="220281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b="1" spc="65" dirty="0">
                <a:solidFill>
                  <a:srgbClr val="185633"/>
                </a:solidFill>
                <a:latin typeface="Cambria"/>
                <a:cs typeface="Cambria"/>
              </a:rPr>
              <a:t>L’</a:t>
            </a:r>
            <a:r>
              <a:rPr sz="2200" b="1" spc="-18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2200" b="1" spc="300" dirty="0">
                <a:solidFill>
                  <a:srgbClr val="185633"/>
                </a:solidFill>
                <a:latin typeface="Cambria"/>
                <a:cs typeface="Cambria"/>
              </a:rPr>
              <a:t>ERBOLARIO</a:t>
            </a:r>
            <a:endParaRPr sz="2200">
              <a:latin typeface="Cambria"/>
              <a:cs typeface="Cambria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5111405" y="9145294"/>
            <a:ext cx="2159635" cy="1362710"/>
          </a:xfrm>
          <a:custGeom>
            <a:avLst/>
            <a:gdLst/>
            <a:ahLst/>
            <a:cxnLst/>
            <a:rect l="l" t="t" r="r" b="b"/>
            <a:pathLst>
              <a:path w="2159634" h="1362709">
                <a:moveTo>
                  <a:pt x="0" y="1038593"/>
                </a:moveTo>
                <a:lnTo>
                  <a:pt x="3512" y="1086472"/>
                </a:lnTo>
                <a:lnTo>
                  <a:pt x="13717" y="1132169"/>
                </a:lnTo>
                <a:lnTo>
                  <a:pt x="30113" y="1175185"/>
                </a:lnTo>
                <a:lnTo>
                  <a:pt x="52198" y="1215016"/>
                </a:lnTo>
                <a:lnTo>
                  <a:pt x="79471" y="1251163"/>
                </a:lnTo>
                <a:lnTo>
                  <a:pt x="111432" y="1283123"/>
                </a:lnTo>
                <a:lnTo>
                  <a:pt x="147579" y="1310397"/>
                </a:lnTo>
                <a:lnTo>
                  <a:pt x="187410" y="1332482"/>
                </a:lnTo>
                <a:lnTo>
                  <a:pt x="230425" y="1348877"/>
                </a:lnTo>
                <a:lnTo>
                  <a:pt x="276123" y="1359082"/>
                </a:lnTo>
                <a:lnTo>
                  <a:pt x="324002" y="1362595"/>
                </a:lnTo>
                <a:lnTo>
                  <a:pt x="1835594" y="1362595"/>
                </a:lnTo>
                <a:lnTo>
                  <a:pt x="1883470" y="1359082"/>
                </a:lnTo>
                <a:lnTo>
                  <a:pt x="1929165" y="1348877"/>
                </a:lnTo>
                <a:lnTo>
                  <a:pt x="1972178" y="1332482"/>
                </a:lnTo>
                <a:lnTo>
                  <a:pt x="2012008" y="1310397"/>
                </a:lnTo>
                <a:lnTo>
                  <a:pt x="2048153" y="1283123"/>
                </a:lnTo>
                <a:lnTo>
                  <a:pt x="2080113" y="1251163"/>
                </a:lnTo>
                <a:lnTo>
                  <a:pt x="2107386" y="1215016"/>
                </a:lnTo>
                <a:lnTo>
                  <a:pt x="2129471" y="1175185"/>
                </a:lnTo>
                <a:lnTo>
                  <a:pt x="2145866" y="1132169"/>
                </a:lnTo>
                <a:lnTo>
                  <a:pt x="2156071" y="1086472"/>
                </a:lnTo>
                <a:lnTo>
                  <a:pt x="2159584" y="1038593"/>
                </a:lnTo>
                <a:lnTo>
                  <a:pt x="2159584" y="324002"/>
                </a:lnTo>
                <a:lnTo>
                  <a:pt x="2156071" y="276123"/>
                </a:lnTo>
                <a:lnTo>
                  <a:pt x="2145866" y="230425"/>
                </a:lnTo>
                <a:lnTo>
                  <a:pt x="2129471" y="187410"/>
                </a:lnTo>
                <a:lnTo>
                  <a:pt x="2107386" y="147579"/>
                </a:lnTo>
                <a:lnTo>
                  <a:pt x="2080113" y="111432"/>
                </a:lnTo>
                <a:lnTo>
                  <a:pt x="2048153" y="79471"/>
                </a:lnTo>
                <a:lnTo>
                  <a:pt x="2012008" y="52198"/>
                </a:lnTo>
                <a:lnTo>
                  <a:pt x="1972178" y="30113"/>
                </a:lnTo>
                <a:lnTo>
                  <a:pt x="1929165" y="13717"/>
                </a:lnTo>
                <a:lnTo>
                  <a:pt x="1883470" y="3512"/>
                </a:lnTo>
                <a:lnTo>
                  <a:pt x="1835594" y="0"/>
                </a:lnTo>
                <a:lnTo>
                  <a:pt x="324002" y="0"/>
                </a:lnTo>
                <a:lnTo>
                  <a:pt x="276123" y="3512"/>
                </a:lnTo>
                <a:lnTo>
                  <a:pt x="230425" y="13717"/>
                </a:lnTo>
                <a:lnTo>
                  <a:pt x="187410" y="30113"/>
                </a:lnTo>
                <a:lnTo>
                  <a:pt x="147579" y="52198"/>
                </a:lnTo>
                <a:lnTo>
                  <a:pt x="111432" y="79471"/>
                </a:lnTo>
                <a:lnTo>
                  <a:pt x="79471" y="111432"/>
                </a:lnTo>
                <a:lnTo>
                  <a:pt x="52198" y="147579"/>
                </a:lnTo>
                <a:lnTo>
                  <a:pt x="30113" y="187410"/>
                </a:lnTo>
                <a:lnTo>
                  <a:pt x="13717" y="230425"/>
                </a:lnTo>
                <a:lnTo>
                  <a:pt x="3512" y="276123"/>
                </a:lnTo>
                <a:lnTo>
                  <a:pt x="0" y="324002"/>
                </a:lnTo>
                <a:lnTo>
                  <a:pt x="0" y="1038593"/>
                </a:lnTo>
                <a:close/>
              </a:path>
            </a:pathLst>
          </a:custGeom>
          <a:ln w="9524">
            <a:solidFill>
              <a:srgbClr val="185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5759232" y="9161512"/>
            <a:ext cx="46990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it-IT" sz="1100" b="1" spc="-10" dirty="0">
                <a:solidFill>
                  <a:srgbClr val="185633"/>
                </a:solidFill>
                <a:latin typeface="Cambria"/>
                <a:cs typeface="Cambria"/>
              </a:rPr>
              <a:t>SIN</a:t>
            </a:r>
            <a:endParaRPr sz="1100" dirty="0">
              <a:latin typeface="Cambria"/>
              <a:cs typeface="Cambri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285202" y="9527261"/>
            <a:ext cx="1302385" cy="723275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84455" indent="-71755">
              <a:lnSpc>
                <a:spcPct val="100000"/>
              </a:lnSpc>
              <a:spcBef>
                <a:spcPts val="240"/>
              </a:spcBef>
              <a:buChar char="-"/>
              <a:tabLst>
                <a:tab pos="84455" algn="l"/>
              </a:tabLst>
            </a:pPr>
            <a:r>
              <a:rPr lang="it-IT" sz="800" spc="50" dirty="0">
                <a:solidFill>
                  <a:srgbClr val="185633"/>
                </a:solidFill>
                <a:latin typeface="Cambria"/>
                <a:cs typeface="Cambria"/>
              </a:rPr>
              <a:t>SILICONAS
PARABENOS
PETROLATO
TENSIOACTIVOS DE SULFATO</a:t>
            </a:r>
            <a:endParaRPr sz="800" dirty="0">
              <a:latin typeface="Cambria"/>
              <a:cs typeface="Cambria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287999" y="9140531"/>
            <a:ext cx="4747260" cy="1372235"/>
            <a:chOff x="287999" y="9140531"/>
            <a:chExt cx="4747260" cy="1372235"/>
          </a:xfrm>
        </p:grpSpPr>
        <p:sp>
          <p:nvSpPr>
            <p:cNvPr id="16" name="object 16"/>
            <p:cNvSpPr/>
            <p:nvPr/>
          </p:nvSpPr>
          <p:spPr>
            <a:xfrm>
              <a:off x="417702" y="9541726"/>
              <a:ext cx="287020" cy="79375"/>
            </a:xfrm>
            <a:custGeom>
              <a:avLst/>
              <a:gdLst/>
              <a:ahLst/>
              <a:cxnLst/>
              <a:rect l="l" t="t" r="r" b="b"/>
              <a:pathLst>
                <a:path w="287020" h="79375">
                  <a:moveTo>
                    <a:pt x="286473" y="0"/>
                  </a:moveTo>
                  <a:lnTo>
                    <a:pt x="0" y="0"/>
                  </a:lnTo>
                  <a:lnTo>
                    <a:pt x="0" y="78752"/>
                  </a:lnTo>
                  <a:lnTo>
                    <a:pt x="286473" y="78752"/>
                  </a:lnTo>
                  <a:lnTo>
                    <a:pt x="286473" y="0"/>
                  </a:lnTo>
                  <a:close/>
                </a:path>
              </a:pathLst>
            </a:custGeom>
            <a:solidFill>
              <a:srgbClr val="00964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990638" y="9541726"/>
              <a:ext cx="287020" cy="79375"/>
            </a:xfrm>
            <a:custGeom>
              <a:avLst/>
              <a:gdLst/>
              <a:ahLst/>
              <a:cxnLst/>
              <a:rect l="l" t="t" r="r" b="b"/>
              <a:pathLst>
                <a:path w="287019" h="79375">
                  <a:moveTo>
                    <a:pt x="286499" y="0"/>
                  </a:moveTo>
                  <a:lnTo>
                    <a:pt x="0" y="0"/>
                  </a:lnTo>
                  <a:lnTo>
                    <a:pt x="0" y="78752"/>
                  </a:lnTo>
                  <a:lnTo>
                    <a:pt x="286499" y="78752"/>
                  </a:lnTo>
                  <a:lnTo>
                    <a:pt x="286499" y="0"/>
                  </a:lnTo>
                  <a:close/>
                </a:path>
              </a:pathLst>
            </a:custGeom>
            <a:solidFill>
              <a:srgbClr val="E3061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18896" y="9541738"/>
              <a:ext cx="857250" cy="78740"/>
            </a:xfrm>
            <a:custGeom>
              <a:avLst/>
              <a:gdLst/>
              <a:ahLst/>
              <a:cxnLst/>
              <a:rect l="l" t="t" r="r" b="b"/>
              <a:pathLst>
                <a:path w="857250" h="78740">
                  <a:moveTo>
                    <a:pt x="0" y="0"/>
                  </a:moveTo>
                  <a:lnTo>
                    <a:pt x="857008" y="0"/>
                  </a:lnTo>
                  <a:lnTo>
                    <a:pt x="857008" y="78740"/>
                  </a:lnTo>
                  <a:lnTo>
                    <a:pt x="0" y="78740"/>
                  </a:lnTo>
                  <a:lnTo>
                    <a:pt x="0" y="0"/>
                  </a:lnTo>
                  <a:close/>
                </a:path>
              </a:pathLst>
            </a:custGeom>
            <a:ln w="69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12589" y="9434313"/>
              <a:ext cx="867410" cy="92075"/>
            </a:xfrm>
            <a:custGeom>
              <a:avLst/>
              <a:gdLst/>
              <a:ahLst/>
              <a:cxnLst/>
              <a:rect l="l" t="t" r="r" b="b"/>
              <a:pathLst>
                <a:path w="867410" h="92075">
                  <a:moveTo>
                    <a:pt x="32289" y="68160"/>
                  </a:moveTo>
                  <a:lnTo>
                    <a:pt x="2152" y="68160"/>
                  </a:lnTo>
                  <a:lnTo>
                    <a:pt x="2152" y="69545"/>
                  </a:lnTo>
                  <a:lnTo>
                    <a:pt x="32289" y="69545"/>
                  </a:lnTo>
                  <a:lnTo>
                    <a:pt x="32289" y="68160"/>
                  </a:lnTo>
                  <a:close/>
                </a:path>
                <a:path w="867410" h="92075">
                  <a:moveTo>
                    <a:pt x="21844" y="9817"/>
                  </a:moveTo>
                  <a:lnTo>
                    <a:pt x="10560" y="9817"/>
                  </a:lnTo>
                  <a:lnTo>
                    <a:pt x="11487" y="10236"/>
                  </a:lnTo>
                  <a:lnTo>
                    <a:pt x="12338" y="11887"/>
                  </a:lnTo>
                  <a:lnTo>
                    <a:pt x="12553" y="13093"/>
                  </a:lnTo>
                  <a:lnTo>
                    <a:pt x="12553" y="63588"/>
                  </a:lnTo>
                  <a:lnTo>
                    <a:pt x="11893" y="65532"/>
                  </a:lnTo>
                  <a:lnTo>
                    <a:pt x="9264" y="67310"/>
                  </a:lnTo>
                  <a:lnTo>
                    <a:pt x="6457" y="67856"/>
                  </a:lnTo>
                  <a:lnTo>
                    <a:pt x="0" y="68160"/>
                  </a:lnTo>
                  <a:lnTo>
                    <a:pt x="29232" y="68160"/>
                  </a:lnTo>
                  <a:lnTo>
                    <a:pt x="25546" y="67614"/>
                  </a:lnTo>
                  <a:lnTo>
                    <a:pt x="22625" y="66217"/>
                  </a:lnTo>
                  <a:lnTo>
                    <a:pt x="21888" y="64604"/>
                  </a:lnTo>
                  <a:lnTo>
                    <a:pt x="21844" y="9817"/>
                  </a:lnTo>
                  <a:close/>
                </a:path>
                <a:path w="867410" h="92075">
                  <a:moveTo>
                    <a:pt x="21621" y="1384"/>
                  </a:moveTo>
                  <a:lnTo>
                    <a:pt x="20986" y="1384"/>
                  </a:lnTo>
                  <a:lnTo>
                    <a:pt x="1416" y="10655"/>
                  </a:lnTo>
                  <a:lnTo>
                    <a:pt x="1416" y="12052"/>
                  </a:lnTo>
                  <a:lnTo>
                    <a:pt x="2686" y="11518"/>
                  </a:lnTo>
                  <a:lnTo>
                    <a:pt x="4070" y="11010"/>
                  </a:lnTo>
                  <a:lnTo>
                    <a:pt x="7016" y="10058"/>
                  </a:lnTo>
                  <a:lnTo>
                    <a:pt x="8223" y="9817"/>
                  </a:lnTo>
                  <a:lnTo>
                    <a:pt x="21844" y="9817"/>
                  </a:lnTo>
                  <a:lnTo>
                    <a:pt x="21837" y="1676"/>
                  </a:lnTo>
                  <a:lnTo>
                    <a:pt x="21621" y="1384"/>
                  </a:lnTo>
                  <a:close/>
                </a:path>
                <a:path w="867410" h="92075">
                  <a:moveTo>
                    <a:pt x="70415" y="1282"/>
                  </a:moveTo>
                  <a:lnTo>
                    <a:pt x="53168" y="1282"/>
                  </a:lnTo>
                  <a:lnTo>
                    <a:pt x="46450" y="5473"/>
                  </a:lnTo>
                  <a:lnTo>
                    <a:pt x="38842" y="19989"/>
                  </a:lnTo>
                  <a:lnTo>
                    <a:pt x="37280" y="27101"/>
                  </a:lnTo>
                  <a:lnTo>
                    <a:pt x="37230" y="35864"/>
                  </a:lnTo>
                  <a:lnTo>
                    <a:pt x="37593" y="42049"/>
                  </a:lnTo>
                  <a:lnTo>
                    <a:pt x="54756" y="70485"/>
                  </a:lnTo>
                  <a:lnTo>
                    <a:pt x="61766" y="70485"/>
                  </a:lnTo>
                  <a:lnTo>
                    <a:pt x="68874" y="69458"/>
                  </a:lnTo>
                  <a:lnTo>
                    <a:pt x="72350" y="67665"/>
                  </a:lnTo>
                  <a:lnTo>
                    <a:pt x="56140" y="67665"/>
                  </a:lnTo>
                  <a:lnTo>
                    <a:pt x="51873" y="63461"/>
                  </a:lnTo>
                  <a:lnTo>
                    <a:pt x="48393" y="50571"/>
                  </a:lnTo>
                  <a:lnTo>
                    <a:pt x="47783" y="44577"/>
                  </a:lnTo>
                  <a:lnTo>
                    <a:pt x="47833" y="28549"/>
                  </a:lnTo>
                  <a:lnTo>
                    <a:pt x="48380" y="22631"/>
                  </a:lnTo>
                  <a:lnTo>
                    <a:pt x="49549" y="17741"/>
                  </a:lnTo>
                  <a:lnTo>
                    <a:pt x="51784" y="8559"/>
                  </a:lnTo>
                  <a:lnTo>
                    <a:pt x="55924" y="3962"/>
                  </a:lnTo>
                  <a:lnTo>
                    <a:pt x="74682" y="3962"/>
                  </a:lnTo>
                  <a:lnTo>
                    <a:pt x="70415" y="1282"/>
                  </a:lnTo>
                  <a:close/>
                </a:path>
                <a:path w="867410" h="92075">
                  <a:moveTo>
                    <a:pt x="74682" y="3962"/>
                  </a:moveTo>
                  <a:lnTo>
                    <a:pt x="68014" y="3962"/>
                  </a:lnTo>
                  <a:lnTo>
                    <a:pt x="72142" y="8420"/>
                  </a:lnTo>
                  <a:lnTo>
                    <a:pt x="75520" y="22136"/>
                  </a:lnTo>
                  <a:lnTo>
                    <a:pt x="75972" y="27101"/>
                  </a:lnTo>
                  <a:lnTo>
                    <a:pt x="75993" y="27330"/>
                  </a:lnTo>
                  <a:lnTo>
                    <a:pt x="76104" y="46659"/>
                  </a:lnTo>
                  <a:lnTo>
                    <a:pt x="75163" y="54063"/>
                  </a:lnTo>
                  <a:lnTo>
                    <a:pt x="75126" y="54356"/>
                  </a:lnTo>
                  <a:lnTo>
                    <a:pt x="71215" y="64998"/>
                  </a:lnTo>
                  <a:lnTo>
                    <a:pt x="67621" y="67665"/>
                  </a:lnTo>
                  <a:lnTo>
                    <a:pt x="72350" y="67665"/>
                  </a:lnTo>
                  <a:lnTo>
                    <a:pt x="86671" y="42049"/>
                  </a:lnTo>
                  <a:lnTo>
                    <a:pt x="86671" y="27101"/>
                  </a:lnTo>
                  <a:lnTo>
                    <a:pt x="84941" y="19989"/>
                  </a:lnTo>
                  <a:lnTo>
                    <a:pt x="84867" y="19685"/>
                  </a:lnTo>
                  <a:lnTo>
                    <a:pt x="81273" y="13246"/>
                  </a:lnTo>
                  <a:lnTo>
                    <a:pt x="76880" y="5473"/>
                  </a:lnTo>
                  <a:lnTo>
                    <a:pt x="76765" y="5270"/>
                  </a:lnTo>
                  <a:lnTo>
                    <a:pt x="74682" y="3962"/>
                  </a:lnTo>
                  <a:close/>
                </a:path>
                <a:path w="867410" h="92075">
                  <a:moveTo>
                    <a:pt x="126117" y="1282"/>
                  </a:moveTo>
                  <a:lnTo>
                    <a:pt x="108870" y="1282"/>
                  </a:lnTo>
                  <a:lnTo>
                    <a:pt x="102152" y="5473"/>
                  </a:lnTo>
                  <a:lnTo>
                    <a:pt x="94545" y="19989"/>
                  </a:lnTo>
                  <a:lnTo>
                    <a:pt x="92982" y="27101"/>
                  </a:lnTo>
                  <a:lnTo>
                    <a:pt x="92932" y="35864"/>
                  </a:lnTo>
                  <a:lnTo>
                    <a:pt x="93295" y="42049"/>
                  </a:lnTo>
                  <a:lnTo>
                    <a:pt x="110458" y="70485"/>
                  </a:lnTo>
                  <a:lnTo>
                    <a:pt x="117468" y="70485"/>
                  </a:lnTo>
                  <a:lnTo>
                    <a:pt x="124576" y="69458"/>
                  </a:lnTo>
                  <a:lnTo>
                    <a:pt x="128052" y="67665"/>
                  </a:lnTo>
                  <a:lnTo>
                    <a:pt x="111842" y="67665"/>
                  </a:lnTo>
                  <a:lnTo>
                    <a:pt x="107575" y="63461"/>
                  </a:lnTo>
                  <a:lnTo>
                    <a:pt x="104095" y="50571"/>
                  </a:lnTo>
                  <a:lnTo>
                    <a:pt x="103485" y="44577"/>
                  </a:lnTo>
                  <a:lnTo>
                    <a:pt x="103535" y="28549"/>
                  </a:lnTo>
                  <a:lnTo>
                    <a:pt x="104082" y="22631"/>
                  </a:lnTo>
                  <a:lnTo>
                    <a:pt x="105251" y="17741"/>
                  </a:lnTo>
                  <a:lnTo>
                    <a:pt x="107486" y="8559"/>
                  </a:lnTo>
                  <a:lnTo>
                    <a:pt x="111626" y="3962"/>
                  </a:lnTo>
                  <a:lnTo>
                    <a:pt x="130384" y="3962"/>
                  </a:lnTo>
                  <a:lnTo>
                    <a:pt x="126117" y="1282"/>
                  </a:lnTo>
                  <a:close/>
                </a:path>
                <a:path w="867410" h="92075">
                  <a:moveTo>
                    <a:pt x="130384" y="3962"/>
                  </a:moveTo>
                  <a:lnTo>
                    <a:pt x="123717" y="3962"/>
                  </a:lnTo>
                  <a:lnTo>
                    <a:pt x="127844" y="8420"/>
                  </a:lnTo>
                  <a:lnTo>
                    <a:pt x="131222" y="22136"/>
                  </a:lnTo>
                  <a:lnTo>
                    <a:pt x="131675" y="27101"/>
                  </a:lnTo>
                  <a:lnTo>
                    <a:pt x="131695" y="27330"/>
                  </a:lnTo>
                  <a:lnTo>
                    <a:pt x="131806" y="46659"/>
                  </a:lnTo>
                  <a:lnTo>
                    <a:pt x="130866" y="54063"/>
                  </a:lnTo>
                  <a:lnTo>
                    <a:pt x="130829" y="54356"/>
                  </a:lnTo>
                  <a:lnTo>
                    <a:pt x="126917" y="64998"/>
                  </a:lnTo>
                  <a:lnTo>
                    <a:pt x="123323" y="67665"/>
                  </a:lnTo>
                  <a:lnTo>
                    <a:pt x="128052" y="67665"/>
                  </a:lnTo>
                  <a:lnTo>
                    <a:pt x="142373" y="42049"/>
                  </a:lnTo>
                  <a:lnTo>
                    <a:pt x="142373" y="27101"/>
                  </a:lnTo>
                  <a:lnTo>
                    <a:pt x="140644" y="19989"/>
                  </a:lnTo>
                  <a:lnTo>
                    <a:pt x="140569" y="19685"/>
                  </a:lnTo>
                  <a:lnTo>
                    <a:pt x="136975" y="13246"/>
                  </a:lnTo>
                  <a:lnTo>
                    <a:pt x="132582" y="5473"/>
                  </a:lnTo>
                  <a:lnTo>
                    <a:pt x="132467" y="5270"/>
                  </a:lnTo>
                  <a:lnTo>
                    <a:pt x="130384" y="3962"/>
                  </a:lnTo>
                  <a:close/>
                </a:path>
                <a:path w="867410" h="92075">
                  <a:moveTo>
                    <a:pt x="213181" y="7480"/>
                  </a:moveTo>
                  <a:lnTo>
                    <a:pt x="208006" y="7480"/>
                  </a:lnTo>
                  <a:lnTo>
                    <a:pt x="169652" y="70980"/>
                  </a:lnTo>
                  <a:lnTo>
                    <a:pt x="174821" y="70980"/>
                  </a:lnTo>
                  <a:lnTo>
                    <a:pt x="213181" y="7480"/>
                  </a:lnTo>
                  <a:close/>
                </a:path>
                <a:path w="867410" h="92075">
                  <a:moveTo>
                    <a:pt x="223737" y="31940"/>
                  </a:moveTo>
                  <a:lnTo>
                    <a:pt x="214451" y="31940"/>
                  </a:lnTo>
                  <a:lnTo>
                    <a:pt x="209149" y="34429"/>
                  </a:lnTo>
                  <a:lnTo>
                    <a:pt x="199383" y="44589"/>
                  </a:lnTo>
                  <a:lnTo>
                    <a:pt x="196945" y="49987"/>
                  </a:lnTo>
                  <a:lnTo>
                    <a:pt x="196945" y="60502"/>
                  </a:lnTo>
                  <a:lnTo>
                    <a:pt x="198102" y="63627"/>
                  </a:lnTo>
                  <a:lnTo>
                    <a:pt x="198196" y="63881"/>
                  </a:lnTo>
                  <a:lnTo>
                    <a:pt x="198253" y="64033"/>
                  </a:lnTo>
                  <a:lnTo>
                    <a:pt x="203473" y="68567"/>
                  </a:lnTo>
                  <a:lnTo>
                    <a:pt x="206571" y="69697"/>
                  </a:lnTo>
                  <a:lnTo>
                    <a:pt x="216795" y="69697"/>
                  </a:lnTo>
                  <a:lnTo>
                    <a:pt x="222142" y="66675"/>
                  </a:lnTo>
                  <a:lnTo>
                    <a:pt x="222243" y="66522"/>
                  </a:lnTo>
                  <a:lnTo>
                    <a:pt x="210318" y="66522"/>
                  </a:lnTo>
                  <a:lnTo>
                    <a:pt x="208591" y="65938"/>
                  </a:lnTo>
                  <a:lnTo>
                    <a:pt x="205886" y="63627"/>
                  </a:lnTo>
                  <a:lnTo>
                    <a:pt x="205212" y="61963"/>
                  </a:lnTo>
                  <a:lnTo>
                    <a:pt x="205212" y="55372"/>
                  </a:lnTo>
                  <a:lnTo>
                    <a:pt x="206863" y="50165"/>
                  </a:lnTo>
                  <a:lnTo>
                    <a:pt x="213467" y="38125"/>
                  </a:lnTo>
                  <a:lnTo>
                    <a:pt x="217227" y="35115"/>
                  </a:lnTo>
                  <a:lnTo>
                    <a:pt x="229576" y="35115"/>
                  </a:lnTo>
                  <a:lnTo>
                    <a:pt x="226307" y="32753"/>
                  </a:lnTo>
                  <a:lnTo>
                    <a:pt x="223737" y="31940"/>
                  </a:lnTo>
                  <a:close/>
                </a:path>
                <a:path w="867410" h="92075">
                  <a:moveTo>
                    <a:pt x="229576" y="35115"/>
                  </a:moveTo>
                  <a:lnTo>
                    <a:pt x="223793" y="35115"/>
                  </a:lnTo>
                  <a:lnTo>
                    <a:pt x="225685" y="35890"/>
                  </a:lnTo>
                  <a:lnTo>
                    <a:pt x="227774" y="38125"/>
                  </a:lnTo>
                  <a:lnTo>
                    <a:pt x="228610" y="39052"/>
                  </a:lnTo>
                  <a:lnTo>
                    <a:pt x="229317" y="41173"/>
                  </a:lnTo>
                  <a:lnTo>
                    <a:pt x="229317" y="48450"/>
                  </a:lnTo>
                  <a:lnTo>
                    <a:pt x="227590" y="53340"/>
                  </a:lnTo>
                  <a:lnTo>
                    <a:pt x="220668" y="63881"/>
                  </a:lnTo>
                  <a:lnTo>
                    <a:pt x="216782" y="66522"/>
                  </a:lnTo>
                  <a:lnTo>
                    <a:pt x="222243" y="66522"/>
                  </a:lnTo>
                  <a:lnTo>
                    <a:pt x="230231" y="54559"/>
                  </a:lnTo>
                  <a:lnTo>
                    <a:pt x="232251" y="49047"/>
                  </a:lnTo>
                  <a:lnTo>
                    <a:pt x="232128" y="39052"/>
                  </a:lnTo>
                  <a:lnTo>
                    <a:pt x="231070" y="36195"/>
                  </a:lnTo>
                  <a:lnTo>
                    <a:pt x="229576" y="35115"/>
                  </a:lnTo>
                  <a:close/>
                </a:path>
                <a:path w="867410" h="92075">
                  <a:moveTo>
                    <a:pt x="180193" y="2324"/>
                  </a:moveTo>
                  <a:lnTo>
                    <a:pt x="171799" y="2324"/>
                  </a:lnTo>
                  <a:lnTo>
                    <a:pt x="166312" y="4978"/>
                  </a:lnTo>
                  <a:lnTo>
                    <a:pt x="156737" y="15557"/>
                  </a:lnTo>
                  <a:lnTo>
                    <a:pt x="154336" y="20929"/>
                  </a:lnTo>
                  <a:lnTo>
                    <a:pt x="154336" y="30924"/>
                  </a:lnTo>
                  <a:lnTo>
                    <a:pt x="155418" y="33655"/>
                  </a:lnTo>
                  <a:lnTo>
                    <a:pt x="155783" y="34429"/>
                  </a:lnTo>
                  <a:lnTo>
                    <a:pt x="161105" y="39052"/>
                  </a:lnTo>
                  <a:lnTo>
                    <a:pt x="164115" y="40233"/>
                  </a:lnTo>
                  <a:lnTo>
                    <a:pt x="173653" y="40233"/>
                  </a:lnTo>
                  <a:lnTo>
                    <a:pt x="178911" y="37388"/>
                  </a:lnTo>
                  <a:lnTo>
                    <a:pt x="179391" y="36753"/>
                  </a:lnTo>
                  <a:lnTo>
                    <a:pt x="167062" y="36753"/>
                  </a:lnTo>
                  <a:lnTo>
                    <a:pt x="165522" y="36195"/>
                  </a:lnTo>
                  <a:lnTo>
                    <a:pt x="165129" y="35890"/>
                  </a:lnTo>
                  <a:lnTo>
                    <a:pt x="163112" y="33655"/>
                  </a:lnTo>
                  <a:lnTo>
                    <a:pt x="162553" y="31940"/>
                  </a:lnTo>
                  <a:lnTo>
                    <a:pt x="162553" y="24930"/>
                  </a:lnTo>
                  <a:lnTo>
                    <a:pt x="164344" y="19646"/>
                  </a:lnTo>
                  <a:lnTo>
                    <a:pt x="171473" y="8191"/>
                  </a:lnTo>
                  <a:lnTo>
                    <a:pt x="174999" y="5308"/>
                  </a:lnTo>
                  <a:lnTo>
                    <a:pt x="186678" y="5308"/>
                  </a:lnTo>
                  <a:lnTo>
                    <a:pt x="184880" y="3810"/>
                  </a:lnTo>
                  <a:lnTo>
                    <a:pt x="184143" y="3390"/>
                  </a:lnTo>
                  <a:lnTo>
                    <a:pt x="181997" y="2590"/>
                  </a:lnTo>
                  <a:lnTo>
                    <a:pt x="180193" y="2324"/>
                  </a:lnTo>
                  <a:close/>
                </a:path>
                <a:path w="867410" h="92075">
                  <a:moveTo>
                    <a:pt x="186678" y="5308"/>
                  </a:moveTo>
                  <a:lnTo>
                    <a:pt x="178695" y="5308"/>
                  </a:lnTo>
                  <a:lnTo>
                    <a:pt x="179393" y="5689"/>
                  </a:lnTo>
                  <a:lnTo>
                    <a:pt x="181705" y="7251"/>
                  </a:lnTo>
                  <a:lnTo>
                    <a:pt x="182761" y="7747"/>
                  </a:lnTo>
                  <a:lnTo>
                    <a:pt x="183559" y="7937"/>
                  </a:lnTo>
                  <a:lnTo>
                    <a:pt x="184765" y="8191"/>
                  </a:lnTo>
                  <a:lnTo>
                    <a:pt x="185637" y="8648"/>
                  </a:lnTo>
                  <a:lnTo>
                    <a:pt x="186584" y="9829"/>
                  </a:lnTo>
                  <a:lnTo>
                    <a:pt x="186670" y="10312"/>
                  </a:lnTo>
                  <a:lnTo>
                    <a:pt x="186793" y="10998"/>
                  </a:lnTo>
                  <a:lnTo>
                    <a:pt x="186823" y="19062"/>
                  </a:lnTo>
                  <a:lnTo>
                    <a:pt x="185007" y="24434"/>
                  </a:lnTo>
                  <a:lnTo>
                    <a:pt x="178222" y="33655"/>
                  </a:lnTo>
                  <a:lnTo>
                    <a:pt x="177528" y="34429"/>
                  </a:lnTo>
                  <a:lnTo>
                    <a:pt x="173755" y="36753"/>
                  </a:lnTo>
                  <a:lnTo>
                    <a:pt x="179391" y="36753"/>
                  </a:lnTo>
                  <a:lnTo>
                    <a:pt x="187496" y="26047"/>
                  </a:lnTo>
                  <a:lnTo>
                    <a:pt x="189642" y="20231"/>
                  </a:lnTo>
                  <a:lnTo>
                    <a:pt x="189591" y="12153"/>
                  </a:lnTo>
                  <a:lnTo>
                    <a:pt x="189477" y="11582"/>
                  </a:lnTo>
                  <a:lnTo>
                    <a:pt x="189376" y="10998"/>
                  </a:lnTo>
                  <a:lnTo>
                    <a:pt x="189198" y="10312"/>
                  </a:lnTo>
                  <a:lnTo>
                    <a:pt x="189043" y="9829"/>
                  </a:lnTo>
                  <a:lnTo>
                    <a:pt x="188981" y="9639"/>
                  </a:lnTo>
                  <a:lnTo>
                    <a:pt x="188905" y="9410"/>
                  </a:lnTo>
                  <a:lnTo>
                    <a:pt x="203269" y="9410"/>
                  </a:lnTo>
                  <a:lnTo>
                    <a:pt x="205301" y="8648"/>
                  </a:lnTo>
                  <a:lnTo>
                    <a:pt x="206948" y="7937"/>
                  </a:lnTo>
                  <a:lnTo>
                    <a:pt x="194710" y="7937"/>
                  </a:lnTo>
                  <a:lnTo>
                    <a:pt x="192614" y="7747"/>
                  </a:lnTo>
                  <a:lnTo>
                    <a:pt x="189751" y="7251"/>
                  </a:lnTo>
                  <a:lnTo>
                    <a:pt x="188448" y="6756"/>
                  </a:lnTo>
                  <a:lnTo>
                    <a:pt x="186678" y="5308"/>
                  </a:lnTo>
                  <a:close/>
                </a:path>
                <a:path w="867410" h="92075">
                  <a:moveTo>
                    <a:pt x="203269" y="9410"/>
                  </a:moveTo>
                  <a:lnTo>
                    <a:pt x="189022" y="9410"/>
                  </a:lnTo>
                  <a:lnTo>
                    <a:pt x="189795" y="9639"/>
                  </a:lnTo>
                  <a:lnTo>
                    <a:pt x="190684" y="9829"/>
                  </a:lnTo>
                  <a:lnTo>
                    <a:pt x="193712" y="10312"/>
                  </a:lnTo>
                  <a:lnTo>
                    <a:pt x="199947" y="10312"/>
                  </a:lnTo>
                  <a:lnTo>
                    <a:pt x="203269" y="9410"/>
                  </a:lnTo>
                  <a:close/>
                </a:path>
                <a:path w="867410" h="92075">
                  <a:moveTo>
                    <a:pt x="214616" y="5105"/>
                  </a:moveTo>
                  <a:lnTo>
                    <a:pt x="207079" y="5105"/>
                  </a:lnTo>
                  <a:lnTo>
                    <a:pt x="203625" y="6959"/>
                  </a:lnTo>
                  <a:lnTo>
                    <a:pt x="199620" y="7937"/>
                  </a:lnTo>
                  <a:lnTo>
                    <a:pt x="206948" y="7937"/>
                  </a:lnTo>
                  <a:lnTo>
                    <a:pt x="208006" y="7480"/>
                  </a:lnTo>
                  <a:lnTo>
                    <a:pt x="213181" y="7480"/>
                  </a:lnTo>
                  <a:lnTo>
                    <a:pt x="214493" y="5308"/>
                  </a:lnTo>
                  <a:lnTo>
                    <a:pt x="214616" y="5105"/>
                  </a:lnTo>
                  <a:close/>
                </a:path>
                <a:path w="867410" h="92075">
                  <a:moveTo>
                    <a:pt x="217163" y="889"/>
                  </a:moveTo>
                  <a:lnTo>
                    <a:pt x="212934" y="889"/>
                  </a:lnTo>
                  <a:lnTo>
                    <a:pt x="210889" y="2743"/>
                  </a:lnTo>
                  <a:lnTo>
                    <a:pt x="208946" y="4140"/>
                  </a:lnTo>
                  <a:lnTo>
                    <a:pt x="207325" y="4978"/>
                  </a:lnTo>
                  <a:lnTo>
                    <a:pt x="214693" y="4978"/>
                  </a:lnTo>
                  <a:lnTo>
                    <a:pt x="217163" y="889"/>
                  </a:lnTo>
                  <a:close/>
                </a:path>
                <a:path w="867410" h="92075">
                  <a:moveTo>
                    <a:pt x="291714" y="67335"/>
                  </a:moveTo>
                  <a:lnTo>
                    <a:pt x="272821" y="67335"/>
                  </a:lnTo>
                  <a:lnTo>
                    <a:pt x="269373" y="67665"/>
                  </a:lnTo>
                  <a:lnTo>
                    <a:pt x="269373" y="69545"/>
                  </a:lnTo>
                  <a:lnTo>
                    <a:pt x="295027" y="69545"/>
                  </a:lnTo>
                  <a:lnTo>
                    <a:pt x="295027" y="67665"/>
                  </a:lnTo>
                  <a:lnTo>
                    <a:pt x="291714" y="67335"/>
                  </a:lnTo>
                  <a:close/>
                </a:path>
                <a:path w="867410" h="92075">
                  <a:moveTo>
                    <a:pt x="296988" y="14071"/>
                  </a:moveTo>
                  <a:lnTo>
                    <a:pt x="284778" y="14071"/>
                  </a:lnTo>
                  <a:lnTo>
                    <a:pt x="312273" y="69545"/>
                  </a:lnTo>
                  <a:lnTo>
                    <a:pt x="313772" y="69545"/>
                  </a:lnTo>
                  <a:lnTo>
                    <a:pt x="321803" y="52933"/>
                  </a:lnTo>
                  <a:lnTo>
                    <a:pt x="316249" y="52933"/>
                  </a:lnTo>
                  <a:lnTo>
                    <a:pt x="296988" y="14071"/>
                  </a:lnTo>
                  <a:close/>
                </a:path>
                <a:path w="867410" h="92075">
                  <a:moveTo>
                    <a:pt x="352837" y="11696"/>
                  </a:moveTo>
                  <a:lnTo>
                    <a:pt x="341737" y="11696"/>
                  </a:lnTo>
                  <a:lnTo>
                    <a:pt x="341618" y="62191"/>
                  </a:lnTo>
                  <a:lnTo>
                    <a:pt x="341385" y="63347"/>
                  </a:lnTo>
                  <a:lnTo>
                    <a:pt x="341306" y="63741"/>
                  </a:lnTo>
                  <a:lnTo>
                    <a:pt x="341191" y="64312"/>
                  </a:lnTo>
                  <a:lnTo>
                    <a:pt x="338984" y="66649"/>
                  </a:lnTo>
                  <a:lnTo>
                    <a:pt x="338842" y="66649"/>
                  </a:lnTo>
                  <a:lnTo>
                    <a:pt x="336276" y="67335"/>
                  </a:lnTo>
                  <a:lnTo>
                    <a:pt x="331870" y="67665"/>
                  </a:lnTo>
                  <a:lnTo>
                    <a:pt x="331870" y="69545"/>
                  </a:lnTo>
                  <a:lnTo>
                    <a:pt x="362426" y="69545"/>
                  </a:lnTo>
                  <a:lnTo>
                    <a:pt x="362426" y="67665"/>
                  </a:lnTo>
                  <a:lnTo>
                    <a:pt x="358374" y="67335"/>
                  </a:lnTo>
                  <a:lnTo>
                    <a:pt x="355758" y="66649"/>
                  </a:lnTo>
                  <a:lnTo>
                    <a:pt x="353421" y="64566"/>
                  </a:lnTo>
                  <a:lnTo>
                    <a:pt x="352837" y="62191"/>
                  </a:lnTo>
                  <a:lnTo>
                    <a:pt x="352837" y="11696"/>
                  </a:lnTo>
                  <a:close/>
                </a:path>
                <a:path w="867410" h="92075">
                  <a:moveTo>
                    <a:pt x="291166" y="2324"/>
                  </a:moveTo>
                  <a:lnTo>
                    <a:pt x="269640" y="2324"/>
                  </a:lnTo>
                  <a:lnTo>
                    <a:pt x="269640" y="4216"/>
                  </a:lnTo>
                  <a:lnTo>
                    <a:pt x="275809" y="4483"/>
                  </a:lnTo>
                  <a:lnTo>
                    <a:pt x="274372" y="4483"/>
                  </a:lnTo>
                  <a:lnTo>
                    <a:pt x="277245" y="5156"/>
                  </a:lnTo>
                  <a:lnTo>
                    <a:pt x="276966" y="5156"/>
                  </a:lnTo>
                  <a:lnTo>
                    <a:pt x="279382" y="7378"/>
                  </a:lnTo>
                  <a:lnTo>
                    <a:pt x="279977" y="9728"/>
                  </a:lnTo>
                  <a:lnTo>
                    <a:pt x="279942" y="60121"/>
                  </a:lnTo>
                  <a:lnTo>
                    <a:pt x="279342" y="63347"/>
                  </a:lnTo>
                  <a:lnTo>
                    <a:pt x="276777" y="66281"/>
                  </a:lnTo>
                  <a:lnTo>
                    <a:pt x="273572" y="67335"/>
                  </a:lnTo>
                  <a:lnTo>
                    <a:pt x="291292" y="67335"/>
                  </a:lnTo>
                  <a:lnTo>
                    <a:pt x="288968" y="66649"/>
                  </a:lnTo>
                  <a:lnTo>
                    <a:pt x="288669" y="66649"/>
                  </a:lnTo>
                  <a:lnTo>
                    <a:pt x="285654" y="63741"/>
                  </a:lnTo>
                  <a:lnTo>
                    <a:pt x="284778" y="60121"/>
                  </a:lnTo>
                  <a:lnTo>
                    <a:pt x="284778" y="14071"/>
                  </a:lnTo>
                  <a:lnTo>
                    <a:pt x="296988" y="14071"/>
                  </a:lnTo>
                  <a:lnTo>
                    <a:pt x="291166" y="2324"/>
                  </a:lnTo>
                  <a:close/>
                </a:path>
                <a:path w="867410" h="92075">
                  <a:moveTo>
                    <a:pt x="362426" y="2324"/>
                  </a:moveTo>
                  <a:lnTo>
                    <a:pt x="340721" y="2324"/>
                  </a:lnTo>
                  <a:lnTo>
                    <a:pt x="316249" y="52933"/>
                  </a:lnTo>
                  <a:lnTo>
                    <a:pt x="321803" y="52933"/>
                  </a:lnTo>
                  <a:lnTo>
                    <a:pt x="341737" y="11696"/>
                  </a:lnTo>
                  <a:lnTo>
                    <a:pt x="352837" y="11696"/>
                  </a:lnTo>
                  <a:lnTo>
                    <a:pt x="352837" y="9728"/>
                  </a:lnTo>
                  <a:lnTo>
                    <a:pt x="353421" y="7378"/>
                  </a:lnTo>
                  <a:lnTo>
                    <a:pt x="355758" y="5156"/>
                  </a:lnTo>
                  <a:lnTo>
                    <a:pt x="358374" y="4483"/>
                  </a:lnTo>
                  <a:lnTo>
                    <a:pt x="362426" y="4216"/>
                  </a:lnTo>
                  <a:lnTo>
                    <a:pt x="362426" y="2324"/>
                  </a:lnTo>
                  <a:close/>
                </a:path>
                <a:path w="867410" h="92075">
                  <a:moveTo>
                    <a:pt x="387215" y="69519"/>
                  </a:moveTo>
                  <a:lnTo>
                    <a:pt x="376553" y="69519"/>
                  </a:lnTo>
                  <a:lnTo>
                    <a:pt x="378593" y="70294"/>
                  </a:lnTo>
                  <a:lnTo>
                    <a:pt x="384575" y="70294"/>
                  </a:lnTo>
                  <a:lnTo>
                    <a:pt x="387215" y="69519"/>
                  </a:lnTo>
                  <a:close/>
                </a:path>
                <a:path w="867410" h="92075">
                  <a:moveTo>
                    <a:pt x="406993" y="62750"/>
                  </a:moveTo>
                  <a:lnTo>
                    <a:pt x="397808" y="62750"/>
                  </a:lnTo>
                  <a:lnTo>
                    <a:pt x="397860" y="63677"/>
                  </a:lnTo>
                  <a:lnTo>
                    <a:pt x="397979" y="64935"/>
                  </a:lnTo>
                  <a:lnTo>
                    <a:pt x="398471" y="66370"/>
                  </a:lnTo>
                  <a:lnTo>
                    <a:pt x="398557" y="66560"/>
                  </a:lnTo>
                  <a:lnTo>
                    <a:pt x="400767" y="69519"/>
                  </a:lnTo>
                  <a:lnTo>
                    <a:pt x="400935" y="69519"/>
                  </a:lnTo>
                  <a:lnTo>
                    <a:pt x="402431" y="70142"/>
                  </a:lnTo>
                  <a:lnTo>
                    <a:pt x="406914" y="70142"/>
                  </a:lnTo>
                  <a:lnTo>
                    <a:pt x="408946" y="69519"/>
                  </a:lnTo>
                  <a:lnTo>
                    <a:pt x="412248" y="67437"/>
                  </a:lnTo>
                  <a:lnTo>
                    <a:pt x="413480" y="66370"/>
                  </a:lnTo>
                  <a:lnTo>
                    <a:pt x="414610" y="65087"/>
                  </a:lnTo>
                  <a:lnTo>
                    <a:pt x="414610" y="64541"/>
                  </a:lnTo>
                  <a:lnTo>
                    <a:pt x="408349" y="64541"/>
                  </a:lnTo>
                  <a:lnTo>
                    <a:pt x="407490" y="63957"/>
                  </a:lnTo>
                  <a:lnTo>
                    <a:pt x="407320" y="63677"/>
                  </a:lnTo>
                  <a:lnTo>
                    <a:pt x="406993" y="62750"/>
                  </a:lnTo>
                  <a:close/>
                </a:path>
                <a:path w="867410" h="92075">
                  <a:moveTo>
                    <a:pt x="402308" y="24993"/>
                  </a:moveTo>
                  <a:lnTo>
                    <a:pt x="392868" y="24993"/>
                  </a:lnTo>
                  <a:lnTo>
                    <a:pt x="395382" y="26111"/>
                  </a:lnTo>
                  <a:lnTo>
                    <a:pt x="397300" y="29641"/>
                  </a:lnTo>
                  <a:lnTo>
                    <a:pt x="397513" y="31051"/>
                  </a:lnTo>
                  <a:lnTo>
                    <a:pt x="397546" y="31267"/>
                  </a:lnTo>
                  <a:lnTo>
                    <a:pt x="397656" y="39585"/>
                  </a:lnTo>
                  <a:lnTo>
                    <a:pt x="387877" y="42989"/>
                  </a:lnTo>
                  <a:lnTo>
                    <a:pt x="381349" y="45681"/>
                  </a:lnTo>
                  <a:lnTo>
                    <a:pt x="372929" y="50876"/>
                  </a:lnTo>
                  <a:lnTo>
                    <a:pt x="370351" y="54876"/>
                  </a:lnTo>
                  <a:lnTo>
                    <a:pt x="370351" y="62750"/>
                  </a:lnTo>
                  <a:lnTo>
                    <a:pt x="371027" y="64287"/>
                  </a:lnTo>
                  <a:lnTo>
                    <a:pt x="371138" y="64541"/>
                  </a:lnTo>
                  <a:lnTo>
                    <a:pt x="371239" y="64770"/>
                  </a:lnTo>
                  <a:lnTo>
                    <a:pt x="371312" y="64935"/>
                  </a:lnTo>
                  <a:lnTo>
                    <a:pt x="371379" y="65087"/>
                  </a:lnTo>
                  <a:lnTo>
                    <a:pt x="371468" y="65290"/>
                  </a:lnTo>
                  <a:lnTo>
                    <a:pt x="376207" y="69519"/>
                  </a:lnTo>
                  <a:lnTo>
                    <a:pt x="387417" y="69519"/>
                  </a:lnTo>
                  <a:lnTo>
                    <a:pt x="392804" y="66560"/>
                  </a:lnTo>
                  <a:lnTo>
                    <a:pt x="395116" y="64935"/>
                  </a:lnTo>
                  <a:lnTo>
                    <a:pt x="395914" y="64287"/>
                  </a:lnTo>
                  <a:lnTo>
                    <a:pt x="385972" y="64287"/>
                  </a:lnTo>
                  <a:lnTo>
                    <a:pt x="384853" y="63957"/>
                  </a:lnTo>
                  <a:lnTo>
                    <a:pt x="384612" y="63957"/>
                  </a:lnTo>
                  <a:lnTo>
                    <a:pt x="380904" y="61480"/>
                  </a:lnTo>
                  <a:lnTo>
                    <a:pt x="379837" y="59258"/>
                  </a:lnTo>
                  <a:lnTo>
                    <a:pt x="379837" y="52514"/>
                  </a:lnTo>
                  <a:lnTo>
                    <a:pt x="382403" y="49174"/>
                  </a:lnTo>
                  <a:lnTo>
                    <a:pt x="390188" y="44704"/>
                  </a:lnTo>
                  <a:lnTo>
                    <a:pt x="393566" y="43319"/>
                  </a:lnTo>
                  <a:lnTo>
                    <a:pt x="397656" y="42062"/>
                  </a:lnTo>
                  <a:lnTo>
                    <a:pt x="406507" y="42062"/>
                  </a:lnTo>
                  <a:lnTo>
                    <a:pt x="406507" y="34378"/>
                  </a:lnTo>
                  <a:lnTo>
                    <a:pt x="405890" y="31267"/>
                  </a:lnTo>
                  <a:lnTo>
                    <a:pt x="405847" y="31051"/>
                  </a:lnTo>
                  <a:lnTo>
                    <a:pt x="404583" y="28841"/>
                  </a:lnTo>
                  <a:lnTo>
                    <a:pt x="402308" y="24993"/>
                  </a:lnTo>
                  <a:close/>
                </a:path>
                <a:path w="867410" h="92075">
                  <a:moveTo>
                    <a:pt x="414610" y="62598"/>
                  </a:moveTo>
                  <a:lnTo>
                    <a:pt x="414463" y="62598"/>
                  </a:lnTo>
                  <a:lnTo>
                    <a:pt x="413302" y="63398"/>
                  </a:lnTo>
                  <a:lnTo>
                    <a:pt x="412375" y="63957"/>
                  </a:lnTo>
                  <a:lnTo>
                    <a:pt x="411049" y="64541"/>
                  </a:lnTo>
                  <a:lnTo>
                    <a:pt x="414610" y="64541"/>
                  </a:lnTo>
                  <a:lnTo>
                    <a:pt x="414610" y="62598"/>
                  </a:lnTo>
                  <a:close/>
                </a:path>
                <a:path w="867410" h="92075">
                  <a:moveTo>
                    <a:pt x="406507" y="42062"/>
                  </a:moveTo>
                  <a:lnTo>
                    <a:pt x="397656" y="42062"/>
                  </a:lnTo>
                  <a:lnTo>
                    <a:pt x="397656" y="59677"/>
                  </a:lnTo>
                  <a:lnTo>
                    <a:pt x="396576" y="61226"/>
                  </a:lnTo>
                  <a:lnTo>
                    <a:pt x="392271" y="63677"/>
                  </a:lnTo>
                  <a:lnTo>
                    <a:pt x="390023" y="64287"/>
                  </a:lnTo>
                  <a:lnTo>
                    <a:pt x="395914" y="64287"/>
                  </a:lnTo>
                  <a:lnTo>
                    <a:pt x="397808" y="62750"/>
                  </a:lnTo>
                  <a:lnTo>
                    <a:pt x="406993" y="62750"/>
                  </a:lnTo>
                  <a:lnTo>
                    <a:pt x="406647" y="61874"/>
                  </a:lnTo>
                  <a:lnTo>
                    <a:pt x="406579" y="61226"/>
                  </a:lnTo>
                  <a:lnTo>
                    <a:pt x="406507" y="42062"/>
                  </a:lnTo>
                  <a:close/>
                </a:path>
                <a:path w="867410" h="92075">
                  <a:moveTo>
                    <a:pt x="397402" y="22517"/>
                  </a:moveTo>
                  <a:lnTo>
                    <a:pt x="384575" y="22517"/>
                  </a:lnTo>
                  <a:lnTo>
                    <a:pt x="380066" y="23787"/>
                  </a:lnTo>
                  <a:lnTo>
                    <a:pt x="373907" y="28841"/>
                  </a:lnTo>
                  <a:lnTo>
                    <a:pt x="372370" y="31267"/>
                  </a:lnTo>
                  <a:lnTo>
                    <a:pt x="372370" y="34772"/>
                  </a:lnTo>
                  <a:lnTo>
                    <a:pt x="372715" y="35636"/>
                  </a:lnTo>
                  <a:lnTo>
                    <a:pt x="372802" y="35852"/>
                  </a:lnTo>
                  <a:lnTo>
                    <a:pt x="374503" y="37807"/>
                  </a:lnTo>
                  <a:lnTo>
                    <a:pt x="375735" y="38290"/>
                  </a:lnTo>
                  <a:lnTo>
                    <a:pt x="378364" y="38290"/>
                  </a:lnTo>
                  <a:lnTo>
                    <a:pt x="381572" y="31267"/>
                  </a:lnTo>
                  <a:lnTo>
                    <a:pt x="381452" y="28841"/>
                  </a:lnTo>
                  <a:lnTo>
                    <a:pt x="387254" y="24993"/>
                  </a:lnTo>
                  <a:lnTo>
                    <a:pt x="402308" y="24993"/>
                  </a:lnTo>
                  <a:lnTo>
                    <a:pt x="402075" y="24599"/>
                  </a:lnTo>
                  <a:lnTo>
                    <a:pt x="397402" y="22517"/>
                  </a:lnTo>
                  <a:close/>
                </a:path>
                <a:path w="867410" h="92075">
                  <a:moveTo>
                    <a:pt x="444379" y="22669"/>
                  </a:moveTo>
                  <a:lnTo>
                    <a:pt x="435273" y="22669"/>
                  </a:lnTo>
                  <a:lnTo>
                    <a:pt x="429774" y="25234"/>
                  </a:lnTo>
                  <a:lnTo>
                    <a:pt x="420782" y="35521"/>
                  </a:lnTo>
                  <a:lnTo>
                    <a:pt x="418534" y="41681"/>
                  </a:lnTo>
                  <a:lnTo>
                    <a:pt x="418581" y="54711"/>
                  </a:lnTo>
                  <a:lnTo>
                    <a:pt x="420401" y="59613"/>
                  </a:lnTo>
                  <a:lnTo>
                    <a:pt x="427907" y="68313"/>
                  </a:lnTo>
                  <a:lnTo>
                    <a:pt x="432809" y="70485"/>
                  </a:lnTo>
                  <a:lnTo>
                    <a:pt x="442258" y="70485"/>
                  </a:lnTo>
                  <a:lnTo>
                    <a:pt x="451849" y="65151"/>
                  </a:lnTo>
                  <a:lnTo>
                    <a:pt x="438523" y="65151"/>
                  </a:lnTo>
                  <a:lnTo>
                    <a:pt x="434776" y="63169"/>
                  </a:lnTo>
                  <a:lnTo>
                    <a:pt x="434617" y="63169"/>
                  </a:lnTo>
                  <a:lnTo>
                    <a:pt x="429240" y="54711"/>
                  </a:lnTo>
                  <a:lnTo>
                    <a:pt x="427920" y="49974"/>
                  </a:lnTo>
                  <a:lnTo>
                    <a:pt x="427920" y="39255"/>
                  </a:lnTo>
                  <a:lnTo>
                    <a:pt x="429164" y="34709"/>
                  </a:lnTo>
                  <a:lnTo>
                    <a:pt x="434143" y="27343"/>
                  </a:lnTo>
                  <a:lnTo>
                    <a:pt x="437622" y="25488"/>
                  </a:lnTo>
                  <a:lnTo>
                    <a:pt x="451124" y="25488"/>
                  </a:lnTo>
                  <a:lnTo>
                    <a:pt x="450348" y="24942"/>
                  </a:lnTo>
                  <a:lnTo>
                    <a:pt x="446766" y="23190"/>
                  </a:lnTo>
                  <a:lnTo>
                    <a:pt x="444379" y="22669"/>
                  </a:lnTo>
                  <a:close/>
                </a:path>
                <a:path w="867410" h="92075">
                  <a:moveTo>
                    <a:pt x="469512" y="63944"/>
                  </a:moveTo>
                  <a:lnTo>
                    <a:pt x="453040" y="63944"/>
                  </a:lnTo>
                  <a:lnTo>
                    <a:pt x="453040" y="70040"/>
                  </a:lnTo>
                  <a:lnTo>
                    <a:pt x="453409" y="70485"/>
                  </a:lnTo>
                  <a:lnTo>
                    <a:pt x="461778" y="67564"/>
                  </a:lnTo>
                  <a:lnTo>
                    <a:pt x="469296" y="65151"/>
                  </a:lnTo>
                  <a:lnTo>
                    <a:pt x="469512" y="65151"/>
                  </a:lnTo>
                  <a:lnTo>
                    <a:pt x="469512" y="63944"/>
                  </a:lnTo>
                  <a:close/>
                </a:path>
                <a:path w="867410" h="92075">
                  <a:moveTo>
                    <a:pt x="451124" y="25488"/>
                  </a:moveTo>
                  <a:lnTo>
                    <a:pt x="444455" y="25488"/>
                  </a:lnTo>
                  <a:lnTo>
                    <a:pt x="446855" y="26377"/>
                  </a:lnTo>
                  <a:lnTo>
                    <a:pt x="451796" y="29921"/>
                  </a:lnTo>
                  <a:lnTo>
                    <a:pt x="453040" y="32956"/>
                  </a:lnTo>
                  <a:lnTo>
                    <a:pt x="453010" y="59944"/>
                  </a:lnTo>
                  <a:lnTo>
                    <a:pt x="452049" y="61442"/>
                  </a:lnTo>
                  <a:lnTo>
                    <a:pt x="448773" y="64376"/>
                  </a:lnTo>
                  <a:lnTo>
                    <a:pt x="446488" y="65151"/>
                  </a:lnTo>
                  <a:lnTo>
                    <a:pt x="451849" y="65151"/>
                  </a:lnTo>
                  <a:lnTo>
                    <a:pt x="453040" y="63944"/>
                  </a:lnTo>
                  <a:lnTo>
                    <a:pt x="469512" y="63944"/>
                  </a:lnTo>
                  <a:lnTo>
                    <a:pt x="469512" y="63588"/>
                  </a:lnTo>
                  <a:lnTo>
                    <a:pt x="464712" y="63588"/>
                  </a:lnTo>
                  <a:lnTo>
                    <a:pt x="463200" y="63169"/>
                  </a:lnTo>
                  <a:lnTo>
                    <a:pt x="462070" y="61442"/>
                  </a:lnTo>
                  <a:lnTo>
                    <a:pt x="461778" y="59944"/>
                  </a:lnTo>
                  <a:lnTo>
                    <a:pt x="461867" y="27127"/>
                  </a:lnTo>
                  <a:lnTo>
                    <a:pt x="453040" y="27127"/>
                  </a:lnTo>
                  <a:lnTo>
                    <a:pt x="451719" y="25908"/>
                  </a:lnTo>
                  <a:lnTo>
                    <a:pt x="451124" y="25488"/>
                  </a:lnTo>
                  <a:close/>
                </a:path>
                <a:path w="867410" h="92075">
                  <a:moveTo>
                    <a:pt x="462159" y="292"/>
                  </a:moveTo>
                  <a:lnTo>
                    <a:pt x="461556" y="292"/>
                  </a:lnTo>
                  <a:lnTo>
                    <a:pt x="460521" y="660"/>
                  </a:lnTo>
                  <a:lnTo>
                    <a:pt x="459009" y="1130"/>
                  </a:lnTo>
                  <a:lnTo>
                    <a:pt x="457803" y="1536"/>
                  </a:lnTo>
                  <a:lnTo>
                    <a:pt x="456393" y="1943"/>
                  </a:lnTo>
                  <a:lnTo>
                    <a:pt x="451592" y="3225"/>
                  </a:lnTo>
                  <a:lnTo>
                    <a:pt x="445623" y="4660"/>
                  </a:lnTo>
                  <a:lnTo>
                    <a:pt x="445623" y="6299"/>
                  </a:lnTo>
                  <a:lnTo>
                    <a:pt x="451453" y="6299"/>
                  </a:lnTo>
                  <a:lnTo>
                    <a:pt x="451834" y="6426"/>
                  </a:lnTo>
                  <a:lnTo>
                    <a:pt x="452799" y="7950"/>
                  </a:lnTo>
                  <a:lnTo>
                    <a:pt x="453040" y="9334"/>
                  </a:lnTo>
                  <a:lnTo>
                    <a:pt x="453040" y="27127"/>
                  </a:lnTo>
                  <a:lnTo>
                    <a:pt x="461867" y="27127"/>
                  </a:lnTo>
                  <a:lnTo>
                    <a:pt x="461973" y="9334"/>
                  </a:lnTo>
                  <a:lnTo>
                    <a:pt x="462094" y="3225"/>
                  </a:lnTo>
                  <a:lnTo>
                    <a:pt x="462159" y="292"/>
                  </a:lnTo>
                  <a:close/>
                </a:path>
                <a:path w="867410" h="92075">
                  <a:moveTo>
                    <a:pt x="501643" y="23012"/>
                  </a:moveTo>
                  <a:lnTo>
                    <a:pt x="489845" y="23012"/>
                  </a:lnTo>
                  <a:lnTo>
                    <a:pt x="484333" y="25425"/>
                  </a:lnTo>
                  <a:lnTo>
                    <a:pt x="475875" y="35090"/>
                  </a:lnTo>
                  <a:lnTo>
                    <a:pt x="473754" y="40817"/>
                  </a:lnTo>
                  <a:lnTo>
                    <a:pt x="473788" y="53695"/>
                  </a:lnTo>
                  <a:lnTo>
                    <a:pt x="475580" y="59004"/>
                  </a:lnTo>
                  <a:lnTo>
                    <a:pt x="482860" y="68389"/>
                  </a:lnTo>
                  <a:lnTo>
                    <a:pt x="488029" y="70739"/>
                  </a:lnTo>
                  <a:lnTo>
                    <a:pt x="500513" y="70739"/>
                  </a:lnTo>
                  <a:lnTo>
                    <a:pt x="505402" y="68948"/>
                  </a:lnTo>
                  <a:lnTo>
                    <a:pt x="511442" y="63550"/>
                  </a:lnTo>
                  <a:lnTo>
                    <a:pt x="494569" y="63550"/>
                  </a:lnTo>
                  <a:lnTo>
                    <a:pt x="490569" y="61798"/>
                  </a:lnTo>
                  <a:lnTo>
                    <a:pt x="483812" y="54800"/>
                  </a:lnTo>
                  <a:lnTo>
                    <a:pt x="481945" y="49225"/>
                  </a:lnTo>
                  <a:lnTo>
                    <a:pt x="481590" y="41567"/>
                  </a:lnTo>
                  <a:lnTo>
                    <a:pt x="515461" y="41567"/>
                  </a:lnTo>
                  <a:lnTo>
                    <a:pt x="515461" y="38392"/>
                  </a:lnTo>
                  <a:lnTo>
                    <a:pt x="481806" y="38392"/>
                  </a:lnTo>
                  <a:lnTo>
                    <a:pt x="482301" y="35687"/>
                  </a:lnTo>
                  <a:lnTo>
                    <a:pt x="483127" y="33426"/>
                  </a:lnTo>
                  <a:lnTo>
                    <a:pt x="486390" y="28308"/>
                  </a:lnTo>
                  <a:lnTo>
                    <a:pt x="489489" y="26631"/>
                  </a:lnTo>
                  <a:lnTo>
                    <a:pt x="508380" y="26631"/>
                  </a:lnTo>
                  <a:lnTo>
                    <a:pt x="506037" y="24625"/>
                  </a:lnTo>
                  <a:lnTo>
                    <a:pt x="501643" y="23012"/>
                  </a:lnTo>
                  <a:close/>
                </a:path>
                <a:path w="867410" h="92075">
                  <a:moveTo>
                    <a:pt x="515727" y="53098"/>
                  </a:moveTo>
                  <a:lnTo>
                    <a:pt x="513556" y="56438"/>
                  </a:lnTo>
                  <a:lnTo>
                    <a:pt x="511194" y="59004"/>
                  </a:lnTo>
                  <a:lnTo>
                    <a:pt x="506075" y="62636"/>
                  </a:lnTo>
                  <a:lnTo>
                    <a:pt x="502926" y="63550"/>
                  </a:lnTo>
                  <a:lnTo>
                    <a:pt x="511442" y="63550"/>
                  </a:lnTo>
                  <a:lnTo>
                    <a:pt x="513403" y="61798"/>
                  </a:lnTo>
                  <a:lnTo>
                    <a:pt x="516134" y="57899"/>
                  </a:lnTo>
                  <a:lnTo>
                    <a:pt x="517594" y="53695"/>
                  </a:lnTo>
                  <a:lnTo>
                    <a:pt x="515727" y="53098"/>
                  </a:lnTo>
                  <a:close/>
                </a:path>
                <a:path w="867410" h="92075">
                  <a:moveTo>
                    <a:pt x="508380" y="26631"/>
                  </a:moveTo>
                  <a:lnTo>
                    <a:pt x="497630" y="26631"/>
                  </a:lnTo>
                  <a:lnTo>
                    <a:pt x="500538" y="28092"/>
                  </a:lnTo>
                  <a:lnTo>
                    <a:pt x="502335" y="31076"/>
                  </a:lnTo>
                  <a:lnTo>
                    <a:pt x="503243" y="32626"/>
                  </a:lnTo>
                  <a:lnTo>
                    <a:pt x="503916" y="35090"/>
                  </a:lnTo>
                  <a:lnTo>
                    <a:pt x="504310" y="38392"/>
                  </a:lnTo>
                  <a:lnTo>
                    <a:pt x="515461" y="38392"/>
                  </a:lnTo>
                  <a:lnTo>
                    <a:pt x="515461" y="35687"/>
                  </a:lnTo>
                  <a:lnTo>
                    <a:pt x="513568" y="31076"/>
                  </a:lnTo>
                  <a:lnTo>
                    <a:pt x="508380" y="26631"/>
                  </a:lnTo>
                  <a:close/>
                </a:path>
                <a:path w="867410" h="92075">
                  <a:moveTo>
                    <a:pt x="565677" y="292"/>
                  </a:moveTo>
                  <a:lnTo>
                    <a:pt x="562578" y="292"/>
                  </a:lnTo>
                  <a:lnTo>
                    <a:pt x="561270" y="800"/>
                  </a:lnTo>
                  <a:lnTo>
                    <a:pt x="559136" y="2844"/>
                  </a:lnTo>
                  <a:lnTo>
                    <a:pt x="558603" y="4064"/>
                  </a:lnTo>
                  <a:lnTo>
                    <a:pt x="558603" y="6896"/>
                  </a:lnTo>
                  <a:lnTo>
                    <a:pt x="559136" y="8102"/>
                  </a:lnTo>
                  <a:lnTo>
                    <a:pt x="561270" y="10109"/>
                  </a:lnTo>
                  <a:lnTo>
                    <a:pt x="562578" y="10617"/>
                  </a:lnTo>
                  <a:lnTo>
                    <a:pt x="565677" y="10617"/>
                  </a:lnTo>
                  <a:lnTo>
                    <a:pt x="566985" y="10109"/>
                  </a:lnTo>
                  <a:lnTo>
                    <a:pt x="569144" y="8102"/>
                  </a:lnTo>
                  <a:lnTo>
                    <a:pt x="569690" y="6896"/>
                  </a:lnTo>
                  <a:lnTo>
                    <a:pt x="569690" y="4064"/>
                  </a:lnTo>
                  <a:lnTo>
                    <a:pt x="569161" y="2844"/>
                  </a:lnTo>
                  <a:lnTo>
                    <a:pt x="566985" y="800"/>
                  </a:lnTo>
                  <a:lnTo>
                    <a:pt x="565677" y="292"/>
                  </a:lnTo>
                  <a:close/>
                </a:path>
                <a:path w="867410" h="92075">
                  <a:moveTo>
                    <a:pt x="569441" y="29235"/>
                  </a:moveTo>
                  <a:lnTo>
                    <a:pt x="558559" y="29235"/>
                  </a:lnTo>
                  <a:lnTo>
                    <a:pt x="559403" y="29743"/>
                  </a:lnTo>
                  <a:lnTo>
                    <a:pt x="560254" y="31927"/>
                  </a:lnTo>
                  <a:lnTo>
                    <a:pt x="560419" y="33413"/>
                  </a:lnTo>
                  <a:lnTo>
                    <a:pt x="560419" y="63093"/>
                  </a:lnTo>
                  <a:lnTo>
                    <a:pt x="559911" y="65468"/>
                  </a:lnTo>
                  <a:lnTo>
                    <a:pt x="557858" y="67284"/>
                  </a:lnTo>
                  <a:lnTo>
                    <a:pt x="557680" y="67284"/>
                  </a:lnTo>
                  <a:lnTo>
                    <a:pt x="555279" y="67894"/>
                  </a:lnTo>
                  <a:lnTo>
                    <a:pt x="554797" y="67894"/>
                  </a:lnTo>
                  <a:lnTo>
                    <a:pt x="551719" y="68160"/>
                  </a:lnTo>
                  <a:lnTo>
                    <a:pt x="551719" y="69545"/>
                  </a:lnTo>
                  <a:lnTo>
                    <a:pt x="577640" y="69545"/>
                  </a:lnTo>
                  <a:lnTo>
                    <a:pt x="577640" y="68160"/>
                  </a:lnTo>
                  <a:lnTo>
                    <a:pt x="574186" y="67894"/>
                  </a:lnTo>
                  <a:lnTo>
                    <a:pt x="571976" y="67284"/>
                  </a:lnTo>
                  <a:lnTo>
                    <a:pt x="570124" y="65468"/>
                  </a:lnTo>
                  <a:lnTo>
                    <a:pt x="569556" y="63093"/>
                  </a:lnTo>
                  <a:lnTo>
                    <a:pt x="569441" y="29235"/>
                  </a:lnTo>
                  <a:close/>
                </a:path>
                <a:path w="867410" h="92075">
                  <a:moveTo>
                    <a:pt x="569423" y="22860"/>
                  </a:moveTo>
                  <a:lnTo>
                    <a:pt x="569144" y="22860"/>
                  </a:lnTo>
                  <a:lnTo>
                    <a:pt x="568496" y="23063"/>
                  </a:lnTo>
                  <a:lnTo>
                    <a:pt x="565054" y="24422"/>
                  </a:lnTo>
                  <a:lnTo>
                    <a:pt x="560711" y="25844"/>
                  </a:lnTo>
                  <a:lnTo>
                    <a:pt x="552202" y="28422"/>
                  </a:lnTo>
                  <a:lnTo>
                    <a:pt x="552202" y="29959"/>
                  </a:lnTo>
                  <a:lnTo>
                    <a:pt x="555047" y="29235"/>
                  </a:lnTo>
                  <a:lnTo>
                    <a:pt x="569441" y="29235"/>
                  </a:lnTo>
                  <a:lnTo>
                    <a:pt x="569423" y="22860"/>
                  </a:lnTo>
                  <a:close/>
                </a:path>
                <a:path w="867410" h="92075">
                  <a:moveTo>
                    <a:pt x="598544" y="22948"/>
                  </a:moveTo>
                  <a:lnTo>
                    <a:pt x="597847" y="22948"/>
                  </a:lnTo>
                  <a:lnTo>
                    <a:pt x="587686" y="26060"/>
                  </a:lnTo>
                  <a:lnTo>
                    <a:pt x="584244" y="27076"/>
                  </a:lnTo>
                  <a:lnTo>
                    <a:pt x="582783" y="27482"/>
                  </a:lnTo>
                  <a:lnTo>
                    <a:pt x="582783" y="29210"/>
                  </a:lnTo>
                  <a:lnTo>
                    <a:pt x="587542" y="29210"/>
                  </a:lnTo>
                  <a:lnTo>
                    <a:pt x="588511" y="29641"/>
                  </a:lnTo>
                  <a:lnTo>
                    <a:pt x="589184" y="30886"/>
                  </a:lnTo>
                  <a:lnTo>
                    <a:pt x="589605" y="31750"/>
                  </a:lnTo>
                  <a:lnTo>
                    <a:pt x="589718" y="32524"/>
                  </a:lnTo>
                  <a:lnTo>
                    <a:pt x="589773" y="63741"/>
                  </a:lnTo>
                  <a:lnTo>
                    <a:pt x="589410" y="65138"/>
                  </a:lnTo>
                  <a:lnTo>
                    <a:pt x="589311" y="65519"/>
                  </a:lnTo>
                  <a:lnTo>
                    <a:pt x="587292" y="67271"/>
                  </a:lnTo>
                  <a:lnTo>
                    <a:pt x="585527" y="67856"/>
                  </a:lnTo>
                  <a:lnTo>
                    <a:pt x="582999" y="68160"/>
                  </a:lnTo>
                  <a:lnTo>
                    <a:pt x="582999" y="69545"/>
                  </a:lnTo>
                  <a:lnTo>
                    <a:pt x="606304" y="69545"/>
                  </a:lnTo>
                  <a:lnTo>
                    <a:pt x="606304" y="68160"/>
                  </a:lnTo>
                  <a:lnTo>
                    <a:pt x="604110" y="68160"/>
                  </a:lnTo>
                  <a:lnTo>
                    <a:pt x="602049" y="67652"/>
                  </a:lnTo>
                  <a:lnTo>
                    <a:pt x="599776" y="66040"/>
                  </a:lnTo>
                  <a:lnTo>
                    <a:pt x="599205" y="64439"/>
                  </a:lnTo>
                  <a:lnTo>
                    <a:pt x="599205" y="34277"/>
                  </a:lnTo>
                  <a:lnTo>
                    <a:pt x="601122" y="32524"/>
                  </a:lnTo>
                  <a:lnTo>
                    <a:pt x="602672" y="31267"/>
                  </a:lnTo>
                  <a:lnTo>
                    <a:pt x="602933" y="31102"/>
                  </a:lnTo>
                  <a:lnTo>
                    <a:pt x="598671" y="31102"/>
                  </a:lnTo>
                  <a:lnTo>
                    <a:pt x="598544" y="22948"/>
                  </a:lnTo>
                  <a:close/>
                </a:path>
                <a:path w="867410" h="92075">
                  <a:moveTo>
                    <a:pt x="625930" y="28524"/>
                  </a:moveTo>
                  <a:lnTo>
                    <a:pt x="613276" y="28524"/>
                  </a:lnTo>
                  <a:lnTo>
                    <a:pt x="615372" y="29451"/>
                  </a:lnTo>
                  <a:lnTo>
                    <a:pt x="617638" y="33223"/>
                  </a:lnTo>
                  <a:lnTo>
                    <a:pt x="618191" y="35547"/>
                  </a:lnTo>
                  <a:lnTo>
                    <a:pt x="618191" y="62953"/>
                  </a:lnTo>
                  <a:lnTo>
                    <a:pt x="617683" y="65138"/>
                  </a:lnTo>
                  <a:lnTo>
                    <a:pt x="615496" y="67271"/>
                  </a:lnTo>
                  <a:lnTo>
                    <a:pt x="615305" y="67271"/>
                  </a:lnTo>
                  <a:lnTo>
                    <a:pt x="613728" y="67856"/>
                  </a:lnTo>
                  <a:lnTo>
                    <a:pt x="613598" y="67856"/>
                  </a:lnTo>
                  <a:lnTo>
                    <a:pt x="611206" y="68160"/>
                  </a:lnTo>
                  <a:lnTo>
                    <a:pt x="611206" y="69545"/>
                  </a:lnTo>
                  <a:lnTo>
                    <a:pt x="633977" y="69545"/>
                  </a:lnTo>
                  <a:lnTo>
                    <a:pt x="633977" y="68160"/>
                  </a:lnTo>
                  <a:lnTo>
                    <a:pt x="631696" y="68160"/>
                  </a:lnTo>
                  <a:lnTo>
                    <a:pt x="630113" y="67652"/>
                  </a:lnTo>
                  <a:lnTo>
                    <a:pt x="629949" y="67652"/>
                  </a:lnTo>
                  <a:lnTo>
                    <a:pt x="627880" y="65519"/>
                  </a:lnTo>
                  <a:lnTo>
                    <a:pt x="627731" y="65138"/>
                  </a:lnTo>
                  <a:lnTo>
                    <a:pt x="627310" y="63741"/>
                  </a:lnTo>
                  <a:lnTo>
                    <a:pt x="627310" y="31750"/>
                  </a:lnTo>
                  <a:lnTo>
                    <a:pt x="625930" y="28524"/>
                  </a:lnTo>
                  <a:close/>
                </a:path>
                <a:path w="867410" h="92075">
                  <a:moveTo>
                    <a:pt x="617852" y="22948"/>
                  </a:moveTo>
                  <a:lnTo>
                    <a:pt x="611487" y="22948"/>
                  </a:lnTo>
                  <a:lnTo>
                    <a:pt x="609111" y="23622"/>
                  </a:lnTo>
                  <a:lnTo>
                    <a:pt x="606342" y="25247"/>
                  </a:lnTo>
                  <a:lnTo>
                    <a:pt x="604500" y="26301"/>
                  </a:lnTo>
                  <a:lnTo>
                    <a:pt x="601935" y="28257"/>
                  </a:lnTo>
                  <a:lnTo>
                    <a:pt x="598671" y="31102"/>
                  </a:lnTo>
                  <a:lnTo>
                    <a:pt x="602933" y="31102"/>
                  </a:lnTo>
                  <a:lnTo>
                    <a:pt x="605996" y="29210"/>
                  </a:lnTo>
                  <a:lnTo>
                    <a:pt x="608158" y="28524"/>
                  </a:lnTo>
                  <a:lnTo>
                    <a:pt x="625930" y="28524"/>
                  </a:lnTo>
                  <a:lnTo>
                    <a:pt x="625484" y="27482"/>
                  </a:lnTo>
                  <a:lnTo>
                    <a:pt x="625392" y="27266"/>
                  </a:lnTo>
                  <a:lnTo>
                    <a:pt x="619575" y="23456"/>
                  </a:lnTo>
                  <a:lnTo>
                    <a:pt x="617852" y="22948"/>
                  </a:lnTo>
                  <a:close/>
                </a:path>
                <a:path w="867410" h="92075">
                  <a:moveTo>
                    <a:pt x="699204" y="2324"/>
                  </a:moveTo>
                  <a:lnTo>
                    <a:pt x="666883" y="2324"/>
                  </a:lnTo>
                  <a:lnTo>
                    <a:pt x="666883" y="4216"/>
                  </a:lnTo>
                  <a:lnTo>
                    <a:pt x="671328" y="4406"/>
                  </a:lnTo>
                  <a:lnTo>
                    <a:pt x="674211" y="5041"/>
                  </a:lnTo>
                  <a:lnTo>
                    <a:pt x="676840" y="7200"/>
                  </a:lnTo>
                  <a:lnTo>
                    <a:pt x="677500" y="9601"/>
                  </a:lnTo>
                  <a:lnTo>
                    <a:pt x="677500" y="62445"/>
                  </a:lnTo>
                  <a:lnTo>
                    <a:pt x="676840" y="64871"/>
                  </a:lnTo>
                  <a:lnTo>
                    <a:pt x="674211" y="66751"/>
                  </a:lnTo>
                  <a:lnTo>
                    <a:pt x="671328" y="67360"/>
                  </a:lnTo>
                  <a:lnTo>
                    <a:pt x="666883" y="67665"/>
                  </a:lnTo>
                  <a:lnTo>
                    <a:pt x="666883" y="69545"/>
                  </a:lnTo>
                  <a:lnTo>
                    <a:pt x="699204" y="69545"/>
                  </a:lnTo>
                  <a:lnTo>
                    <a:pt x="699204" y="67665"/>
                  </a:lnTo>
                  <a:lnTo>
                    <a:pt x="694759" y="67360"/>
                  </a:lnTo>
                  <a:lnTo>
                    <a:pt x="691876" y="66751"/>
                  </a:lnTo>
                  <a:lnTo>
                    <a:pt x="689248" y="64871"/>
                  </a:lnTo>
                  <a:lnTo>
                    <a:pt x="688587" y="62445"/>
                  </a:lnTo>
                  <a:lnTo>
                    <a:pt x="688587" y="9601"/>
                  </a:lnTo>
                  <a:lnTo>
                    <a:pt x="689248" y="7200"/>
                  </a:lnTo>
                  <a:lnTo>
                    <a:pt x="691876" y="5041"/>
                  </a:lnTo>
                  <a:lnTo>
                    <a:pt x="694759" y="4406"/>
                  </a:lnTo>
                  <a:lnTo>
                    <a:pt x="699204" y="4216"/>
                  </a:lnTo>
                  <a:lnTo>
                    <a:pt x="699204" y="2324"/>
                  </a:lnTo>
                  <a:close/>
                </a:path>
                <a:path w="867410" h="92075">
                  <a:moveTo>
                    <a:pt x="719486" y="27381"/>
                  </a:moveTo>
                  <a:lnTo>
                    <a:pt x="710266" y="27381"/>
                  </a:lnTo>
                  <a:lnTo>
                    <a:pt x="710386" y="61556"/>
                  </a:lnTo>
                  <a:lnTo>
                    <a:pt x="710556" y="62649"/>
                  </a:lnTo>
                  <a:lnTo>
                    <a:pt x="710672" y="63398"/>
                  </a:lnTo>
                  <a:lnTo>
                    <a:pt x="712984" y="68757"/>
                  </a:lnTo>
                  <a:lnTo>
                    <a:pt x="715829" y="70485"/>
                  </a:lnTo>
                  <a:lnTo>
                    <a:pt x="721950" y="70485"/>
                  </a:lnTo>
                  <a:lnTo>
                    <a:pt x="723931" y="70015"/>
                  </a:lnTo>
                  <a:lnTo>
                    <a:pt x="728059" y="68097"/>
                  </a:lnTo>
                  <a:lnTo>
                    <a:pt x="730015" y="66459"/>
                  </a:lnTo>
                  <a:lnTo>
                    <a:pt x="731103" y="65087"/>
                  </a:lnTo>
                  <a:lnTo>
                    <a:pt x="722598" y="65087"/>
                  </a:lnTo>
                  <a:lnTo>
                    <a:pt x="720934" y="63944"/>
                  </a:lnTo>
                  <a:lnTo>
                    <a:pt x="719613" y="60375"/>
                  </a:lnTo>
                  <a:lnTo>
                    <a:pt x="719486" y="27381"/>
                  </a:lnTo>
                  <a:close/>
                </a:path>
                <a:path w="867410" h="92075">
                  <a:moveTo>
                    <a:pt x="731653" y="61556"/>
                  </a:moveTo>
                  <a:lnTo>
                    <a:pt x="730446" y="62788"/>
                  </a:lnTo>
                  <a:lnTo>
                    <a:pt x="729367" y="63677"/>
                  </a:lnTo>
                  <a:lnTo>
                    <a:pt x="727487" y="64808"/>
                  </a:lnTo>
                  <a:lnTo>
                    <a:pt x="726370" y="65087"/>
                  </a:lnTo>
                  <a:lnTo>
                    <a:pt x="731103" y="65087"/>
                  </a:lnTo>
                  <a:lnTo>
                    <a:pt x="732926" y="62788"/>
                  </a:lnTo>
                  <a:lnTo>
                    <a:pt x="733037" y="62649"/>
                  </a:lnTo>
                  <a:lnTo>
                    <a:pt x="731653" y="61556"/>
                  </a:lnTo>
                  <a:close/>
                </a:path>
                <a:path w="867410" h="92075">
                  <a:moveTo>
                    <a:pt x="719372" y="10795"/>
                  </a:moveTo>
                  <a:lnTo>
                    <a:pt x="718605" y="10795"/>
                  </a:lnTo>
                  <a:lnTo>
                    <a:pt x="714622" y="15786"/>
                  </a:lnTo>
                  <a:lnTo>
                    <a:pt x="712069" y="18884"/>
                  </a:lnTo>
                  <a:lnTo>
                    <a:pt x="709898" y="21234"/>
                  </a:lnTo>
                  <a:lnTo>
                    <a:pt x="708132" y="22771"/>
                  </a:lnTo>
                  <a:lnTo>
                    <a:pt x="704830" y="25311"/>
                  </a:lnTo>
                  <a:lnTo>
                    <a:pt x="704322" y="25730"/>
                  </a:lnTo>
                  <a:lnTo>
                    <a:pt x="704005" y="26098"/>
                  </a:lnTo>
                  <a:lnTo>
                    <a:pt x="703907" y="26987"/>
                  </a:lnTo>
                  <a:lnTo>
                    <a:pt x="704399" y="27381"/>
                  </a:lnTo>
                  <a:lnTo>
                    <a:pt x="730370" y="27381"/>
                  </a:lnTo>
                  <a:lnTo>
                    <a:pt x="730370" y="23812"/>
                  </a:lnTo>
                  <a:lnTo>
                    <a:pt x="719601" y="23812"/>
                  </a:lnTo>
                  <a:lnTo>
                    <a:pt x="719550" y="10922"/>
                  </a:lnTo>
                  <a:lnTo>
                    <a:pt x="719372" y="10795"/>
                  </a:lnTo>
                  <a:close/>
                </a:path>
                <a:path w="867410" h="92075">
                  <a:moveTo>
                    <a:pt x="754880" y="69519"/>
                  </a:moveTo>
                  <a:lnTo>
                    <a:pt x="744221" y="69519"/>
                  </a:lnTo>
                  <a:lnTo>
                    <a:pt x="746271" y="70294"/>
                  </a:lnTo>
                  <a:lnTo>
                    <a:pt x="752240" y="70294"/>
                  </a:lnTo>
                  <a:lnTo>
                    <a:pt x="754880" y="69519"/>
                  </a:lnTo>
                  <a:close/>
                </a:path>
                <a:path w="867410" h="92075">
                  <a:moveTo>
                    <a:pt x="774650" y="62750"/>
                  </a:moveTo>
                  <a:lnTo>
                    <a:pt x="765486" y="62750"/>
                  </a:lnTo>
                  <a:lnTo>
                    <a:pt x="765538" y="63677"/>
                  </a:lnTo>
                  <a:lnTo>
                    <a:pt x="765655" y="64935"/>
                  </a:lnTo>
                  <a:lnTo>
                    <a:pt x="766137" y="66370"/>
                  </a:lnTo>
                  <a:lnTo>
                    <a:pt x="766222" y="66560"/>
                  </a:lnTo>
                  <a:lnTo>
                    <a:pt x="768432" y="69519"/>
                  </a:lnTo>
                  <a:lnTo>
                    <a:pt x="768602" y="69519"/>
                  </a:lnTo>
                  <a:lnTo>
                    <a:pt x="770108" y="70142"/>
                  </a:lnTo>
                  <a:lnTo>
                    <a:pt x="774592" y="70142"/>
                  </a:lnTo>
                  <a:lnTo>
                    <a:pt x="776611" y="69519"/>
                  </a:lnTo>
                  <a:lnTo>
                    <a:pt x="779926" y="67437"/>
                  </a:lnTo>
                  <a:lnTo>
                    <a:pt x="781145" y="66370"/>
                  </a:lnTo>
                  <a:lnTo>
                    <a:pt x="782288" y="65087"/>
                  </a:lnTo>
                  <a:lnTo>
                    <a:pt x="782288" y="64541"/>
                  </a:lnTo>
                  <a:lnTo>
                    <a:pt x="776027" y="64541"/>
                  </a:lnTo>
                  <a:lnTo>
                    <a:pt x="775168" y="63957"/>
                  </a:lnTo>
                  <a:lnTo>
                    <a:pt x="774994" y="63677"/>
                  </a:lnTo>
                  <a:lnTo>
                    <a:pt x="774650" y="62750"/>
                  </a:lnTo>
                  <a:close/>
                </a:path>
                <a:path w="867410" h="92075">
                  <a:moveTo>
                    <a:pt x="769985" y="24993"/>
                  </a:moveTo>
                  <a:lnTo>
                    <a:pt x="760545" y="24993"/>
                  </a:lnTo>
                  <a:lnTo>
                    <a:pt x="763047" y="26111"/>
                  </a:lnTo>
                  <a:lnTo>
                    <a:pt x="764978" y="29641"/>
                  </a:lnTo>
                  <a:lnTo>
                    <a:pt x="765191" y="31051"/>
                  </a:lnTo>
                  <a:lnTo>
                    <a:pt x="765224" y="31267"/>
                  </a:lnTo>
                  <a:lnTo>
                    <a:pt x="765333" y="39585"/>
                  </a:lnTo>
                  <a:lnTo>
                    <a:pt x="755554" y="42989"/>
                  </a:lnTo>
                  <a:lnTo>
                    <a:pt x="749026" y="45681"/>
                  </a:lnTo>
                  <a:lnTo>
                    <a:pt x="745750" y="47675"/>
                  </a:lnTo>
                  <a:lnTo>
                    <a:pt x="740606" y="50876"/>
                  </a:lnTo>
                  <a:lnTo>
                    <a:pt x="738028" y="54876"/>
                  </a:lnTo>
                  <a:lnTo>
                    <a:pt x="738028" y="62750"/>
                  </a:lnTo>
                  <a:lnTo>
                    <a:pt x="738704" y="64287"/>
                  </a:lnTo>
                  <a:lnTo>
                    <a:pt x="738816" y="64541"/>
                  </a:lnTo>
                  <a:lnTo>
                    <a:pt x="738917" y="64770"/>
                  </a:lnTo>
                  <a:lnTo>
                    <a:pt x="738989" y="64935"/>
                  </a:lnTo>
                  <a:lnTo>
                    <a:pt x="739056" y="65087"/>
                  </a:lnTo>
                  <a:lnTo>
                    <a:pt x="739146" y="65290"/>
                  </a:lnTo>
                  <a:lnTo>
                    <a:pt x="743872" y="69519"/>
                  </a:lnTo>
                  <a:lnTo>
                    <a:pt x="755082" y="69519"/>
                  </a:lnTo>
                  <a:lnTo>
                    <a:pt x="760469" y="66560"/>
                  </a:lnTo>
                  <a:lnTo>
                    <a:pt x="762781" y="64935"/>
                  </a:lnTo>
                  <a:lnTo>
                    <a:pt x="763583" y="64287"/>
                  </a:lnTo>
                  <a:lnTo>
                    <a:pt x="753649" y="64287"/>
                  </a:lnTo>
                  <a:lnTo>
                    <a:pt x="752530" y="63957"/>
                  </a:lnTo>
                  <a:lnTo>
                    <a:pt x="752290" y="63957"/>
                  </a:lnTo>
                  <a:lnTo>
                    <a:pt x="748582" y="61480"/>
                  </a:lnTo>
                  <a:lnTo>
                    <a:pt x="747515" y="59258"/>
                  </a:lnTo>
                  <a:lnTo>
                    <a:pt x="747515" y="52514"/>
                  </a:lnTo>
                  <a:lnTo>
                    <a:pt x="750081" y="49174"/>
                  </a:lnTo>
                  <a:lnTo>
                    <a:pt x="757866" y="44704"/>
                  </a:lnTo>
                  <a:lnTo>
                    <a:pt x="761244" y="43319"/>
                  </a:lnTo>
                  <a:lnTo>
                    <a:pt x="765333" y="42062"/>
                  </a:lnTo>
                  <a:lnTo>
                    <a:pt x="774185" y="42062"/>
                  </a:lnTo>
                  <a:lnTo>
                    <a:pt x="774185" y="34378"/>
                  </a:lnTo>
                  <a:lnTo>
                    <a:pt x="773568" y="31267"/>
                  </a:lnTo>
                  <a:lnTo>
                    <a:pt x="773525" y="31051"/>
                  </a:lnTo>
                  <a:lnTo>
                    <a:pt x="769985" y="24993"/>
                  </a:lnTo>
                  <a:close/>
                </a:path>
                <a:path w="867410" h="92075">
                  <a:moveTo>
                    <a:pt x="782288" y="62496"/>
                  </a:moveTo>
                  <a:lnTo>
                    <a:pt x="780967" y="63398"/>
                  </a:lnTo>
                  <a:lnTo>
                    <a:pt x="780053" y="63957"/>
                  </a:lnTo>
                  <a:lnTo>
                    <a:pt x="778726" y="64541"/>
                  </a:lnTo>
                  <a:lnTo>
                    <a:pt x="782288" y="64541"/>
                  </a:lnTo>
                  <a:lnTo>
                    <a:pt x="782288" y="62496"/>
                  </a:lnTo>
                  <a:close/>
                </a:path>
                <a:path w="867410" h="92075">
                  <a:moveTo>
                    <a:pt x="774185" y="42062"/>
                  </a:moveTo>
                  <a:lnTo>
                    <a:pt x="765333" y="42062"/>
                  </a:lnTo>
                  <a:lnTo>
                    <a:pt x="765333" y="59677"/>
                  </a:lnTo>
                  <a:lnTo>
                    <a:pt x="764254" y="61226"/>
                  </a:lnTo>
                  <a:lnTo>
                    <a:pt x="759948" y="63677"/>
                  </a:lnTo>
                  <a:lnTo>
                    <a:pt x="757701" y="64287"/>
                  </a:lnTo>
                  <a:lnTo>
                    <a:pt x="763583" y="64287"/>
                  </a:lnTo>
                  <a:lnTo>
                    <a:pt x="765486" y="62750"/>
                  </a:lnTo>
                  <a:lnTo>
                    <a:pt x="774650" y="62750"/>
                  </a:lnTo>
                  <a:lnTo>
                    <a:pt x="774325" y="61874"/>
                  </a:lnTo>
                  <a:lnTo>
                    <a:pt x="774256" y="61226"/>
                  </a:lnTo>
                  <a:lnTo>
                    <a:pt x="774185" y="42062"/>
                  </a:lnTo>
                  <a:close/>
                </a:path>
                <a:path w="867410" h="92075">
                  <a:moveTo>
                    <a:pt x="765079" y="22517"/>
                  </a:moveTo>
                  <a:lnTo>
                    <a:pt x="752240" y="22517"/>
                  </a:lnTo>
                  <a:lnTo>
                    <a:pt x="747731" y="23787"/>
                  </a:lnTo>
                  <a:lnTo>
                    <a:pt x="741584" y="28841"/>
                  </a:lnTo>
                  <a:lnTo>
                    <a:pt x="740048" y="31267"/>
                  </a:lnTo>
                  <a:lnTo>
                    <a:pt x="740048" y="34772"/>
                  </a:lnTo>
                  <a:lnTo>
                    <a:pt x="740393" y="35636"/>
                  </a:lnTo>
                  <a:lnTo>
                    <a:pt x="740479" y="35852"/>
                  </a:lnTo>
                  <a:lnTo>
                    <a:pt x="742181" y="37807"/>
                  </a:lnTo>
                  <a:lnTo>
                    <a:pt x="743413" y="38290"/>
                  </a:lnTo>
                  <a:lnTo>
                    <a:pt x="746042" y="38290"/>
                  </a:lnTo>
                  <a:lnTo>
                    <a:pt x="746931" y="38074"/>
                  </a:lnTo>
                  <a:lnTo>
                    <a:pt x="748988" y="36918"/>
                  </a:lnTo>
                  <a:lnTo>
                    <a:pt x="749538" y="35852"/>
                  </a:lnTo>
                  <a:lnTo>
                    <a:pt x="749560" y="32905"/>
                  </a:lnTo>
                  <a:lnTo>
                    <a:pt x="749250" y="31267"/>
                  </a:lnTo>
                  <a:lnTo>
                    <a:pt x="749130" y="28841"/>
                  </a:lnTo>
                  <a:lnTo>
                    <a:pt x="749115" y="28409"/>
                  </a:lnTo>
                  <a:lnTo>
                    <a:pt x="749928" y="27178"/>
                  </a:lnTo>
                  <a:lnTo>
                    <a:pt x="753205" y="25425"/>
                  </a:lnTo>
                  <a:lnTo>
                    <a:pt x="754932" y="24993"/>
                  </a:lnTo>
                  <a:lnTo>
                    <a:pt x="769985" y="24993"/>
                  </a:lnTo>
                  <a:lnTo>
                    <a:pt x="769753" y="24599"/>
                  </a:lnTo>
                  <a:lnTo>
                    <a:pt x="765079" y="22517"/>
                  </a:lnTo>
                  <a:close/>
                </a:path>
                <a:path w="867410" h="92075">
                  <a:moveTo>
                    <a:pt x="803364" y="5943"/>
                  </a:moveTo>
                  <a:lnTo>
                    <a:pt x="792072" y="5943"/>
                  </a:lnTo>
                  <a:lnTo>
                    <a:pt x="793019" y="6400"/>
                  </a:lnTo>
                  <a:lnTo>
                    <a:pt x="793730" y="7785"/>
                  </a:lnTo>
                  <a:lnTo>
                    <a:pt x="794111" y="8610"/>
                  </a:lnTo>
                  <a:lnTo>
                    <a:pt x="794210" y="63842"/>
                  </a:lnTo>
                  <a:lnTo>
                    <a:pt x="793730" y="65354"/>
                  </a:lnTo>
                  <a:lnTo>
                    <a:pt x="791381" y="67246"/>
                  </a:lnTo>
                  <a:lnTo>
                    <a:pt x="788852" y="67932"/>
                  </a:lnTo>
                  <a:lnTo>
                    <a:pt x="788308" y="67932"/>
                  </a:lnTo>
                  <a:lnTo>
                    <a:pt x="785831" y="68160"/>
                  </a:lnTo>
                  <a:lnTo>
                    <a:pt x="785831" y="69545"/>
                  </a:lnTo>
                  <a:lnTo>
                    <a:pt x="811637" y="69545"/>
                  </a:lnTo>
                  <a:lnTo>
                    <a:pt x="811637" y="68160"/>
                  </a:lnTo>
                  <a:lnTo>
                    <a:pt x="808297" y="67932"/>
                  </a:lnTo>
                  <a:lnTo>
                    <a:pt x="806100" y="67386"/>
                  </a:lnTo>
                  <a:lnTo>
                    <a:pt x="803967" y="65697"/>
                  </a:lnTo>
                  <a:lnTo>
                    <a:pt x="803433" y="63842"/>
                  </a:lnTo>
                  <a:lnTo>
                    <a:pt x="803364" y="5943"/>
                  </a:lnTo>
                  <a:close/>
                </a:path>
                <a:path w="867410" h="92075">
                  <a:moveTo>
                    <a:pt x="803294" y="0"/>
                  </a:moveTo>
                  <a:lnTo>
                    <a:pt x="802553" y="0"/>
                  </a:lnTo>
                  <a:lnTo>
                    <a:pt x="796143" y="1879"/>
                  </a:lnTo>
                  <a:lnTo>
                    <a:pt x="790365" y="3467"/>
                  </a:lnTo>
                  <a:lnTo>
                    <a:pt x="785564" y="4660"/>
                  </a:lnTo>
                  <a:lnTo>
                    <a:pt x="785564" y="6400"/>
                  </a:lnTo>
                  <a:lnTo>
                    <a:pt x="785100" y="6400"/>
                  </a:lnTo>
                  <a:lnTo>
                    <a:pt x="787190" y="5943"/>
                  </a:lnTo>
                  <a:lnTo>
                    <a:pt x="803364" y="5943"/>
                  </a:lnTo>
                  <a:lnTo>
                    <a:pt x="803294" y="0"/>
                  </a:lnTo>
                  <a:close/>
                </a:path>
                <a:path w="867410" h="92075">
                  <a:moveTo>
                    <a:pt x="824515" y="81457"/>
                  </a:moveTo>
                  <a:lnTo>
                    <a:pt x="822026" y="81457"/>
                  </a:lnTo>
                  <a:lnTo>
                    <a:pt x="820718" y="81876"/>
                  </a:lnTo>
                  <a:lnTo>
                    <a:pt x="818635" y="83566"/>
                  </a:lnTo>
                  <a:lnTo>
                    <a:pt x="818127" y="84645"/>
                  </a:lnTo>
                  <a:lnTo>
                    <a:pt x="818127" y="87985"/>
                  </a:lnTo>
                  <a:lnTo>
                    <a:pt x="818991" y="89458"/>
                  </a:lnTo>
                  <a:lnTo>
                    <a:pt x="822471" y="91313"/>
                  </a:lnTo>
                  <a:lnTo>
                    <a:pt x="824337" y="91770"/>
                  </a:lnTo>
                  <a:lnTo>
                    <a:pt x="830421" y="91770"/>
                  </a:lnTo>
                  <a:lnTo>
                    <a:pt x="833799" y="90170"/>
                  </a:lnTo>
                  <a:lnTo>
                    <a:pt x="839133" y="83756"/>
                  </a:lnTo>
                  <a:lnTo>
                    <a:pt x="839236" y="83566"/>
                  </a:lnTo>
                  <a:lnTo>
                    <a:pt x="839359" y="83337"/>
                  </a:lnTo>
                  <a:lnTo>
                    <a:pt x="830776" y="83337"/>
                  </a:lnTo>
                  <a:lnTo>
                    <a:pt x="829494" y="83019"/>
                  </a:lnTo>
                  <a:lnTo>
                    <a:pt x="826203" y="81876"/>
                  </a:lnTo>
                  <a:lnTo>
                    <a:pt x="826384" y="81876"/>
                  </a:lnTo>
                  <a:lnTo>
                    <a:pt x="824515" y="81457"/>
                  </a:lnTo>
                  <a:close/>
                </a:path>
                <a:path w="867410" h="92075">
                  <a:moveTo>
                    <a:pt x="835778" y="25577"/>
                  </a:moveTo>
                  <a:lnTo>
                    <a:pt x="818305" y="25577"/>
                  </a:lnTo>
                  <a:lnTo>
                    <a:pt x="819638" y="26085"/>
                  </a:lnTo>
                  <a:lnTo>
                    <a:pt x="821455" y="27635"/>
                  </a:lnTo>
                  <a:lnTo>
                    <a:pt x="840530" y="65506"/>
                  </a:lnTo>
                  <a:lnTo>
                    <a:pt x="841038" y="69151"/>
                  </a:lnTo>
                  <a:lnTo>
                    <a:pt x="839946" y="72110"/>
                  </a:lnTo>
                  <a:lnTo>
                    <a:pt x="835590" y="81089"/>
                  </a:lnTo>
                  <a:lnTo>
                    <a:pt x="833520" y="83337"/>
                  </a:lnTo>
                  <a:lnTo>
                    <a:pt x="839359" y="83337"/>
                  </a:lnTo>
                  <a:lnTo>
                    <a:pt x="841927" y="78574"/>
                  </a:lnTo>
                  <a:lnTo>
                    <a:pt x="850745" y="56870"/>
                  </a:lnTo>
                  <a:lnTo>
                    <a:pt x="846194" y="56870"/>
                  </a:lnTo>
                  <a:lnTo>
                    <a:pt x="833850" y="32042"/>
                  </a:lnTo>
                  <a:lnTo>
                    <a:pt x="833393" y="31064"/>
                  </a:lnTo>
                  <a:lnTo>
                    <a:pt x="833075" y="30327"/>
                  </a:lnTo>
                  <a:lnTo>
                    <a:pt x="832719" y="29349"/>
                  </a:lnTo>
                  <a:lnTo>
                    <a:pt x="832635" y="27203"/>
                  </a:lnTo>
                  <a:lnTo>
                    <a:pt x="833133" y="26568"/>
                  </a:lnTo>
                  <a:lnTo>
                    <a:pt x="833443" y="26238"/>
                  </a:lnTo>
                  <a:lnTo>
                    <a:pt x="835082" y="25806"/>
                  </a:lnTo>
                  <a:lnTo>
                    <a:pt x="835778" y="25577"/>
                  </a:lnTo>
                  <a:close/>
                </a:path>
                <a:path w="867410" h="92075">
                  <a:moveTo>
                    <a:pt x="865215" y="25577"/>
                  </a:moveTo>
                  <a:lnTo>
                    <a:pt x="855009" y="25577"/>
                  </a:lnTo>
                  <a:lnTo>
                    <a:pt x="855697" y="25806"/>
                  </a:lnTo>
                  <a:lnTo>
                    <a:pt x="856888" y="26568"/>
                  </a:lnTo>
                  <a:lnTo>
                    <a:pt x="857218" y="27203"/>
                  </a:lnTo>
                  <a:lnTo>
                    <a:pt x="857128" y="28663"/>
                  </a:lnTo>
                  <a:lnTo>
                    <a:pt x="857033" y="29349"/>
                  </a:lnTo>
                  <a:lnTo>
                    <a:pt x="856468" y="31572"/>
                  </a:lnTo>
                  <a:lnTo>
                    <a:pt x="846194" y="56870"/>
                  </a:lnTo>
                  <a:lnTo>
                    <a:pt x="850745" y="56870"/>
                  </a:lnTo>
                  <a:lnTo>
                    <a:pt x="861529" y="30327"/>
                  </a:lnTo>
                  <a:lnTo>
                    <a:pt x="862171" y="28663"/>
                  </a:lnTo>
                  <a:lnTo>
                    <a:pt x="862769" y="27635"/>
                  </a:lnTo>
                  <a:lnTo>
                    <a:pt x="864184" y="26085"/>
                  </a:lnTo>
                  <a:lnTo>
                    <a:pt x="864697" y="25806"/>
                  </a:lnTo>
                  <a:lnTo>
                    <a:pt x="865215" y="25577"/>
                  </a:lnTo>
                  <a:close/>
                </a:path>
                <a:path w="867410" h="92075">
                  <a:moveTo>
                    <a:pt x="839031" y="23952"/>
                  </a:moveTo>
                  <a:lnTo>
                    <a:pt x="816527" y="23952"/>
                  </a:lnTo>
                  <a:lnTo>
                    <a:pt x="816527" y="25577"/>
                  </a:lnTo>
                  <a:lnTo>
                    <a:pt x="839031" y="25577"/>
                  </a:lnTo>
                  <a:lnTo>
                    <a:pt x="839031" y="23952"/>
                  </a:lnTo>
                  <a:close/>
                </a:path>
                <a:path w="867410" h="92075">
                  <a:moveTo>
                    <a:pt x="866806" y="23952"/>
                  </a:moveTo>
                  <a:lnTo>
                    <a:pt x="852150" y="23952"/>
                  </a:lnTo>
                  <a:lnTo>
                    <a:pt x="852150" y="25577"/>
                  </a:lnTo>
                  <a:lnTo>
                    <a:pt x="866806" y="25577"/>
                  </a:lnTo>
                  <a:lnTo>
                    <a:pt x="866806" y="23952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9016" y="9753558"/>
              <a:ext cx="446051" cy="446051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462174" y="9804374"/>
              <a:ext cx="426250" cy="431036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84808" y="9805241"/>
              <a:ext cx="375437" cy="375437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292761" y="9145294"/>
              <a:ext cx="4737735" cy="1362710"/>
            </a:xfrm>
            <a:custGeom>
              <a:avLst/>
              <a:gdLst/>
              <a:ahLst/>
              <a:cxnLst/>
              <a:rect l="l" t="t" r="r" b="b"/>
              <a:pathLst>
                <a:path w="4737735" h="1362709">
                  <a:moveTo>
                    <a:pt x="0" y="1038593"/>
                  </a:moveTo>
                  <a:lnTo>
                    <a:pt x="3512" y="1086472"/>
                  </a:lnTo>
                  <a:lnTo>
                    <a:pt x="13717" y="1132169"/>
                  </a:lnTo>
                  <a:lnTo>
                    <a:pt x="30113" y="1175185"/>
                  </a:lnTo>
                  <a:lnTo>
                    <a:pt x="52198" y="1215016"/>
                  </a:lnTo>
                  <a:lnTo>
                    <a:pt x="79471" y="1251163"/>
                  </a:lnTo>
                  <a:lnTo>
                    <a:pt x="111432" y="1283123"/>
                  </a:lnTo>
                  <a:lnTo>
                    <a:pt x="147579" y="1310397"/>
                  </a:lnTo>
                  <a:lnTo>
                    <a:pt x="187410" y="1332482"/>
                  </a:lnTo>
                  <a:lnTo>
                    <a:pt x="230425" y="1348877"/>
                  </a:lnTo>
                  <a:lnTo>
                    <a:pt x="276123" y="1359082"/>
                  </a:lnTo>
                  <a:lnTo>
                    <a:pt x="324002" y="1362595"/>
                  </a:lnTo>
                  <a:lnTo>
                    <a:pt x="4413123" y="1362595"/>
                  </a:lnTo>
                  <a:lnTo>
                    <a:pt x="4460998" y="1359082"/>
                  </a:lnTo>
                  <a:lnTo>
                    <a:pt x="4506693" y="1348877"/>
                  </a:lnTo>
                  <a:lnTo>
                    <a:pt x="4549707" y="1332482"/>
                  </a:lnTo>
                  <a:lnTo>
                    <a:pt x="4589536" y="1310397"/>
                  </a:lnTo>
                  <a:lnTo>
                    <a:pt x="4625682" y="1283123"/>
                  </a:lnTo>
                  <a:lnTo>
                    <a:pt x="4657642" y="1251163"/>
                  </a:lnTo>
                  <a:lnTo>
                    <a:pt x="4684914" y="1215016"/>
                  </a:lnTo>
                  <a:lnTo>
                    <a:pt x="4706999" y="1175185"/>
                  </a:lnTo>
                  <a:lnTo>
                    <a:pt x="4723394" y="1132169"/>
                  </a:lnTo>
                  <a:lnTo>
                    <a:pt x="4733599" y="1086472"/>
                  </a:lnTo>
                  <a:lnTo>
                    <a:pt x="4737112" y="1038593"/>
                  </a:lnTo>
                  <a:lnTo>
                    <a:pt x="4737112" y="324002"/>
                  </a:lnTo>
                  <a:lnTo>
                    <a:pt x="4733599" y="276123"/>
                  </a:lnTo>
                  <a:lnTo>
                    <a:pt x="4723394" y="230425"/>
                  </a:lnTo>
                  <a:lnTo>
                    <a:pt x="4706999" y="187410"/>
                  </a:lnTo>
                  <a:lnTo>
                    <a:pt x="4684914" y="147579"/>
                  </a:lnTo>
                  <a:lnTo>
                    <a:pt x="4657642" y="111432"/>
                  </a:lnTo>
                  <a:lnTo>
                    <a:pt x="4625682" y="79471"/>
                  </a:lnTo>
                  <a:lnTo>
                    <a:pt x="4589536" y="52198"/>
                  </a:lnTo>
                  <a:lnTo>
                    <a:pt x="4549707" y="30113"/>
                  </a:lnTo>
                  <a:lnTo>
                    <a:pt x="4506693" y="13717"/>
                  </a:lnTo>
                  <a:lnTo>
                    <a:pt x="4460998" y="3512"/>
                  </a:lnTo>
                  <a:lnTo>
                    <a:pt x="4413123" y="0"/>
                  </a:lnTo>
                  <a:lnTo>
                    <a:pt x="324002" y="0"/>
                  </a:lnTo>
                  <a:lnTo>
                    <a:pt x="276123" y="3512"/>
                  </a:lnTo>
                  <a:lnTo>
                    <a:pt x="230425" y="13717"/>
                  </a:lnTo>
                  <a:lnTo>
                    <a:pt x="187410" y="30113"/>
                  </a:lnTo>
                  <a:lnTo>
                    <a:pt x="147579" y="52198"/>
                  </a:lnTo>
                  <a:lnTo>
                    <a:pt x="111432" y="79471"/>
                  </a:lnTo>
                  <a:lnTo>
                    <a:pt x="79471" y="111432"/>
                  </a:lnTo>
                  <a:lnTo>
                    <a:pt x="52198" y="147579"/>
                  </a:lnTo>
                  <a:lnTo>
                    <a:pt x="30113" y="187410"/>
                  </a:lnTo>
                  <a:lnTo>
                    <a:pt x="13717" y="230425"/>
                  </a:lnTo>
                  <a:lnTo>
                    <a:pt x="3512" y="276123"/>
                  </a:lnTo>
                  <a:lnTo>
                    <a:pt x="0" y="324002"/>
                  </a:lnTo>
                  <a:lnTo>
                    <a:pt x="0" y="1038593"/>
                  </a:lnTo>
                  <a:close/>
                </a:path>
              </a:pathLst>
            </a:custGeom>
            <a:ln w="9524">
              <a:solidFill>
                <a:srgbClr val="1856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511288" y="9815449"/>
              <a:ext cx="400722" cy="386672"/>
            </a:xfrm>
            <a:prstGeom prst="rect">
              <a:avLst/>
            </a:prstGeom>
          </p:spPr>
        </p:pic>
      </p:grpSp>
      <p:sp>
        <p:nvSpPr>
          <p:cNvPr id="25" name="object 25"/>
          <p:cNvSpPr txBox="1"/>
          <p:nvPr/>
        </p:nvSpPr>
        <p:spPr>
          <a:xfrm>
            <a:off x="1378725" y="10218399"/>
            <a:ext cx="66929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100"/>
              </a:spcBef>
            </a:pPr>
            <a:r>
              <a:rPr sz="500" spc="10" dirty="0">
                <a:solidFill>
                  <a:srgbClr val="587854"/>
                </a:solidFill>
                <a:latin typeface="Cambria"/>
                <a:cs typeface="Cambria"/>
              </a:rPr>
              <a:t>SENZA</a:t>
            </a:r>
            <a:r>
              <a:rPr sz="500" spc="130" dirty="0">
                <a:solidFill>
                  <a:srgbClr val="587854"/>
                </a:solidFill>
                <a:latin typeface="Cambria"/>
                <a:cs typeface="Cambria"/>
              </a:rPr>
              <a:t> </a:t>
            </a:r>
            <a:r>
              <a:rPr sz="500" spc="-10" dirty="0">
                <a:solidFill>
                  <a:srgbClr val="587854"/>
                </a:solidFill>
                <a:latin typeface="Cambria"/>
                <a:cs typeface="Cambria"/>
              </a:rPr>
              <a:t>INGREDIENTI</a:t>
            </a:r>
            <a:r>
              <a:rPr sz="500" spc="500" dirty="0">
                <a:solidFill>
                  <a:srgbClr val="587854"/>
                </a:solidFill>
                <a:latin typeface="Cambria"/>
                <a:cs typeface="Cambria"/>
              </a:rPr>
              <a:t> </a:t>
            </a:r>
            <a:r>
              <a:rPr sz="500" dirty="0">
                <a:solidFill>
                  <a:srgbClr val="587854"/>
                </a:solidFill>
                <a:latin typeface="Cambria"/>
                <a:cs typeface="Cambria"/>
              </a:rPr>
              <a:t>DI</a:t>
            </a:r>
            <a:r>
              <a:rPr sz="500" spc="80" dirty="0">
                <a:solidFill>
                  <a:srgbClr val="587854"/>
                </a:solidFill>
                <a:latin typeface="Cambria"/>
                <a:cs typeface="Cambria"/>
              </a:rPr>
              <a:t> </a:t>
            </a:r>
            <a:r>
              <a:rPr sz="500" spc="-10" dirty="0">
                <a:solidFill>
                  <a:srgbClr val="587854"/>
                </a:solidFill>
                <a:latin typeface="Cambria"/>
                <a:cs typeface="Cambria"/>
              </a:rPr>
              <a:t>DERIVAZIONE</a:t>
            </a:r>
            <a:r>
              <a:rPr sz="500" spc="500" dirty="0">
                <a:solidFill>
                  <a:srgbClr val="587854"/>
                </a:solidFill>
                <a:latin typeface="Cambria"/>
                <a:cs typeface="Cambria"/>
              </a:rPr>
              <a:t> </a:t>
            </a:r>
            <a:r>
              <a:rPr sz="500" spc="-10" dirty="0">
                <a:solidFill>
                  <a:srgbClr val="587854"/>
                </a:solidFill>
                <a:latin typeface="Cambria"/>
                <a:cs typeface="Cambria"/>
              </a:rPr>
              <a:t>ANIMALE</a:t>
            </a:r>
            <a:endParaRPr sz="500">
              <a:latin typeface="Cambria"/>
              <a:cs typeface="Cambria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887158" y="9259072"/>
            <a:ext cx="3815079" cy="1082675"/>
            <a:chOff x="887158" y="9259072"/>
            <a:chExt cx="3815079" cy="1082675"/>
          </a:xfrm>
        </p:grpSpPr>
        <p:pic>
          <p:nvPicPr>
            <p:cNvPr id="27" name="object 2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270514" y="9259072"/>
              <a:ext cx="431126" cy="435980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87158" y="10225976"/>
              <a:ext cx="419988" cy="115341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154779" y="10272267"/>
              <a:ext cx="1065403" cy="53022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1668150" y="9300826"/>
              <a:ext cx="339090" cy="408940"/>
            </a:xfrm>
            <a:custGeom>
              <a:avLst/>
              <a:gdLst/>
              <a:ahLst/>
              <a:cxnLst/>
              <a:rect l="l" t="t" r="r" b="b"/>
              <a:pathLst>
                <a:path w="339089" h="408940">
                  <a:moveTo>
                    <a:pt x="44526" y="381317"/>
                  </a:moveTo>
                  <a:lnTo>
                    <a:pt x="44526" y="239610"/>
                  </a:lnTo>
                  <a:lnTo>
                    <a:pt x="71285" y="226284"/>
                  </a:lnTo>
                  <a:lnTo>
                    <a:pt x="95005" y="219441"/>
                  </a:lnTo>
                  <a:lnTo>
                    <a:pt x="129008" y="216920"/>
                  </a:lnTo>
                  <a:lnTo>
                    <a:pt x="186613" y="216560"/>
                  </a:lnTo>
                  <a:lnTo>
                    <a:pt x="251893" y="220237"/>
                  </a:lnTo>
                  <a:lnTo>
                    <a:pt x="299494" y="228326"/>
                  </a:lnTo>
                  <a:lnTo>
                    <a:pt x="328631" y="236416"/>
                  </a:lnTo>
                  <a:lnTo>
                    <a:pt x="338518" y="240093"/>
                  </a:lnTo>
                  <a:lnTo>
                    <a:pt x="338518" y="381317"/>
                  </a:lnTo>
                  <a:lnTo>
                    <a:pt x="320800" y="396934"/>
                  </a:lnTo>
                  <a:lnTo>
                    <a:pt x="299075" y="404953"/>
                  </a:lnTo>
                  <a:lnTo>
                    <a:pt x="259105" y="407908"/>
                  </a:lnTo>
                  <a:lnTo>
                    <a:pt x="186651" y="408330"/>
                  </a:lnTo>
                  <a:lnTo>
                    <a:pt x="111889" y="404109"/>
                  </a:lnTo>
                  <a:lnTo>
                    <a:pt x="68873" y="394823"/>
                  </a:lnTo>
                  <a:lnTo>
                    <a:pt x="49215" y="385538"/>
                  </a:lnTo>
                  <a:lnTo>
                    <a:pt x="44526" y="381317"/>
                  </a:lnTo>
                  <a:close/>
                </a:path>
                <a:path w="339089" h="408940">
                  <a:moveTo>
                    <a:pt x="44526" y="239610"/>
                  </a:moveTo>
                  <a:lnTo>
                    <a:pt x="71285" y="251240"/>
                  </a:lnTo>
                  <a:lnTo>
                    <a:pt x="95005" y="257213"/>
                  </a:lnTo>
                  <a:lnTo>
                    <a:pt x="129008" y="259413"/>
                  </a:lnTo>
                  <a:lnTo>
                    <a:pt x="186613" y="259727"/>
                  </a:lnTo>
                  <a:lnTo>
                    <a:pt x="251893" y="256659"/>
                  </a:lnTo>
                  <a:lnTo>
                    <a:pt x="299494" y="249910"/>
                  </a:lnTo>
                  <a:lnTo>
                    <a:pt x="328631" y="243161"/>
                  </a:lnTo>
                  <a:lnTo>
                    <a:pt x="338518" y="240093"/>
                  </a:lnTo>
                </a:path>
                <a:path w="339089" h="408940">
                  <a:moveTo>
                    <a:pt x="282994" y="0"/>
                  </a:moveTo>
                  <a:lnTo>
                    <a:pt x="244906" y="29787"/>
                  </a:lnTo>
                  <a:lnTo>
                    <a:pt x="200944" y="57532"/>
                  </a:lnTo>
                  <a:lnTo>
                    <a:pt x="146240" y="89979"/>
                  </a:lnTo>
                  <a:lnTo>
                    <a:pt x="90798" y="121123"/>
                  </a:lnTo>
                  <a:lnTo>
                    <a:pt x="44807" y="145314"/>
                  </a:lnTo>
                  <a:lnTo>
                    <a:pt x="12972" y="160193"/>
                  </a:lnTo>
                  <a:lnTo>
                    <a:pt x="0" y="163398"/>
                  </a:lnTo>
                </a:path>
                <a:path w="339089" h="408940">
                  <a:moveTo>
                    <a:pt x="38" y="163372"/>
                  </a:moveTo>
                  <a:lnTo>
                    <a:pt x="37642" y="132861"/>
                  </a:lnTo>
                  <a:lnTo>
                    <a:pt x="81276" y="104619"/>
                  </a:lnTo>
                  <a:lnTo>
                    <a:pt x="135826" y="71945"/>
                  </a:lnTo>
                  <a:lnTo>
                    <a:pt x="191405" y="41030"/>
                  </a:lnTo>
                  <a:lnTo>
                    <a:pt x="237697" y="17354"/>
                  </a:lnTo>
                  <a:lnTo>
                    <a:pt x="282943" y="25"/>
                  </a:lnTo>
                  <a:lnTo>
                    <a:pt x="303491" y="35598"/>
                  </a:lnTo>
                  <a:lnTo>
                    <a:pt x="265414" y="65363"/>
                  </a:lnTo>
                  <a:lnTo>
                    <a:pt x="221467" y="93101"/>
                  </a:lnTo>
                  <a:lnTo>
                    <a:pt x="166776" y="125552"/>
                  </a:lnTo>
                  <a:lnTo>
                    <a:pt x="111334" y="156688"/>
                  </a:lnTo>
                  <a:lnTo>
                    <a:pt x="65341" y="180876"/>
                  </a:lnTo>
                  <a:lnTo>
                    <a:pt x="20523" y="198958"/>
                  </a:lnTo>
                  <a:lnTo>
                    <a:pt x="38" y="163372"/>
                  </a:lnTo>
                  <a:close/>
                </a:path>
              </a:pathLst>
            </a:custGeom>
            <a:ln w="8648">
              <a:solidFill>
                <a:srgbClr val="78858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915530" y="9410027"/>
              <a:ext cx="87268" cy="71716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045267" y="9409515"/>
              <a:ext cx="71932" cy="72224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323359" y="9310049"/>
              <a:ext cx="701056" cy="324869"/>
            </a:xfrm>
            <a:prstGeom prst="rect">
              <a:avLst/>
            </a:prstGeom>
          </p:spPr>
        </p:pic>
      </p:grpSp>
      <p:sp>
        <p:nvSpPr>
          <p:cNvPr id="34" name="object 34"/>
          <p:cNvSpPr txBox="1"/>
          <p:nvPr/>
        </p:nvSpPr>
        <p:spPr>
          <a:xfrm>
            <a:off x="3308484" y="9647169"/>
            <a:ext cx="1586230" cy="850265"/>
          </a:xfrm>
          <a:prstGeom prst="rect">
            <a:avLst/>
          </a:prstGeom>
        </p:spPr>
        <p:txBody>
          <a:bodyPr vert="horz" wrap="square" lIns="0" tIns="52705" rIns="0" bIns="0" rtlCol="0">
            <a:spAutoFit/>
          </a:bodyPr>
          <a:lstStyle/>
          <a:p>
            <a:pPr marL="840105">
              <a:lnSpc>
                <a:spcPct val="100000"/>
              </a:lnSpc>
              <a:spcBef>
                <a:spcPts val="415"/>
              </a:spcBef>
            </a:pPr>
            <a:r>
              <a:rPr sz="500" spc="20" dirty="0">
                <a:solidFill>
                  <a:srgbClr val="587854"/>
                </a:solidFill>
                <a:latin typeface="Cambria"/>
                <a:cs typeface="Cambria"/>
              </a:rPr>
              <a:t>RICICLABILE</a:t>
            </a:r>
            <a:r>
              <a:rPr sz="500" spc="45" dirty="0">
                <a:solidFill>
                  <a:srgbClr val="587854"/>
                </a:solidFill>
                <a:latin typeface="Cambria"/>
                <a:cs typeface="Cambria"/>
              </a:rPr>
              <a:t> </a:t>
            </a:r>
            <a:r>
              <a:rPr sz="500" spc="20" dirty="0">
                <a:solidFill>
                  <a:srgbClr val="587854"/>
                </a:solidFill>
                <a:latin typeface="Cambria"/>
                <a:cs typeface="Cambria"/>
              </a:rPr>
              <a:t>AL</a:t>
            </a:r>
            <a:r>
              <a:rPr sz="500" spc="45" dirty="0">
                <a:solidFill>
                  <a:srgbClr val="587854"/>
                </a:solidFill>
                <a:latin typeface="Cambria"/>
                <a:cs typeface="Cambria"/>
              </a:rPr>
              <a:t> </a:t>
            </a:r>
            <a:r>
              <a:rPr sz="500" spc="-20" dirty="0">
                <a:solidFill>
                  <a:srgbClr val="587854"/>
                </a:solidFill>
                <a:latin typeface="Cambria"/>
                <a:cs typeface="Cambria"/>
              </a:rPr>
              <a:t>100%</a:t>
            </a:r>
            <a:endParaRPr sz="500">
              <a:latin typeface="Cambria"/>
              <a:cs typeface="Cambria"/>
            </a:endParaRPr>
          </a:p>
          <a:p>
            <a:pPr marL="12700">
              <a:lnSpc>
                <a:spcPts val="775"/>
              </a:lnSpc>
              <a:spcBef>
                <a:spcPts val="459"/>
              </a:spcBef>
            </a:pPr>
            <a:r>
              <a:rPr sz="700" spc="20" dirty="0">
                <a:solidFill>
                  <a:srgbClr val="78858E"/>
                </a:solidFill>
                <a:latin typeface="Cambria"/>
                <a:cs typeface="Cambria"/>
              </a:rPr>
              <a:t>Monitoraggio</a:t>
            </a:r>
            <a:r>
              <a:rPr sz="700" spc="185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 spc="20" dirty="0">
                <a:solidFill>
                  <a:srgbClr val="78858E"/>
                </a:solidFill>
                <a:latin typeface="Cambria"/>
                <a:cs typeface="Cambria"/>
              </a:rPr>
              <a:t>del</a:t>
            </a:r>
            <a:r>
              <a:rPr sz="700" spc="200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 spc="40" dirty="0">
                <a:solidFill>
                  <a:srgbClr val="78858E"/>
                </a:solidFill>
                <a:latin typeface="Cambria"/>
                <a:cs typeface="Cambria"/>
              </a:rPr>
              <a:t>contenuto</a:t>
            </a:r>
            <a:endParaRPr sz="700">
              <a:latin typeface="Cambria"/>
              <a:cs typeface="Cambria"/>
            </a:endParaRPr>
          </a:p>
          <a:p>
            <a:pPr marL="12700" marR="162560">
              <a:lnSpc>
                <a:spcPts val="710"/>
              </a:lnSpc>
              <a:spcBef>
                <a:spcPts val="70"/>
              </a:spcBef>
            </a:pPr>
            <a:r>
              <a:rPr sz="700" spc="30" dirty="0">
                <a:solidFill>
                  <a:srgbClr val="78858E"/>
                </a:solidFill>
                <a:latin typeface="Cambria"/>
                <a:cs typeface="Cambria"/>
              </a:rPr>
              <a:t>di</a:t>
            </a:r>
            <a:r>
              <a:rPr sz="700" spc="105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 spc="50" dirty="0">
                <a:solidFill>
                  <a:srgbClr val="78858E"/>
                </a:solidFill>
                <a:latin typeface="Cambria"/>
                <a:cs typeface="Cambria"/>
              </a:rPr>
              <a:t>8</a:t>
            </a:r>
            <a:r>
              <a:rPr sz="700" spc="110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 spc="30" dirty="0">
                <a:solidFill>
                  <a:srgbClr val="78858E"/>
                </a:solidFill>
                <a:latin typeface="Cambria"/>
                <a:cs typeface="Cambria"/>
              </a:rPr>
              <a:t>metalli*</a:t>
            </a:r>
            <a:r>
              <a:rPr sz="700" spc="105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 spc="30" dirty="0">
                <a:solidFill>
                  <a:srgbClr val="78858E"/>
                </a:solidFill>
                <a:latin typeface="Cambria"/>
                <a:cs typeface="Cambria"/>
              </a:rPr>
              <a:t>per</a:t>
            </a:r>
            <a:r>
              <a:rPr sz="700" spc="110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 spc="30" dirty="0">
                <a:solidFill>
                  <a:srgbClr val="78858E"/>
                </a:solidFill>
                <a:latin typeface="Cambria"/>
                <a:cs typeface="Cambria"/>
              </a:rPr>
              <a:t>minimizzare</a:t>
            </a:r>
            <a:r>
              <a:rPr sz="700" spc="110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 spc="-50" dirty="0">
                <a:solidFill>
                  <a:srgbClr val="78858E"/>
                </a:solidFill>
                <a:latin typeface="Cambria"/>
                <a:cs typeface="Cambria"/>
              </a:rPr>
              <a:t>i</a:t>
            </a:r>
            <a:r>
              <a:rPr sz="700" spc="500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 spc="10" dirty="0">
                <a:solidFill>
                  <a:srgbClr val="78858E"/>
                </a:solidFill>
                <a:latin typeface="Cambria"/>
                <a:cs typeface="Cambria"/>
              </a:rPr>
              <a:t>rischi</a:t>
            </a:r>
            <a:r>
              <a:rPr sz="700" spc="210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 spc="10" dirty="0">
                <a:solidFill>
                  <a:srgbClr val="78858E"/>
                </a:solidFill>
                <a:latin typeface="Cambria"/>
                <a:cs typeface="Cambria"/>
              </a:rPr>
              <a:t>d’allergia</a:t>
            </a:r>
            <a:r>
              <a:rPr sz="700" spc="215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 spc="10" dirty="0">
                <a:solidFill>
                  <a:srgbClr val="78858E"/>
                </a:solidFill>
                <a:latin typeface="Cambria"/>
                <a:cs typeface="Cambria"/>
              </a:rPr>
              <a:t>e</a:t>
            </a:r>
            <a:r>
              <a:rPr sz="700" spc="210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 spc="40" dirty="0">
                <a:solidFill>
                  <a:srgbClr val="78858E"/>
                </a:solidFill>
                <a:latin typeface="Cambria"/>
                <a:cs typeface="Cambria"/>
              </a:rPr>
              <a:t>salvaguardare</a:t>
            </a:r>
            <a:r>
              <a:rPr sz="700" spc="500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 dirty="0">
                <a:solidFill>
                  <a:srgbClr val="78858E"/>
                </a:solidFill>
                <a:latin typeface="Cambria"/>
                <a:cs typeface="Cambria"/>
              </a:rPr>
              <a:t>così</a:t>
            </a:r>
            <a:r>
              <a:rPr sz="700" spc="170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 spc="60" dirty="0">
                <a:solidFill>
                  <a:srgbClr val="78858E"/>
                </a:solidFill>
                <a:latin typeface="Cambria"/>
                <a:cs typeface="Cambria"/>
              </a:rPr>
              <a:t>anche</a:t>
            </a:r>
            <a:r>
              <a:rPr sz="700" spc="175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 dirty="0">
                <a:solidFill>
                  <a:srgbClr val="78858E"/>
                </a:solidFill>
                <a:latin typeface="Cambria"/>
                <a:cs typeface="Cambria"/>
              </a:rPr>
              <a:t>le</a:t>
            </a:r>
            <a:r>
              <a:rPr sz="700" spc="175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 dirty="0">
                <a:solidFill>
                  <a:srgbClr val="78858E"/>
                </a:solidFill>
                <a:latin typeface="Cambria"/>
                <a:cs typeface="Cambria"/>
              </a:rPr>
              <a:t>pelli</a:t>
            </a:r>
            <a:r>
              <a:rPr sz="700" spc="170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 dirty="0">
                <a:solidFill>
                  <a:srgbClr val="78858E"/>
                </a:solidFill>
                <a:latin typeface="Cambria"/>
                <a:cs typeface="Cambria"/>
              </a:rPr>
              <a:t>più</a:t>
            </a:r>
            <a:r>
              <a:rPr sz="700" spc="175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 spc="-10" dirty="0">
                <a:solidFill>
                  <a:srgbClr val="78858E"/>
                </a:solidFill>
                <a:latin typeface="Cambria"/>
                <a:cs typeface="Cambria"/>
              </a:rPr>
              <a:t>sensibili.</a:t>
            </a:r>
            <a:endParaRPr sz="700">
              <a:latin typeface="Cambria"/>
              <a:cs typeface="Cambria"/>
            </a:endParaRPr>
          </a:p>
          <a:p>
            <a:pPr marL="12700" marR="5080">
              <a:lnSpc>
                <a:spcPts val="710"/>
              </a:lnSpc>
              <a:spcBef>
                <a:spcPts val="5"/>
              </a:spcBef>
            </a:pPr>
            <a:r>
              <a:rPr sz="700" spc="30" dirty="0">
                <a:solidFill>
                  <a:srgbClr val="78858E"/>
                </a:solidFill>
                <a:latin typeface="Cambria"/>
                <a:cs typeface="Cambria"/>
              </a:rPr>
              <a:t>*Nichel,</a:t>
            </a:r>
            <a:r>
              <a:rPr sz="700" spc="190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 spc="30" dirty="0">
                <a:solidFill>
                  <a:srgbClr val="78858E"/>
                </a:solidFill>
                <a:latin typeface="Cambria"/>
                <a:cs typeface="Cambria"/>
              </a:rPr>
              <a:t>Piombo,</a:t>
            </a:r>
            <a:r>
              <a:rPr sz="700" spc="190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 spc="30" dirty="0">
                <a:solidFill>
                  <a:srgbClr val="78858E"/>
                </a:solidFill>
                <a:latin typeface="Cambria"/>
                <a:cs typeface="Cambria"/>
              </a:rPr>
              <a:t>Arsenico,</a:t>
            </a:r>
            <a:r>
              <a:rPr sz="700" spc="195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 spc="55" dirty="0">
                <a:solidFill>
                  <a:srgbClr val="78858E"/>
                </a:solidFill>
                <a:latin typeface="Cambria"/>
                <a:cs typeface="Cambria"/>
              </a:rPr>
              <a:t>Cadmio, </a:t>
            </a:r>
            <a:r>
              <a:rPr sz="700" spc="30" dirty="0">
                <a:solidFill>
                  <a:srgbClr val="78858E"/>
                </a:solidFill>
                <a:latin typeface="Cambria"/>
                <a:cs typeface="Cambria"/>
              </a:rPr>
              <a:t>Mercurio,</a:t>
            </a:r>
            <a:r>
              <a:rPr sz="700" spc="180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 spc="30" dirty="0">
                <a:solidFill>
                  <a:srgbClr val="78858E"/>
                </a:solidFill>
                <a:latin typeface="Cambria"/>
                <a:cs typeface="Cambria"/>
              </a:rPr>
              <a:t>Antimonio,</a:t>
            </a:r>
            <a:r>
              <a:rPr sz="700" spc="185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 spc="50" dirty="0">
                <a:solidFill>
                  <a:srgbClr val="78858E"/>
                </a:solidFill>
                <a:latin typeface="Cambria"/>
                <a:cs typeface="Cambria"/>
              </a:rPr>
              <a:t>Cromo</a:t>
            </a:r>
            <a:r>
              <a:rPr sz="700" spc="185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 spc="-50" dirty="0">
                <a:solidFill>
                  <a:srgbClr val="78858E"/>
                </a:solidFill>
                <a:latin typeface="Cambria"/>
                <a:cs typeface="Cambria"/>
              </a:rPr>
              <a:t>e</a:t>
            </a:r>
            <a:r>
              <a:rPr sz="700" spc="500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 spc="40" dirty="0">
                <a:solidFill>
                  <a:srgbClr val="78858E"/>
                </a:solidFill>
                <a:latin typeface="Cambria"/>
                <a:cs typeface="Cambria"/>
              </a:rPr>
              <a:t>Cobalto.</a:t>
            </a:r>
            <a:endParaRPr sz="700">
              <a:latin typeface="Cambria"/>
              <a:cs typeface="Cambria"/>
            </a:endParaRPr>
          </a:p>
        </p:txBody>
      </p:sp>
      <p:pic>
        <p:nvPicPr>
          <p:cNvPr id="35" name="object 35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3321163" y="9304951"/>
            <a:ext cx="503834" cy="495744"/>
          </a:xfrm>
          <a:prstGeom prst="rect">
            <a:avLst/>
          </a:prstGeom>
        </p:spPr>
      </p:pic>
      <p:sp>
        <p:nvSpPr>
          <p:cNvPr id="36" name="object 36"/>
          <p:cNvSpPr txBox="1"/>
          <p:nvPr/>
        </p:nvSpPr>
        <p:spPr>
          <a:xfrm>
            <a:off x="275300" y="915521"/>
            <a:ext cx="1976120" cy="1748556"/>
          </a:xfrm>
          <a:prstGeom prst="rect">
            <a:avLst/>
          </a:prstGeom>
        </p:spPr>
        <p:txBody>
          <a:bodyPr vert="horz" wrap="square" lIns="0" tIns="1187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35"/>
              </a:spcBef>
            </a:pPr>
            <a:r>
              <a:rPr lang="es-ES" sz="1500" b="1" spc="105" dirty="0">
                <a:solidFill>
                  <a:srgbClr val="185633"/>
                </a:solidFill>
                <a:latin typeface="Cambria"/>
                <a:cs typeface="Cambria"/>
              </a:rPr>
              <a:t>ONDULADOS</a:t>
            </a:r>
            <a:r>
              <a:rPr sz="1500" b="1" spc="6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500" b="1" spc="85" dirty="0">
                <a:solidFill>
                  <a:srgbClr val="185633"/>
                </a:solidFill>
                <a:latin typeface="Cambria"/>
                <a:cs typeface="Cambria"/>
              </a:rPr>
              <a:t>&amp;</a:t>
            </a:r>
            <a:r>
              <a:rPr sz="1500" b="1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es-ES" sz="1500" b="1" spc="90" dirty="0">
                <a:solidFill>
                  <a:srgbClr val="185633"/>
                </a:solidFill>
                <a:latin typeface="Cambria"/>
                <a:cs typeface="Cambria"/>
              </a:rPr>
              <a:t>RIZADOS</a:t>
            </a:r>
            <a:endParaRPr sz="1500" dirty="0">
              <a:latin typeface="Cambria"/>
              <a:cs typeface="Cambria"/>
            </a:endParaRPr>
          </a:p>
          <a:p>
            <a:pPr marL="12700">
              <a:lnSpc>
                <a:spcPts val="1560"/>
              </a:lnSpc>
              <a:spcBef>
                <a:spcPts val="840"/>
              </a:spcBef>
            </a:pPr>
            <a:r>
              <a:rPr sz="1500" b="1" dirty="0">
                <a:solidFill>
                  <a:srgbClr val="185633"/>
                </a:solidFill>
                <a:latin typeface="Cambria"/>
                <a:cs typeface="Cambria"/>
              </a:rPr>
              <a:t>B</a:t>
            </a:r>
            <a:r>
              <a:rPr lang="es-ES" sz="1500" b="1" dirty="0">
                <a:solidFill>
                  <a:srgbClr val="185633"/>
                </a:solidFill>
                <a:latin typeface="Cambria"/>
                <a:cs typeface="Cambria"/>
              </a:rPr>
              <a:t>á</a:t>
            </a:r>
            <a:r>
              <a:rPr sz="1500" b="1" dirty="0" err="1">
                <a:solidFill>
                  <a:srgbClr val="185633"/>
                </a:solidFill>
                <a:latin typeface="Cambria"/>
                <a:cs typeface="Cambria"/>
              </a:rPr>
              <a:t>lsamo-</a:t>
            </a:r>
            <a:r>
              <a:rPr sz="1500" b="1" spc="-10" dirty="0" err="1">
                <a:solidFill>
                  <a:srgbClr val="185633"/>
                </a:solidFill>
                <a:latin typeface="Cambria"/>
                <a:cs typeface="Cambria"/>
              </a:rPr>
              <a:t>Masc</a:t>
            </a:r>
            <a:r>
              <a:rPr lang="es-ES" sz="1500" b="1" spc="-10" dirty="0" err="1">
                <a:solidFill>
                  <a:srgbClr val="185633"/>
                </a:solidFill>
                <a:latin typeface="Cambria"/>
                <a:cs typeface="Cambria"/>
              </a:rPr>
              <a:t>arilla</a:t>
            </a:r>
            <a:endParaRPr sz="1500" dirty="0">
              <a:latin typeface="Cambria"/>
              <a:cs typeface="Cambria"/>
            </a:endParaRPr>
          </a:p>
          <a:p>
            <a:pPr marL="12700">
              <a:lnSpc>
                <a:spcPts val="1320"/>
              </a:lnSpc>
            </a:pPr>
            <a:r>
              <a:rPr sz="1500" b="1" dirty="0">
                <a:solidFill>
                  <a:srgbClr val="185633"/>
                </a:solidFill>
                <a:latin typeface="Cambria"/>
                <a:cs typeface="Cambria"/>
              </a:rPr>
              <a:t>Anti-</a:t>
            </a:r>
            <a:r>
              <a:rPr lang="es-ES" sz="1500" b="1" dirty="0">
                <a:solidFill>
                  <a:srgbClr val="185633"/>
                </a:solidFill>
                <a:latin typeface="Cambria"/>
                <a:cs typeface="Cambria"/>
              </a:rPr>
              <a:t>fosco</a:t>
            </a:r>
            <a:r>
              <a:rPr sz="1500" b="1" spc="37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500" b="1" spc="-50" dirty="0">
                <a:solidFill>
                  <a:srgbClr val="185633"/>
                </a:solidFill>
                <a:latin typeface="Cambria"/>
                <a:cs typeface="Cambria"/>
              </a:rPr>
              <a:t>-</a:t>
            </a:r>
            <a:endParaRPr sz="1500" dirty="0">
              <a:latin typeface="Cambria"/>
              <a:cs typeface="Cambria"/>
            </a:endParaRPr>
          </a:p>
          <a:p>
            <a:pPr marL="12700">
              <a:lnSpc>
                <a:spcPts val="1560"/>
              </a:lnSpc>
            </a:pPr>
            <a:r>
              <a:rPr sz="1500" b="1" spc="-10" dirty="0">
                <a:solidFill>
                  <a:srgbClr val="185633"/>
                </a:solidFill>
                <a:latin typeface="Cambria"/>
                <a:cs typeface="Cambria"/>
              </a:rPr>
              <a:t>Disciplinante</a:t>
            </a:r>
            <a:endParaRPr sz="1500" dirty="0">
              <a:latin typeface="Cambria"/>
              <a:cs typeface="Cambria"/>
            </a:endParaRPr>
          </a:p>
          <a:p>
            <a:pPr marL="12700" marR="5080">
              <a:lnSpc>
                <a:spcPts val="1100"/>
              </a:lnSpc>
              <a:spcBef>
                <a:spcPts val="484"/>
              </a:spcBef>
            </a:pPr>
            <a:r>
              <a:rPr sz="1100" b="1" spc="50" dirty="0">
                <a:solidFill>
                  <a:srgbClr val="185633"/>
                </a:solidFill>
                <a:latin typeface="Cambria"/>
                <a:cs typeface="Cambria"/>
              </a:rPr>
              <a:t>con</a:t>
            </a:r>
            <a:r>
              <a:rPr sz="1100" b="1" spc="13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es-ES" sz="1100" b="1" spc="135" dirty="0">
                <a:solidFill>
                  <a:srgbClr val="185633"/>
                </a:solidFill>
                <a:latin typeface="Cambria"/>
                <a:cs typeface="Cambria"/>
              </a:rPr>
              <a:t>Agua de Haba </a:t>
            </a:r>
            <a:r>
              <a:rPr sz="1100" b="1" dirty="0" err="1">
                <a:solidFill>
                  <a:srgbClr val="185633"/>
                </a:solidFill>
                <a:latin typeface="Cambria"/>
                <a:cs typeface="Cambria"/>
              </a:rPr>
              <a:t>recuper</a:t>
            </a:r>
            <a:r>
              <a:rPr lang="es-ES" sz="1100" b="1" dirty="0" err="1">
                <a:solidFill>
                  <a:srgbClr val="185633"/>
                </a:solidFill>
                <a:latin typeface="Cambria"/>
                <a:cs typeface="Cambria"/>
              </a:rPr>
              <a:t>ada</a:t>
            </a:r>
            <a:r>
              <a:rPr lang="es-ES" sz="1100" b="1" dirty="0">
                <a:solidFill>
                  <a:srgbClr val="185633"/>
                </a:solidFill>
                <a:latin typeface="Cambria"/>
                <a:cs typeface="Cambria"/>
              </a:rPr>
              <a:t> y revalorizada</a:t>
            </a:r>
            <a:r>
              <a:rPr sz="1100" b="1" spc="13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es-ES" sz="1000" b="1" spc="95" dirty="0">
                <a:solidFill>
                  <a:srgbClr val="185633"/>
                </a:solidFill>
                <a:latin typeface="Cambria"/>
                <a:cs typeface="Cambria"/>
              </a:rPr>
              <a:t>REF</a:t>
            </a:r>
            <a:r>
              <a:rPr sz="1000" spc="95">
                <a:solidFill>
                  <a:srgbClr val="185633"/>
                </a:solidFill>
                <a:latin typeface="Cambria"/>
                <a:cs typeface="Cambria"/>
              </a:rPr>
              <a:t>:</a:t>
            </a:r>
            <a:r>
              <a:rPr sz="1000" spc="105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000" spc="60">
                <a:solidFill>
                  <a:srgbClr val="185633"/>
                </a:solidFill>
                <a:latin typeface="Cambria"/>
                <a:cs typeface="Cambria"/>
              </a:rPr>
              <a:t>032.010</a:t>
            </a:r>
            <a:endParaRPr sz="1000" dirty="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</TotalTime>
  <Words>797</Words>
  <Application>Microsoft Macintosh PowerPoint</Application>
  <PresentationFormat>Personalizzato</PresentationFormat>
  <Paragraphs>69</Paragraphs>
  <Slides>2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</vt:i4>
      </vt:variant>
    </vt:vector>
  </HeadingPairs>
  <TitlesOfParts>
    <vt:vector size="5" baseType="lpstr">
      <vt:lpstr>Calibri</vt:lpstr>
      <vt:lpstr>Cambria</vt:lpstr>
      <vt:lpstr>Office Theme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MARISOL PEREZ MEDIAVILLA</cp:lastModifiedBy>
  <cp:revision>1</cp:revision>
  <dcterms:created xsi:type="dcterms:W3CDTF">2025-07-02T07:40:05Z</dcterms:created>
  <dcterms:modified xsi:type="dcterms:W3CDTF">2025-07-07T18:19:01Z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2025-03-25T00:00:00Z</vt:filetime>
  </property>
  <property fmtid="{D5CDD505-2E9C-101B-9397-08002B2CF9AE}" pid="3" name="Creator">
    <vt:lpwstr>Adobe InDesign 20.2 (Macintosh)</vt:lpwstr>
  </property>
  <property fmtid="{D5CDD505-2E9C-101B-9397-08002B2CF9AE}" pid="4" name="LastSaved">
    <vt:filetime>2025-07-02T00:00:00Z</vt:filetime>
  </property>
  <property fmtid="{D5CDD505-2E9C-101B-9397-08002B2CF9AE}" pid="5" name="Producer">
    <vt:lpwstr>Adobe PDF Library 17.0</vt:lpwstr>
  </property>
</Properties>
</file>