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9"/>
  </p:normalViewPr>
  <p:slideViewPr>
    <p:cSldViewPr>
      <p:cViewPr>
        <p:scale>
          <a:sx n="118" d="100"/>
          <a:sy n="118" d="100"/>
        </p:scale>
        <p:origin x="66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2608106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92760" y="2598581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452759" y="2606549"/>
            <a:ext cx="4814570" cy="6388735"/>
          </a:xfrm>
          <a:custGeom>
            <a:avLst/>
            <a:gdLst/>
            <a:ahLst/>
            <a:cxnLst/>
            <a:rect l="l" t="t" r="r" b="b"/>
            <a:pathLst>
              <a:path w="4814570" h="6388734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64694"/>
                </a:lnTo>
                <a:lnTo>
                  <a:pt x="3512" y="6112573"/>
                </a:lnTo>
                <a:lnTo>
                  <a:pt x="13717" y="6158271"/>
                </a:lnTo>
                <a:lnTo>
                  <a:pt x="30113" y="6201286"/>
                </a:lnTo>
                <a:lnTo>
                  <a:pt x="52198" y="6241117"/>
                </a:lnTo>
                <a:lnTo>
                  <a:pt x="79471" y="6277264"/>
                </a:lnTo>
                <a:lnTo>
                  <a:pt x="111432" y="6309225"/>
                </a:lnTo>
                <a:lnTo>
                  <a:pt x="147579" y="6336498"/>
                </a:lnTo>
                <a:lnTo>
                  <a:pt x="187410" y="6358583"/>
                </a:lnTo>
                <a:lnTo>
                  <a:pt x="230425" y="6374979"/>
                </a:lnTo>
                <a:lnTo>
                  <a:pt x="276123" y="6385183"/>
                </a:lnTo>
                <a:lnTo>
                  <a:pt x="324002" y="6388696"/>
                </a:lnTo>
                <a:lnTo>
                  <a:pt x="4490478" y="6388696"/>
                </a:lnTo>
                <a:lnTo>
                  <a:pt x="4538357" y="6385183"/>
                </a:lnTo>
                <a:lnTo>
                  <a:pt x="4584055" y="6374979"/>
                </a:lnTo>
                <a:lnTo>
                  <a:pt x="4627070" y="6358583"/>
                </a:lnTo>
                <a:lnTo>
                  <a:pt x="4666902" y="6336498"/>
                </a:lnTo>
                <a:lnTo>
                  <a:pt x="4703048" y="6309225"/>
                </a:lnTo>
                <a:lnTo>
                  <a:pt x="4735009" y="6277264"/>
                </a:lnTo>
                <a:lnTo>
                  <a:pt x="4762282" y="6241117"/>
                </a:lnTo>
                <a:lnTo>
                  <a:pt x="4784367" y="6201286"/>
                </a:lnTo>
                <a:lnTo>
                  <a:pt x="4800763" y="6158271"/>
                </a:lnTo>
                <a:lnTo>
                  <a:pt x="4810968" y="6112573"/>
                </a:lnTo>
                <a:lnTo>
                  <a:pt x="4814481" y="6064694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6/8/25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70514" y="2658036"/>
            <a:ext cx="173672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400" b="1" spc="-10" dirty="0">
                <a:solidFill>
                  <a:srgbClr val="185633"/>
                </a:solidFill>
                <a:latin typeface="Cambria"/>
                <a:cs typeface="Cambria"/>
              </a:rPr>
              <a:t>FUNCIONALIDAD</a:t>
            </a:r>
            <a:endParaRPr sz="1400" dirty="0">
              <a:latin typeface="Cambria"/>
              <a:cs typeface="Cambri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2760" y="2598581"/>
            <a:ext cx="1952625" cy="6396990"/>
          </a:xfrm>
          <a:custGeom>
            <a:avLst/>
            <a:gdLst/>
            <a:ahLst/>
            <a:cxnLst/>
            <a:rect l="l" t="t" r="r" b="b"/>
            <a:pathLst>
              <a:path w="1952625" h="639699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6072657"/>
                </a:lnTo>
                <a:lnTo>
                  <a:pt x="3512" y="6120536"/>
                </a:lnTo>
                <a:lnTo>
                  <a:pt x="13717" y="6166234"/>
                </a:lnTo>
                <a:lnTo>
                  <a:pt x="30113" y="6209249"/>
                </a:lnTo>
                <a:lnTo>
                  <a:pt x="52198" y="6249080"/>
                </a:lnTo>
                <a:lnTo>
                  <a:pt x="79471" y="6285227"/>
                </a:lnTo>
                <a:lnTo>
                  <a:pt x="111432" y="6317187"/>
                </a:lnTo>
                <a:lnTo>
                  <a:pt x="147579" y="6344461"/>
                </a:lnTo>
                <a:lnTo>
                  <a:pt x="187410" y="6366546"/>
                </a:lnTo>
                <a:lnTo>
                  <a:pt x="230425" y="6382941"/>
                </a:lnTo>
                <a:lnTo>
                  <a:pt x="276123" y="6393146"/>
                </a:lnTo>
                <a:lnTo>
                  <a:pt x="324002" y="6396659"/>
                </a:lnTo>
                <a:lnTo>
                  <a:pt x="1628482" y="6396659"/>
                </a:lnTo>
                <a:lnTo>
                  <a:pt x="1676358" y="6393146"/>
                </a:lnTo>
                <a:lnTo>
                  <a:pt x="1722053" y="6382941"/>
                </a:lnTo>
                <a:lnTo>
                  <a:pt x="1765066" y="6366546"/>
                </a:lnTo>
                <a:lnTo>
                  <a:pt x="1804896" y="6344461"/>
                </a:lnTo>
                <a:lnTo>
                  <a:pt x="1841042" y="6317187"/>
                </a:lnTo>
                <a:lnTo>
                  <a:pt x="1873001" y="6285227"/>
                </a:lnTo>
                <a:lnTo>
                  <a:pt x="1900274" y="6249080"/>
                </a:lnTo>
                <a:lnTo>
                  <a:pt x="1922359" y="6209249"/>
                </a:lnTo>
                <a:lnTo>
                  <a:pt x="1938754" y="6166234"/>
                </a:lnTo>
                <a:lnTo>
                  <a:pt x="1948959" y="6120536"/>
                </a:lnTo>
                <a:lnTo>
                  <a:pt x="1952472" y="6072657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52943" y="2551228"/>
            <a:ext cx="1837689" cy="216982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86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</a:p>
          <a:p>
            <a:pPr marL="158115">
              <a:lnSpc>
                <a:spcPct val="100000"/>
              </a:lnSpc>
              <a:spcBef>
                <a:spcPts val="860"/>
              </a:spcBef>
            </a:pPr>
            <a:r>
              <a:rPr sz="1300" b="1" spc="-20" dirty="0">
                <a:solidFill>
                  <a:srgbClr val="185633"/>
                </a:solidFill>
                <a:latin typeface="Cambria"/>
                <a:cs typeface="Cambria"/>
              </a:rPr>
              <a:t>Info</a:t>
            </a:r>
            <a:r>
              <a:rPr lang="es-ES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rmación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79600"/>
              </a:lnSpc>
              <a:spcBef>
                <a:spcPts val="360"/>
              </a:spcBef>
            </a:pP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textura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lechosa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y suave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hace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este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cosmético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fragante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sea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especial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. 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cuerpo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apreciará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delicadeza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limpieza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debido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impulsados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por la tapioca y la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caña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, y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brío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tonificante y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refrescante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proporcionado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80" dirty="0" err="1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r>
              <a:rPr sz="1000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364892" y="3312047"/>
            <a:ext cx="687070" cy="4375785"/>
            <a:chOff x="2376001" y="3049206"/>
            <a:chExt cx="687070" cy="437578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9176" y="3052369"/>
              <a:ext cx="679428" cy="67943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79176" y="30523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9176" y="5302377"/>
              <a:ext cx="679428" cy="67942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379176" y="5302380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380109" y="6742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80106" y="6742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24" y="0"/>
                  </a:moveTo>
                  <a:lnTo>
                    <a:pt x="293618" y="3098"/>
                  </a:lnTo>
                  <a:lnTo>
                    <a:pt x="249405" y="12132"/>
                  </a:lnTo>
                  <a:lnTo>
                    <a:pt x="207483" y="26694"/>
                  </a:lnTo>
                  <a:lnTo>
                    <a:pt x="168255" y="46378"/>
                  </a:lnTo>
                  <a:lnTo>
                    <a:pt x="132126" y="70781"/>
                  </a:lnTo>
                  <a:lnTo>
                    <a:pt x="99500" y="99497"/>
                  </a:lnTo>
                  <a:lnTo>
                    <a:pt x="70784" y="132122"/>
                  </a:lnTo>
                  <a:lnTo>
                    <a:pt x="46380" y="168250"/>
                  </a:lnTo>
                  <a:lnTo>
                    <a:pt x="26696" y="207479"/>
                  </a:lnTo>
                  <a:lnTo>
                    <a:pt x="12134" y="249401"/>
                  </a:lnTo>
                  <a:lnTo>
                    <a:pt x="3100" y="293614"/>
                  </a:lnTo>
                  <a:lnTo>
                    <a:pt x="0" y="339711"/>
                  </a:lnTo>
                  <a:lnTo>
                    <a:pt x="3101" y="385808"/>
                  </a:lnTo>
                  <a:lnTo>
                    <a:pt x="12135" y="430020"/>
                  </a:lnTo>
                  <a:lnTo>
                    <a:pt x="26697" y="471943"/>
                  </a:lnTo>
                  <a:lnTo>
                    <a:pt x="46381" y="511171"/>
                  </a:lnTo>
                  <a:lnTo>
                    <a:pt x="70784" y="547300"/>
                  </a:lnTo>
                  <a:lnTo>
                    <a:pt x="99500" y="579926"/>
                  </a:lnTo>
                  <a:lnTo>
                    <a:pt x="132124" y="608643"/>
                  </a:lnTo>
                  <a:lnTo>
                    <a:pt x="168253" y="633047"/>
                  </a:lnTo>
                  <a:lnTo>
                    <a:pt x="207481" y="652732"/>
                  </a:lnTo>
                  <a:lnTo>
                    <a:pt x="249403" y="667295"/>
                  </a:lnTo>
                  <a:lnTo>
                    <a:pt x="293616" y="676330"/>
                  </a:lnTo>
                  <a:lnTo>
                    <a:pt x="339714" y="679433"/>
                  </a:lnTo>
                  <a:lnTo>
                    <a:pt x="385812" y="676333"/>
                  </a:lnTo>
                  <a:lnTo>
                    <a:pt x="430025" y="667298"/>
                  </a:lnTo>
                  <a:lnTo>
                    <a:pt x="471948" y="652735"/>
                  </a:lnTo>
                  <a:lnTo>
                    <a:pt x="511176" y="633049"/>
                  </a:lnTo>
                  <a:lnTo>
                    <a:pt x="547305" y="608644"/>
                  </a:lnTo>
                  <a:lnTo>
                    <a:pt x="579929" y="579925"/>
                  </a:lnTo>
                  <a:lnTo>
                    <a:pt x="608643" y="547299"/>
                  </a:lnTo>
                  <a:lnTo>
                    <a:pt x="633045" y="511169"/>
                  </a:lnTo>
                  <a:lnTo>
                    <a:pt x="652728" y="471941"/>
                  </a:lnTo>
                  <a:lnTo>
                    <a:pt x="667289" y="430019"/>
                  </a:lnTo>
                  <a:lnTo>
                    <a:pt x="676323" y="385807"/>
                  </a:lnTo>
                  <a:lnTo>
                    <a:pt x="679424" y="339711"/>
                  </a:lnTo>
                  <a:lnTo>
                    <a:pt x="676323" y="293615"/>
                  </a:lnTo>
                  <a:lnTo>
                    <a:pt x="667290" y="249403"/>
                  </a:lnTo>
                  <a:lnTo>
                    <a:pt x="652729" y="207481"/>
                  </a:lnTo>
                  <a:lnTo>
                    <a:pt x="633045" y="168253"/>
                  </a:lnTo>
                  <a:lnTo>
                    <a:pt x="608643" y="132123"/>
                  </a:lnTo>
                  <a:lnTo>
                    <a:pt x="579928" y="99498"/>
                  </a:lnTo>
                  <a:lnTo>
                    <a:pt x="547303" y="70781"/>
                  </a:lnTo>
                  <a:lnTo>
                    <a:pt x="511175" y="46377"/>
                  </a:lnTo>
                  <a:lnTo>
                    <a:pt x="471947" y="26692"/>
                  </a:lnTo>
                  <a:lnTo>
                    <a:pt x="430025" y="12130"/>
                  </a:lnTo>
                  <a:lnTo>
                    <a:pt x="385812" y="3096"/>
                  </a:lnTo>
                  <a:lnTo>
                    <a:pt x="3397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0107" y="6885749"/>
              <a:ext cx="460608" cy="53606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380106" y="6742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4" y="679433"/>
                  </a:moveTo>
                  <a:lnTo>
                    <a:pt x="385812" y="676333"/>
                  </a:lnTo>
                  <a:lnTo>
                    <a:pt x="430025" y="667298"/>
                  </a:lnTo>
                  <a:lnTo>
                    <a:pt x="471948" y="652735"/>
                  </a:lnTo>
                  <a:lnTo>
                    <a:pt x="511176" y="633049"/>
                  </a:lnTo>
                  <a:lnTo>
                    <a:pt x="547305" y="608644"/>
                  </a:lnTo>
                  <a:lnTo>
                    <a:pt x="579929" y="579925"/>
                  </a:lnTo>
                  <a:lnTo>
                    <a:pt x="608643" y="547299"/>
                  </a:lnTo>
                  <a:lnTo>
                    <a:pt x="633045" y="511169"/>
                  </a:lnTo>
                  <a:lnTo>
                    <a:pt x="652728" y="471941"/>
                  </a:lnTo>
                  <a:lnTo>
                    <a:pt x="667289" y="430019"/>
                  </a:lnTo>
                  <a:lnTo>
                    <a:pt x="676323" y="385807"/>
                  </a:lnTo>
                  <a:lnTo>
                    <a:pt x="679424" y="339711"/>
                  </a:lnTo>
                  <a:lnTo>
                    <a:pt x="676323" y="293615"/>
                  </a:lnTo>
                  <a:lnTo>
                    <a:pt x="667290" y="249403"/>
                  </a:lnTo>
                  <a:lnTo>
                    <a:pt x="652729" y="207481"/>
                  </a:lnTo>
                  <a:lnTo>
                    <a:pt x="633045" y="168253"/>
                  </a:lnTo>
                  <a:lnTo>
                    <a:pt x="608643" y="132123"/>
                  </a:lnTo>
                  <a:lnTo>
                    <a:pt x="579928" y="99498"/>
                  </a:lnTo>
                  <a:lnTo>
                    <a:pt x="547303" y="70781"/>
                  </a:lnTo>
                  <a:lnTo>
                    <a:pt x="511175" y="46377"/>
                  </a:lnTo>
                  <a:lnTo>
                    <a:pt x="471947" y="26692"/>
                  </a:lnTo>
                  <a:lnTo>
                    <a:pt x="430025" y="12130"/>
                  </a:lnTo>
                  <a:lnTo>
                    <a:pt x="385812" y="3096"/>
                  </a:lnTo>
                  <a:lnTo>
                    <a:pt x="339724" y="0"/>
                  </a:lnTo>
                  <a:lnTo>
                    <a:pt x="293618" y="3098"/>
                  </a:lnTo>
                  <a:lnTo>
                    <a:pt x="249405" y="12132"/>
                  </a:lnTo>
                  <a:lnTo>
                    <a:pt x="207483" y="26694"/>
                  </a:lnTo>
                  <a:lnTo>
                    <a:pt x="168255" y="46378"/>
                  </a:lnTo>
                  <a:lnTo>
                    <a:pt x="132126" y="70781"/>
                  </a:lnTo>
                  <a:lnTo>
                    <a:pt x="99500" y="99497"/>
                  </a:lnTo>
                  <a:lnTo>
                    <a:pt x="70784" y="132122"/>
                  </a:lnTo>
                  <a:lnTo>
                    <a:pt x="46380" y="168250"/>
                  </a:lnTo>
                  <a:lnTo>
                    <a:pt x="26696" y="207479"/>
                  </a:lnTo>
                  <a:lnTo>
                    <a:pt x="12134" y="249401"/>
                  </a:lnTo>
                  <a:lnTo>
                    <a:pt x="3100" y="293614"/>
                  </a:lnTo>
                  <a:lnTo>
                    <a:pt x="0" y="339711"/>
                  </a:lnTo>
                  <a:lnTo>
                    <a:pt x="3101" y="385808"/>
                  </a:lnTo>
                  <a:lnTo>
                    <a:pt x="12135" y="430020"/>
                  </a:lnTo>
                  <a:lnTo>
                    <a:pt x="26697" y="471943"/>
                  </a:lnTo>
                  <a:lnTo>
                    <a:pt x="46381" y="511171"/>
                  </a:lnTo>
                  <a:lnTo>
                    <a:pt x="70784" y="547300"/>
                  </a:lnTo>
                  <a:lnTo>
                    <a:pt x="99500" y="579926"/>
                  </a:lnTo>
                  <a:lnTo>
                    <a:pt x="132124" y="608643"/>
                  </a:lnTo>
                  <a:lnTo>
                    <a:pt x="168253" y="633047"/>
                  </a:lnTo>
                  <a:lnTo>
                    <a:pt x="207481" y="652732"/>
                  </a:lnTo>
                  <a:lnTo>
                    <a:pt x="249403" y="667295"/>
                  </a:lnTo>
                  <a:lnTo>
                    <a:pt x="293616" y="676330"/>
                  </a:lnTo>
                  <a:lnTo>
                    <a:pt x="339714" y="679434"/>
                  </a:lnTo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380109" y="6742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30589" y="6736511"/>
              <a:ext cx="425778" cy="643483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66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40943" y="3001919"/>
            <a:ext cx="345186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pulpa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65" dirty="0" err="1">
                <a:solidFill>
                  <a:srgbClr val="185633"/>
                </a:solidFill>
                <a:latin typeface="Cambria"/>
                <a:cs typeface="Cambria"/>
              </a:rPr>
              <a:t>ecológica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 del Cilento.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130666" y="3203201"/>
            <a:ext cx="4305183" cy="21544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00"/>
              </a:lnSpc>
              <a:spcBef>
                <a:spcPts val="100"/>
              </a:spcBef>
            </a:pPr>
            <a:endParaRPr sz="1000" u="sng" dirty="0">
              <a:latin typeface="Cambria"/>
              <a:cs typeface="Cambria"/>
            </a:endParaRPr>
          </a:p>
          <a:p>
            <a:pPr marL="12700" marR="341630" algn="just">
              <a:lnSpc>
                <a:spcPts val="1100"/>
              </a:lnSpc>
              <a:spcBef>
                <a:spcPts val="120"/>
              </a:spcBef>
            </a:pPr>
            <a:r>
              <a:rPr lang="it-IT" sz="1100" b="1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EXTRACTO: ANTI-DESHIDRATANTE - TONIFICANTE AGUA DESTILADA: SUAVIZANTE - REFRESCANTE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
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Extracto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de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fruta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de Ficus carica (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higo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), Ficus carica (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higo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) Agua de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fruta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Del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procesamiento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con glicerina de la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pulpa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del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higo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chileno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,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hemos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obtenido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un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extracto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rico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en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azúcares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(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fructosa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y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glucosa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) y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minerales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(magnesio y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potasio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),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que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evitan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la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deshidratación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y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suavizan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la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piel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del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cuerpo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. La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presencia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de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antocianinas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y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vitaminas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(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ácido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ascórbico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) con una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valiosa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acción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antioxidante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asegura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la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tonificación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de la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epidermis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. 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continuación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,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el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residuo de este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proceso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se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sometía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a una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destilación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al vapor, para recuperar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las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fracciones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esenciales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y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obtener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así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un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agua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aromática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con una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acción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suavizante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 y </a:t>
            </a:r>
            <a:r>
              <a:rPr lang="it-IT" sz="1100" spc="65" dirty="0" err="1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refrescante</a:t>
            </a:r>
            <a:r>
              <a:rPr lang="it-IT" sz="1100" spc="65" dirty="0">
                <a:solidFill>
                  <a:srgbClr val="185633"/>
                </a:solidFill>
                <a:uFill>
                  <a:solidFill>
                    <a:srgbClr val="185633"/>
                  </a:solidFill>
                </a:u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21076" y="5455549"/>
            <a:ext cx="4072254" cy="13208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lang="it-IT" sz="1000" b="1" spc="20" dirty="0" err="1">
                <a:solidFill>
                  <a:srgbClr val="185633"/>
                </a:solidFill>
                <a:latin typeface="Cambria"/>
                <a:cs typeface="Cambria"/>
              </a:rPr>
              <a:t>Hidrolizado</a:t>
            </a:r>
            <a:r>
              <a:rPr lang="it-IT" sz="1000" b="1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20" dirty="0" err="1">
                <a:solidFill>
                  <a:srgbClr val="185633"/>
                </a:solidFill>
                <a:latin typeface="Cambria"/>
                <a:cs typeface="Cambria"/>
              </a:rPr>
              <a:t>proteína</a:t>
            </a:r>
            <a:r>
              <a:rPr lang="it-IT" sz="1000" b="1" spc="2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20" dirty="0" err="1">
                <a:solidFill>
                  <a:srgbClr val="185633"/>
                </a:solidFill>
                <a:latin typeface="Cambria"/>
                <a:cs typeface="Cambria"/>
              </a:rPr>
              <a:t>almendra</a:t>
            </a:r>
            <a:r>
              <a:rPr lang="it-IT" sz="1000" b="1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20" dirty="0" err="1">
                <a:solidFill>
                  <a:srgbClr val="185633"/>
                </a:solidFill>
                <a:latin typeface="Cambria"/>
                <a:cs typeface="Cambria"/>
              </a:rPr>
              <a:t>dulce</a:t>
            </a:r>
            <a:r>
              <a:rPr lang="it-IT" sz="1000" b="1" spc="20" dirty="0">
                <a:solidFill>
                  <a:srgbClr val="185633"/>
                </a:solidFill>
                <a:latin typeface="Cambria"/>
                <a:cs typeface="Cambria"/>
              </a:rPr>
              <a:t>
ANTI-DESHIDRATANTE</a:t>
            </a:r>
          </a:p>
          <a:p>
            <a:pPr marL="12700" algn="just">
              <a:lnSpc>
                <a:spcPts val="1100"/>
              </a:lnSpc>
              <a:spcBef>
                <a:spcPts val="100"/>
              </a:spcBef>
            </a:pP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Hydrolyzed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Sweet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0" dirty="0">
                <a:solidFill>
                  <a:srgbClr val="185633"/>
                </a:solidFill>
                <a:latin typeface="Cambria"/>
                <a:cs typeface="Cambria"/>
              </a:rPr>
              <a:t>Almond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Protein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Las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proteínas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hidrolizadas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almendra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hábilmente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mezcladas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en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formulación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esta Crema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Baño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son un ingrediente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cosmético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altamente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dermocompatible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Suavizan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limpieza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dan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tono y frescura a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y al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mismo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tiempo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protegen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envolviéndola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en una fina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película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invisible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preservar su tono 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hidratación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72059" y="6910452"/>
            <a:ext cx="3882791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000" b="1" spc="60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000" b="1" spc="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60" dirty="0" err="1">
                <a:solidFill>
                  <a:srgbClr val="185633"/>
                </a:solidFill>
                <a:latin typeface="Cambria"/>
                <a:cs typeface="Cambria"/>
              </a:rPr>
              <a:t>tensioactivos</a:t>
            </a:r>
            <a:r>
              <a:rPr lang="it-IT" sz="1000" b="1" spc="60" dirty="0">
                <a:solidFill>
                  <a:srgbClr val="185633"/>
                </a:solidFill>
                <a:latin typeface="Cambria"/>
                <a:cs typeface="Cambria"/>
              </a:rPr>
              <a:t> de Tapioca y Canna de </a:t>
            </a:r>
            <a:r>
              <a:rPr lang="it-IT" sz="1000" b="1" spc="60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lang="it-IT" sz="1000" b="1" spc="60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21076" y="7231362"/>
            <a:ext cx="4072254" cy="1295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10"/>
              </a:lnSpc>
            </a:pPr>
            <a:r>
              <a:rPr lang="es-ES" sz="1100" b="1" spc="85" dirty="0">
                <a:solidFill>
                  <a:srgbClr val="185633"/>
                </a:solidFill>
                <a:latin typeface="Cambria"/>
                <a:cs typeface="Cambria"/>
              </a:rPr>
              <a:t>LIMPIEZA DELICADA.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100"/>
              </a:lnSpc>
              <a:spcBef>
                <a:spcPts val="110"/>
              </a:spcBef>
            </a:pP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Disodium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Cocoyl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Glutamate,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Sodium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Cocoyl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Glutamate 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De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combinación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equilibrada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caña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y la tapioca y un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tensioactivo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derivado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nace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esta materia prima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presente en la Crema de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Baño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asegura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su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delicada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y suave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limpiadora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. Con cada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lavado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crean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una fina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película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protectora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por lo tanto la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encontrará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menos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deshidratada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lavados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spc="50" dirty="0" err="1">
                <a:solidFill>
                  <a:srgbClr val="185633"/>
                </a:solidFill>
                <a:latin typeface="Cambria"/>
                <a:cs typeface="Cambria"/>
              </a:rPr>
              <a:t>frecuentes</a:t>
            </a:r>
            <a:r>
              <a:rPr lang="it-IT" sz="1100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2921" y="4715463"/>
            <a:ext cx="1833245" cy="101917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300" b="1" spc="-25" dirty="0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80000"/>
              </a:lnSpc>
              <a:spcBef>
                <a:spcPts val="355"/>
              </a:spcBef>
            </a:pP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Una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cantidad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modesta de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producto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es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suficiente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para un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rico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baño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o una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ducha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fragante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, para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limpiar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el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cuerpo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con una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espuma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 con un aroma </a:t>
            </a:r>
            <a:r>
              <a:rPr lang="it-IT" sz="1000" spc="90" dirty="0" err="1">
                <a:solidFill>
                  <a:srgbClr val="1A5634"/>
                </a:solidFill>
                <a:latin typeface="Cambria"/>
                <a:cs typeface="Cambria"/>
              </a:rPr>
              <a:t>encantador</a:t>
            </a:r>
            <a:r>
              <a:rPr lang="it-IT" sz="1000" spc="90" dirty="0">
                <a:solidFill>
                  <a:srgbClr val="1A5634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2943" y="5734644"/>
            <a:ext cx="1764256" cy="478977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5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
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Fico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2943" y="6243599"/>
            <a:ext cx="1838960" cy="680956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300" b="1" spc="50" dirty="0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>
              <a:lnSpc>
                <a:spcPts val="1075"/>
              </a:lnSpc>
              <a:spcBef>
                <a:spcPts val="115"/>
              </a:spcBef>
            </a:pPr>
            <a:r>
              <a:rPr lang="it-IT" sz="1000" spc="95" dirty="0">
                <a:solidFill>
                  <a:srgbClr val="1A5634"/>
                </a:solidFill>
                <a:latin typeface="Cambria"/>
                <a:cs typeface="Cambria"/>
              </a:rPr>
              <a:t>Botella de PE </a:t>
            </a:r>
            <a:r>
              <a:rPr lang="it-IT" sz="1000" spc="95" dirty="0" err="1">
                <a:solidFill>
                  <a:srgbClr val="1A5634"/>
                </a:solidFill>
                <a:latin typeface="Cambria"/>
                <a:cs typeface="Cambria"/>
              </a:rPr>
              <a:t>reciclado</a:t>
            </a:r>
            <a:r>
              <a:rPr lang="it-IT" sz="1000" spc="95" dirty="0">
                <a:solidFill>
                  <a:srgbClr val="1A5634"/>
                </a:solidFill>
                <a:latin typeface="Cambria"/>
                <a:cs typeface="Cambria"/>
              </a:rPr>
              <a:t> de
100 ml - </a:t>
            </a:r>
            <a:r>
              <a:rPr lang="it-IT" sz="1000" spc="95" dirty="0" err="1">
                <a:solidFill>
                  <a:srgbClr val="1A5634"/>
                </a:solidFill>
                <a:latin typeface="Cambria"/>
                <a:cs typeface="Cambria"/>
              </a:rPr>
              <a:t>envase</a:t>
            </a:r>
            <a:r>
              <a:rPr lang="it-IT" sz="1000" spc="95" dirty="0">
                <a:solidFill>
                  <a:srgbClr val="1A5634"/>
                </a:solidFill>
                <a:latin typeface="Cambria"/>
                <a:cs typeface="Cambria"/>
              </a:rPr>
              <a:t> sin </a:t>
            </a:r>
            <a:r>
              <a:rPr lang="it-IT" sz="1000" spc="95" dirty="0" err="1">
                <a:solidFill>
                  <a:srgbClr val="1A5634"/>
                </a:solidFill>
                <a:latin typeface="Cambria"/>
                <a:cs typeface="Cambria"/>
              </a:rPr>
              <a:t>estuche</a:t>
            </a:r>
            <a:r>
              <a:rPr lang="it-IT" sz="1000" spc="95" dirty="0">
                <a:solidFill>
                  <a:srgbClr val="1A5634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52943" y="7004618"/>
            <a:ext cx="1832610" cy="1379737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</a:t>
            </a:r>
            <a:r>
              <a:rPr lang="es-ES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quetado</a:t>
            </a:r>
            <a:r>
              <a:rPr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ct val="79200"/>
              </a:lnSpc>
              <a:spcBef>
                <a:spcPts val="365"/>
              </a:spcBef>
            </a:pP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Para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, presente en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caja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cartón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primario</a:t>
            </a:r>
            <a:r>
              <a:rPr sz="1000" spc="4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75300" y="834523"/>
            <a:ext cx="2238375" cy="1687000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lang="es-ES" sz="1500" b="1" spc="90" dirty="0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500" b="1" spc="-10" dirty="0">
                <a:solidFill>
                  <a:srgbClr val="185633"/>
                </a:solidFill>
                <a:latin typeface="Cambria"/>
                <a:cs typeface="Cambria"/>
              </a:rPr>
              <a:t>Gel de </a:t>
            </a:r>
            <a:r>
              <a:rPr lang="it-IT" sz="1500" b="1" spc="-10" dirty="0" err="1">
                <a:solidFill>
                  <a:srgbClr val="185633"/>
                </a:solidFill>
                <a:latin typeface="Cambria"/>
                <a:cs typeface="Cambria"/>
              </a:rPr>
              <a:t>baño</a:t>
            </a:r>
            <a:r>
              <a:rPr lang="it-IT" sz="1500" b="1" spc="-10" dirty="0">
                <a:solidFill>
                  <a:srgbClr val="185633"/>
                </a:solidFill>
                <a:latin typeface="Cambria"/>
                <a:cs typeface="Cambria"/>
              </a:rPr>
              <a:t> en crema 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con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agua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destilada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higo</a:t>
            </a: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 Cilento </a:t>
            </a:r>
            <a:r>
              <a:rPr lang="it-IT" sz="1100" b="1" spc="50" dirty="0" err="1">
                <a:solidFill>
                  <a:srgbClr val="185633"/>
                </a:solidFill>
                <a:latin typeface="Cambria"/>
                <a:cs typeface="Cambria"/>
              </a:rPr>
              <a:t>ecológico</a:t>
            </a:r>
            <a:endParaRPr lang="it-IT" sz="110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es-ES" sz="1000" spc="95" dirty="0">
                <a:solidFill>
                  <a:srgbClr val="185633"/>
                </a:solidFill>
                <a:latin typeface="Cambria"/>
                <a:cs typeface="Cambria"/>
              </a:rPr>
              <a:t>REF.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036.084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</a:t>
            </a:r>
            <a:endParaRPr sz="1200" dirty="0">
              <a:latin typeface="Cambria"/>
              <a:cs typeface="Cambri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29" name="object 29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82177" y="9804374"/>
              <a:ext cx="426250" cy="431036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41288" y="9815449"/>
              <a:ext cx="400720" cy="386672"/>
            </a:xfrm>
            <a:prstGeom prst="rect">
              <a:avLst/>
            </a:prstGeom>
          </p:spPr>
        </p:pic>
      </p:grpSp>
      <p:sp>
        <p:nvSpPr>
          <p:cNvPr id="37" name="object 37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950275" y="9153220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185633"/>
                </a:solidFill>
                <a:latin typeface="Cambria"/>
                <a:cs typeface="Cambria"/>
              </a:rPr>
              <a:t>S</a:t>
            </a:r>
            <a:r>
              <a:rPr lang="es-ES" sz="1100" b="1" spc="-10" dirty="0">
                <a:solidFill>
                  <a:srgbClr val="185633"/>
                </a:solidFill>
                <a:latin typeface="Cambria"/>
                <a:cs typeface="Cambria"/>
              </a:rPr>
              <a:t>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08726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pic>
        <p:nvPicPr>
          <p:cNvPr id="40" name="object 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270514" y="9259072"/>
            <a:ext cx="431126" cy="435980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4136423" y="9687376"/>
            <a:ext cx="702945" cy="101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663825" y="9296501"/>
            <a:ext cx="2149475" cy="1029335"/>
            <a:chOff x="1663825" y="9296501"/>
            <a:chExt cx="2149475" cy="1029335"/>
          </a:xfrm>
        </p:grpSpPr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74778" y="10272266"/>
              <a:ext cx="1065403" cy="5302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668150" y="9300825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915530" y="9410026"/>
              <a:ext cx="87268" cy="7171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323359" y="9310048"/>
              <a:ext cx="701056" cy="32486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09379" y="9310519"/>
              <a:ext cx="503834" cy="495744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5285202" y="9527261"/>
            <a:ext cx="1302385" cy="7232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SILICONAS
PARABENOS
PETROLATO
TENSIOACTIVOS DE SULFATO</a:t>
            </a:r>
            <a:endParaRPr sz="800" dirty="0">
              <a:latin typeface="Cambria"/>
              <a:cs typeface="Cambr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297499" y="9851801"/>
            <a:ext cx="1612265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70"/>
              </a:lnSpc>
              <a:spcBef>
                <a:spcPts val="100"/>
              </a:spcBef>
            </a:pP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Supervisión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de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contenidos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
de 8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metales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* para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minimizar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el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riesgo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de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alergia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y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así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proteger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incluso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las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pieles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más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sensibles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. *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Níquel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
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Plomo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, </a:t>
            </a:r>
            <a:r>
              <a:rPr lang="it-IT" sz="700" spc="20" dirty="0" err="1">
                <a:solidFill>
                  <a:srgbClr val="78858E"/>
                </a:solidFill>
                <a:latin typeface="Cambria"/>
                <a:cs typeface="Cambria"/>
              </a:rPr>
              <a:t>arsénico</a:t>
            </a:r>
            <a:r>
              <a:rPr lang="it-IT" sz="700" spc="20" dirty="0">
                <a:solidFill>
                  <a:srgbClr val="78858E"/>
                </a:solidFill>
                <a:latin typeface="Cambria"/>
                <a:cs typeface="Cambria"/>
              </a:rPr>
              <a:t>, cadmio, mercurio, antimonio, cromo y cobalto.</a:t>
            </a:r>
            <a:endParaRPr sz="700" dirty="0">
              <a:latin typeface="Cambria"/>
              <a:cs typeface="Cambria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087780" y="1125124"/>
            <a:ext cx="1741805" cy="988694"/>
            <a:chOff x="4087780" y="1125124"/>
            <a:chExt cx="1741805" cy="988694"/>
          </a:xfrm>
        </p:grpSpPr>
        <p:sp>
          <p:nvSpPr>
            <p:cNvPr id="52" name="object 52"/>
            <p:cNvSpPr/>
            <p:nvPr/>
          </p:nvSpPr>
          <p:spPr>
            <a:xfrm>
              <a:off x="4090225" y="1127569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1736674" y="0"/>
                  </a:moveTo>
                  <a:lnTo>
                    <a:pt x="0" y="0"/>
                  </a:lnTo>
                  <a:lnTo>
                    <a:pt x="0" y="983665"/>
                  </a:lnTo>
                  <a:lnTo>
                    <a:pt x="1736674" y="983665"/>
                  </a:lnTo>
                  <a:lnTo>
                    <a:pt x="173667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090225" y="1127569"/>
              <a:ext cx="1736725" cy="984250"/>
            </a:xfrm>
            <a:custGeom>
              <a:avLst/>
              <a:gdLst/>
              <a:ahLst/>
              <a:cxnLst/>
              <a:rect l="l" t="t" r="r" b="b"/>
              <a:pathLst>
                <a:path w="1736725" h="984250">
                  <a:moveTo>
                    <a:pt x="0" y="983665"/>
                  </a:moveTo>
                  <a:lnTo>
                    <a:pt x="1736674" y="983665"/>
                  </a:lnTo>
                  <a:lnTo>
                    <a:pt x="1736674" y="0"/>
                  </a:lnTo>
                  <a:lnTo>
                    <a:pt x="0" y="0"/>
                  </a:lnTo>
                  <a:lnTo>
                    <a:pt x="0" y="983665"/>
                  </a:lnTo>
                  <a:close/>
                </a:path>
              </a:pathLst>
            </a:custGeom>
            <a:ln w="4889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4115490" y="1226447"/>
            <a:ext cx="1684655" cy="844462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223520" marR="216535" indent="104139">
              <a:lnSpc>
                <a:spcPts val="1019"/>
              </a:lnSpc>
              <a:spcBef>
                <a:spcPts val="285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97%</a:t>
            </a:r>
            <a:r>
              <a:rPr sz="100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50" dirty="0">
              <a:latin typeface="Cambria"/>
              <a:cs typeface="Cambria"/>
            </a:endParaRPr>
          </a:p>
        </p:txBody>
      </p:sp>
      <p:pic>
        <p:nvPicPr>
          <p:cNvPr id="55" name="object 5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159747" y="0"/>
            <a:ext cx="2400245" cy="26343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565</Words>
  <Application>Microsoft Macintosh PowerPoint</Application>
  <PresentationFormat>Personalizzato</PresentationFormat>
  <Paragraphs>33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Cambria</vt:lpstr>
      <vt:lpstr>Office Theme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1</cp:revision>
  <dcterms:created xsi:type="dcterms:W3CDTF">2025-06-03T15:17:40Z</dcterms:created>
  <dcterms:modified xsi:type="dcterms:W3CDTF">2025-06-08T14:23:24Z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2025-02-13T00:00:00Z</vt:filetime>
  </property>
  <property fmtid="{D5CDD505-2E9C-101B-9397-08002B2CF9AE}" pid="3" name="Creator">
    <vt:lpwstr>Adobe InDesign 20.1 (Macintosh)</vt:lpwstr>
  </property>
  <property fmtid="{D5CDD505-2E9C-101B-9397-08002B2CF9AE}" pid="4" name="LastSaved">
    <vt:filetime>2025-06-03T00:00:00Z</vt:filetime>
  </property>
  <property fmtid="{D5CDD505-2E9C-101B-9397-08002B2CF9AE}" pid="5" name="Producer">
    <vt:lpwstr>Adobe PDF Library 17.0</vt:lpwstr>
  </property>
</Properties>
</file>