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>
      <p:cViewPr>
        <p:scale>
          <a:sx n="164" d="100"/>
          <a:sy n="164" d="100"/>
        </p:scale>
        <p:origin x="14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08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598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06549"/>
            <a:ext cx="4814570" cy="6388735"/>
          </a:xfrm>
          <a:custGeom>
            <a:avLst/>
            <a:gdLst/>
            <a:ahLst/>
            <a:cxnLst/>
            <a:rect l="l" t="t" r="r" b="b"/>
            <a:pathLst>
              <a:path w="4814570" h="638873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64694"/>
                </a:lnTo>
                <a:lnTo>
                  <a:pt x="3512" y="6112573"/>
                </a:lnTo>
                <a:lnTo>
                  <a:pt x="13717" y="6158271"/>
                </a:lnTo>
                <a:lnTo>
                  <a:pt x="30113" y="6201286"/>
                </a:lnTo>
                <a:lnTo>
                  <a:pt x="52198" y="6241117"/>
                </a:lnTo>
                <a:lnTo>
                  <a:pt x="79471" y="6277264"/>
                </a:lnTo>
                <a:lnTo>
                  <a:pt x="111432" y="6309225"/>
                </a:lnTo>
                <a:lnTo>
                  <a:pt x="147579" y="6336498"/>
                </a:lnTo>
                <a:lnTo>
                  <a:pt x="187410" y="6358583"/>
                </a:lnTo>
                <a:lnTo>
                  <a:pt x="230425" y="6374979"/>
                </a:lnTo>
                <a:lnTo>
                  <a:pt x="276123" y="6385183"/>
                </a:lnTo>
                <a:lnTo>
                  <a:pt x="324002" y="6388696"/>
                </a:lnTo>
                <a:lnTo>
                  <a:pt x="4490478" y="6388696"/>
                </a:lnTo>
                <a:lnTo>
                  <a:pt x="4538357" y="6385183"/>
                </a:lnTo>
                <a:lnTo>
                  <a:pt x="4584055" y="6374979"/>
                </a:lnTo>
                <a:lnTo>
                  <a:pt x="4627070" y="6358583"/>
                </a:lnTo>
                <a:lnTo>
                  <a:pt x="4666902" y="6336498"/>
                </a:lnTo>
                <a:lnTo>
                  <a:pt x="4703048" y="6309225"/>
                </a:lnTo>
                <a:lnTo>
                  <a:pt x="4735009" y="6277264"/>
                </a:lnTo>
                <a:lnTo>
                  <a:pt x="4762282" y="6241117"/>
                </a:lnTo>
                <a:lnTo>
                  <a:pt x="4784367" y="6201286"/>
                </a:lnTo>
                <a:lnTo>
                  <a:pt x="4800763" y="6158271"/>
                </a:lnTo>
                <a:lnTo>
                  <a:pt x="4810968" y="6112573"/>
                </a:lnTo>
                <a:lnTo>
                  <a:pt x="4814481" y="6064694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82334" y="2647766"/>
            <a:ext cx="161781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spc="-10" dirty="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598581"/>
            <a:ext cx="1952625" cy="6396990"/>
          </a:xfrm>
          <a:custGeom>
            <a:avLst/>
            <a:gdLst/>
            <a:ahLst/>
            <a:cxnLst/>
            <a:rect l="l" t="t" r="r" b="b"/>
            <a:pathLst>
              <a:path w="1952625" h="6396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72657"/>
                </a:lnTo>
                <a:lnTo>
                  <a:pt x="3512" y="6120536"/>
                </a:lnTo>
                <a:lnTo>
                  <a:pt x="13717" y="6166234"/>
                </a:lnTo>
                <a:lnTo>
                  <a:pt x="30113" y="6209249"/>
                </a:lnTo>
                <a:lnTo>
                  <a:pt x="52198" y="6249080"/>
                </a:lnTo>
                <a:lnTo>
                  <a:pt x="79471" y="6285227"/>
                </a:lnTo>
                <a:lnTo>
                  <a:pt x="111432" y="6317187"/>
                </a:lnTo>
                <a:lnTo>
                  <a:pt x="147579" y="6344461"/>
                </a:lnTo>
                <a:lnTo>
                  <a:pt x="187410" y="6366546"/>
                </a:lnTo>
                <a:lnTo>
                  <a:pt x="230425" y="6382941"/>
                </a:lnTo>
                <a:lnTo>
                  <a:pt x="276123" y="6393146"/>
                </a:lnTo>
                <a:lnTo>
                  <a:pt x="324002" y="6396659"/>
                </a:lnTo>
                <a:lnTo>
                  <a:pt x="1628482" y="6396659"/>
                </a:lnTo>
                <a:lnTo>
                  <a:pt x="1676358" y="6393146"/>
                </a:lnTo>
                <a:lnTo>
                  <a:pt x="1722053" y="6382941"/>
                </a:lnTo>
                <a:lnTo>
                  <a:pt x="1765066" y="6366546"/>
                </a:lnTo>
                <a:lnTo>
                  <a:pt x="1804896" y="6344461"/>
                </a:lnTo>
                <a:lnTo>
                  <a:pt x="1841042" y="6317187"/>
                </a:lnTo>
                <a:lnTo>
                  <a:pt x="1873001" y="6285227"/>
                </a:lnTo>
                <a:lnTo>
                  <a:pt x="1900274" y="6249080"/>
                </a:lnTo>
                <a:lnTo>
                  <a:pt x="1922359" y="6209249"/>
                </a:lnTo>
                <a:lnTo>
                  <a:pt x="1938754" y="6166234"/>
                </a:lnTo>
                <a:lnTo>
                  <a:pt x="1948959" y="6120536"/>
                </a:lnTo>
                <a:lnTo>
                  <a:pt x="1952472" y="6072657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1815" y="2455728"/>
            <a:ext cx="1834514" cy="2375522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it-IT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715" algn="just">
              <a:lnSpc>
                <a:spcPct val="79200"/>
              </a:lnSpc>
              <a:spcBef>
                <a:spcPts val="36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Después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una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ducha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esta Crema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formulada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Almendras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hidrata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y nutre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suavemente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.
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fragancia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es una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combinación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sin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precedentes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notas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cítricas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afrutadas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amaderadas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dejan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recuerdo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personal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.
colar.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99121" y="3463923"/>
            <a:ext cx="685800" cy="2936240"/>
            <a:chOff x="2376001" y="3049206"/>
            <a:chExt cx="685800" cy="29362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3052369"/>
              <a:ext cx="679428" cy="6794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79176" y="30523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9176" y="5302377"/>
              <a:ext cx="679428" cy="6794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79176" y="5302380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0943" y="3001919"/>
            <a:ext cx="36931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pulpa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ecológico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Cilento.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2822" y="3401902"/>
            <a:ext cx="4072890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0360">
              <a:lnSpc>
                <a:spcPts val="1100"/>
              </a:lnSpc>
              <a:spcBef>
                <a:spcPts val="120"/>
              </a:spcBef>
            </a:pPr>
            <a:r>
              <a:rPr lang="it-IT" sz="1100" b="1" u="sng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EXTRACTO: ANTI-DESHIDRATANTE - TONIFICANTE AGUA DESTILADA: SUAVIZANTE – REFRESCANTE</a:t>
            </a:r>
          </a:p>
          <a:p>
            <a:pPr marL="12700" marR="340360">
              <a:lnSpc>
                <a:spcPts val="1100"/>
              </a:lnSpc>
              <a:spcBef>
                <a:spcPts val="120"/>
              </a:spcBef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Ficus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carica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(Fig)</a:t>
            </a:r>
            <a:r>
              <a:rPr sz="1100" i="1" spc="1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Fruit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Extract,</a:t>
            </a:r>
            <a:r>
              <a:rPr sz="1100" i="1" spc="1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Ficus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carica</a:t>
            </a:r>
            <a:r>
              <a:rPr sz="1100" i="1" spc="1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(Fig)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Fruit</a:t>
            </a:r>
            <a:r>
              <a:rPr sz="1100" i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water 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Del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procesamiento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 la glicerina de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pulpa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chileno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hemos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azúcares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fructosa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glucosa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)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minerales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(magnesio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potasio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),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hidratan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suavizan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presencia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antocianinas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vitaminas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ascórbico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) con una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valiosa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asegura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tono de la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
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continuación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residuo de este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proceso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sometía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a una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destilación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al vapor, para recuperar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fracciones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esenciales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obtener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así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aromática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con una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suavizante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75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lang="it-IT" sz="1100" spc="7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40943" y="5753056"/>
            <a:ext cx="4073525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almendras</a:t>
            </a:r>
            <a:r>
              <a:rPr lang="it-IT" sz="10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dirty="0" err="1">
                <a:solidFill>
                  <a:srgbClr val="185633"/>
                </a:solidFill>
                <a:latin typeface="Cambria"/>
                <a:cs typeface="Cambria"/>
              </a:rPr>
              <a:t>dulces</a:t>
            </a:r>
            <a:endParaRPr lang="it-IT" sz="10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100" b="1" spc="65" dirty="0">
                <a:solidFill>
                  <a:srgbClr val="185633"/>
                </a:solidFill>
                <a:latin typeface="Cambria"/>
                <a:cs typeface="Cambria"/>
              </a:rPr>
              <a:t>ELASTIZANTE - NUTRITIVO – EMOLIENTE</a:t>
            </a: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Prunus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amygdalus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dulcis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(Sweet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Almond)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almendras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son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ricas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(30-60%) en un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triglicérico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casi en su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totalidad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(oleico y linoleico) y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vitaminas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sales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minerales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(calcio, magnesio,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hierro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potasio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fósforo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cobre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manganeso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zinc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). Este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noble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uno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tonificantes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emolientes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es un amigo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precioso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indispensable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para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todo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: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ayuda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a restaurar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película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hidrolipídica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necesita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estar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tonificada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elástica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; Previene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eficazmente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deshidratación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 Su dolor infinito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atraerá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incluso 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sensibles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delicadas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protegerá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defendiéndola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múltiples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agresiones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frío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viento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...).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032" y="4769329"/>
            <a:ext cx="1840230" cy="89383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600"/>
              </a:lnSpc>
              <a:spcBef>
                <a:spcPts val="345"/>
              </a:spcBef>
            </a:pP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Distribuir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masajeando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una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pequeña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cantidad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de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producto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sobre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la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piel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del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cuerpo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hasta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su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total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105" dirty="0" err="1">
                <a:solidFill>
                  <a:srgbClr val="1A5634"/>
                </a:solidFill>
                <a:latin typeface="Cambria"/>
                <a:cs typeface="Cambria"/>
              </a:rPr>
              <a:t>absorción</a:t>
            </a:r>
            <a:r>
              <a:rPr lang="it-IT" sz="1000" spc="105" dirty="0">
                <a:solidFill>
                  <a:srgbClr val="1A56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9016" y="5686152"/>
            <a:ext cx="1728183" cy="432811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2943" y="6110338"/>
            <a:ext cx="1836420" cy="64453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600"/>
              </a:lnSpc>
              <a:spcBef>
                <a:spcPts val="345"/>
              </a:spcBef>
            </a:pP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Tubo de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plástico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reciclado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COEX post-consumo PCR de 100 ml -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 sin </a:t>
            </a:r>
            <a:r>
              <a:rPr lang="it-IT" sz="1000" spc="6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6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943" y="6883968"/>
            <a:ext cx="1832610" cy="137973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es-ES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2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5300" y="834523"/>
            <a:ext cx="2794000" cy="1604927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it-IT" sz="1500" b="1" spc="90" dirty="0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Crema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Corporal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Perfumada</a:t>
            </a:r>
            <a:endParaRPr lang="it-IT" sz="15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Cilento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ecológico</a:t>
            </a:r>
            <a:endParaRPr lang="it-IT" sz="11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026.084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21" name="object 21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2177" y="9804374"/>
              <a:ext cx="426250" cy="43103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1288" y="9815449"/>
              <a:ext cx="400720" cy="386672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08726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70514" y="9259072"/>
            <a:ext cx="431126" cy="435980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136423" y="9687376"/>
            <a:ext cx="7029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663825" y="9296501"/>
            <a:ext cx="2149475" cy="1029335"/>
            <a:chOff x="1663825" y="9296501"/>
            <a:chExt cx="2149475" cy="1029335"/>
          </a:xfrm>
        </p:grpSpPr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74778" y="10272266"/>
              <a:ext cx="1065403" cy="5302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68150" y="9300825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530" y="9410026"/>
              <a:ext cx="87268" cy="7171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359" y="9310048"/>
              <a:ext cx="701056" cy="32486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09379" y="9310519"/>
              <a:ext cx="503834" cy="495744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5285202" y="9597111"/>
            <a:ext cx="870661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97499" y="9851801"/>
            <a:ext cx="1612265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70"/>
              </a:lnSpc>
              <a:spcBef>
                <a:spcPts val="100"/>
              </a:spcBef>
            </a:pP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Supervisión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contenidos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de 8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metales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* para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minimizar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riesgo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alergia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y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así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proteger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incluso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las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pieles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más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sensibles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. *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Níquel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Plomo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arsénico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cadmio, mercurio, antimonio, cromo y cobalto.</a:t>
            </a:r>
            <a:endParaRPr sz="700" dirty="0">
              <a:latin typeface="Cambria"/>
              <a:cs typeface="Cambria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087780" y="1125124"/>
            <a:ext cx="1741805" cy="988694"/>
            <a:chOff x="4087780" y="1125124"/>
            <a:chExt cx="1741805" cy="988694"/>
          </a:xfrm>
        </p:grpSpPr>
        <p:sp>
          <p:nvSpPr>
            <p:cNvPr id="44" name="object 44"/>
            <p:cNvSpPr/>
            <p:nvPr/>
          </p:nvSpPr>
          <p:spPr>
            <a:xfrm>
              <a:off x="4090225" y="1127569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90225" y="1127569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115490" y="1226447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47" name="object 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29389" y="0"/>
            <a:ext cx="2230615" cy="26163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529</Words>
  <Application>Microsoft Macintosh PowerPoint</Application>
  <PresentationFormat>Personalizzato</PresentationFormat>
  <Paragraphs>33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2025-06-03T15:17:25Z</dcterms:created>
  <dcterms:modified xsi:type="dcterms:W3CDTF">2025-06-08T14:15:46Z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2025-01-17T00:00:00Z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2025-06-03T00:00:00Z</vt:filetime>
  </property>
  <property fmtid="{D5CDD505-2E9C-101B-9397-08002B2CF9AE}" pid="5" name="Producer">
    <vt:lpwstr>Adobe PDF Library 17.0</vt:lpwstr>
  </property>
</Properties>
</file>