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5"/>
  </p:normalViewPr>
  <p:slideViewPr>
    <p:cSldViewPr>
      <p:cViewPr>
        <p:scale>
          <a:sx n="155" d="100"/>
          <a:sy n="155" d="100"/>
        </p:scale>
        <p:origin x="-608" y="-54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pc="20" dirty="0"/>
              <a:t>RICICLABILE</a:t>
            </a:r>
            <a:r>
              <a:rPr spc="45" dirty="0"/>
              <a:t> </a:t>
            </a:r>
            <a:r>
              <a:rPr spc="20" dirty="0"/>
              <a:t>AL</a:t>
            </a:r>
            <a:r>
              <a:rPr spc="45" dirty="0"/>
              <a:t> </a:t>
            </a:r>
            <a:r>
              <a:rPr spc="-20" dirty="0"/>
              <a:t>100%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pc="10" dirty="0"/>
              <a:t>SENZA</a:t>
            </a:r>
            <a:r>
              <a:rPr spc="130" dirty="0"/>
              <a:t> </a:t>
            </a:r>
            <a:r>
              <a:rPr spc="-10" dirty="0"/>
              <a:t>INGREDIENTI</a:t>
            </a:r>
            <a:r>
              <a:rPr spc="500" dirty="0"/>
              <a:t> </a:t>
            </a:r>
            <a:r>
              <a:rPr dirty="0"/>
              <a:t>DI</a:t>
            </a:r>
            <a:r>
              <a:rPr spc="80" dirty="0"/>
              <a:t> </a:t>
            </a:r>
            <a:r>
              <a:rPr spc="-10" dirty="0"/>
              <a:t>DERIVAZIONE</a:t>
            </a:r>
            <a:r>
              <a:rPr spc="500" dirty="0"/>
              <a:t> </a:t>
            </a:r>
            <a:r>
              <a:rPr spc="-10" dirty="0"/>
              <a:t>ANIMALE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pc="20" dirty="0"/>
              <a:t>RICICLABILE</a:t>
            </a:r>
            <a:r>
              <a:rPr spc="45" dirty="0"/>
              <a:t> </a:t>
            </a:r>
            <a:r>
              <a:rPr spc="20" dirty="0"/>
              <a:t>AL</a:t>
            </a:r>
            <a:r>
              <a:rPr spc="45" dirty="0"/>
              <a:t> </a:t>
            </a:r>
            <a:r>
              <a:rPr spc="-20" dirty="0"/>
              <a:t>100%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pc="10" dirty="0"/>
              <a:t>SENZA</a:t>
            </a:r>
            <a:r>
              <a:rPr spc="130" dirty="0"/>
              <a:t> </a:t>
            </a:r>
            <a:r>
              <a:rPr spc="-10" dirty="0"/>
              <a:t>INGREDIENTI</a:t>
            </a:r>
            <a:r>
              <a:rPr spc="500" dirty="0"/>
              <a:t> </a:t>
            </a:r>
            <a:r>
              <a:rPr dirty="0"/>
              <a:t>DI</a:t>
            </a:r>
            <a:r>
              <a:rPr spc="80" dirty="0"/>
              <a:t> </a:t>
            </a:r>
            <a:r>
              <a:rPr spc="-10" dirty="0"/>
              <a:t>DERIVAZIONE</a:t>
            </a:r>
            <a:r>
              <a:rPr spc="500" dirty="0"/>
              <a:t> </a:t>
            </a:r>
            <a:r>
              <a:rPr spc="-10" dirty="0"/>
              <a:t>ANIMALE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pc="20" dirty="0"/>
              <a:t>RICICLABILE</a:t>
            </a:r>
            <a:r>
              <a:rPr spc="45" dirty="0"/>
              <a:t> </a:t>
            </a:r>
            <a:r>
              <a:rPr spc="20" dirty="0"/>
              <a:t>AL</a:t>
            </a:r>
            <a:r>
              <a:rPr spc="45" dirty="0"/>
              <a:t> </a:t>
            </a:r>
            <a:r>
              <a:rPr spc="-20" dirty="0"/>
              <a:t>100%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pc="10" dirty="0"/>
              <a:t>SENZA</a:t>
            </a:r>
            <a:r>
              <a:rPr spc="130" dirty="0"/>
              <a:t> </a:t>
            </a:r>
            <a:r>
              <a:rPr spc="-10" dirty="0"/>
              <a:t>INGREDIENTI</a:t>
            </a:r>
            <a:r>
              <a:rPr spc="500" dirty="0"/>
              <a:t> </a:t>
            </a:r>
            <a:r>
              <a:rPr dirty="0"/>
              <a:t>DI</a:t>
            </a:r>
            <a:r>
              <a:rPr spc="80" dirty="0"/>
              <a:t> </a:t>
            </a:r>
            <a:r>
              <a:rPr spc="-10" dirty="0"/>
              <a:t>DERIVAZIONE</a:t>
            </a:r>
            <a:r>
              <a:rPr spc="500" dirty="0"/>
              <a:t> </a:t>
            </a:r>
            <a:r>
              <a:rPr spc="-10" dirty="0"/>
              <a:t>ANIMALE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pc="20" dirty="0"/>
              <a:t>RICICLABILE</a:t>
            </a:r>
            <a:r>
              <a:rPr spc="45" dirty="0"/>
              <a:t> </a:t>
            </a:r>
            <a:r>
              <a:rPr spc="20" dirty="0"/>
              <a:t>AL</a:t>
            </a:r>
            <a:r>
              <a:rPr spc="45" dirty="0"/>
              <a:t> </a:t>
            </a:r>
            <a:r>
              <a:rPr spc="-20" dirty="0"/>
              <a:t>100%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pc="10" dirty="0"/>
              <a:t>SENZA</a:t>
            </a:r>
            <a:r>
              <a:rPr spc="130" dirty="0"/>
              <a:t> </a:t>
            </a:r>
            <a:r>
              <a:rPr spc="-10" dirty="0"/>
              <a:t>INGREDIENTI</a:t>
            </a:r>
            <a:r>
              <a:rPr spc="500" dirty="0"/>
              <a:t> </a:t>
            </a:r>
            <a:r>
              <a:rPr dirty="0"/>
              <a:t>DI</a:t>
            </a:r>
            <a:r>
              <a:rPr spc="80" dirty="0"/>
              <a:t> </a:t>
            </a:r>
            <a:r>
              <a:rPr spc="-10" dirty="0"/>
              <a:t>DERIVAZIONE</a:t>
            </a:r>
            <a:r>
              <a:rPr spc="500" dirty="0"/>
              <a:t> </a:t>
            </a:r>
            <a:r>
              <a:rPr spc="-10" dirty="0"/>
              <a:t>ANIMALE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pc="20" dirty="0"/>
              <a:t>RICICLABILE</a:t>
            </a:r>
            <a:r>
              <a:rPr spc="45" dirty="0"/>
              <a:t> </a:t>
            </a:r>
            <a:r>
              <a:rPr spc="20" dirty="0"/>
              <a:t>AL</a:t>
            </a:r>
            <a:r>
              <a:rPr spc="45" dirty="0"/>
              <a:t> </a:t>
            </a:r>
            <a:r>
              <a:rPr spc="-20" dirty="0"/>
              <a:t>100%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pc="10" dirty="0"/>
              <a:t>SENZA</a:t>
            </a:r>
            <a:r>
              <a:rPr spc="130" dirty="0"/>
              <a:t> </a:t>
            </a:r>
            <a:r>
              <a:rPr spc="-10" dirty="0"/>
              <a:t>INGREDIENTI</a:t>
            </a:r>
            <a:r>
              <a:rPr spc="500" dirty="0"/>
              <a:t> </a:t>
            </a:r>
            <a:r>
              <a:rPr dirty="0"/>
              <a:t>DI</a:t>
            </a:r>
            <a:r>
              <a:rPr spc="80" dirty="0"/>
              <a:t> </a:t>
            </a:r>
            <a:r>
              <a:rPr spc="-10" dirty="0"/>
              <a:t>DERIVAZIONE</a:t>
            </a:r>
            <a:r>
              <a:rPr spc="500" dirty="0"/>
              <a:t> </a:t>
            </a:r>
            <a:r>
              <a:rPr spc="-10" dirty="0"/>
              <a:t>ANIMALE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608106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598581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606549"/>
            <a:ext cx="4814570" cy="6388735"/>
          </a:xfrm>
          <a:custGeom>
            <a:avLst/>
            <a:gdLst/>
            <a:ahLst/>
            <a:cxnLst/>
            <a:rect l="l" t="t" r="r" b="b"/>
            <a:pathLst>
              <a:path w="4814570" h="6388734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64694"/>
                </a:lnTo>
                <a:lnTo>
                  <a:pt x="3512" y="6112573"/>
                </a:lnTo>
                <a:lnTo>
                  <a:pt x="13717" y="6158271"/>
                </a:lnTo>
                <a:lnTo>
                  <a:pt x="30113" y="6201286"/>
                </a:lnTo>
                <a:lnTo>
                  <a:pt x="52198" y="6241117"/>
                </a:lnTo>
                <a:lnTo>
                  <a:pt x="79471" y="6277264"/>
                </a:lnTo>
                <a:lnTo>
                  <a:pt x="111432" y="6309225"/>
                </a:lnTo>
                <a:lnTo>
                  <a:pt x="147579" y="6336498"/>
                </a:lnTo>
                <a:lnTo>
                  <a:pt x="187410" y="6358583"/>
                </a:lnTo>
                <a:lnTo>
                  <a:pt x="230425" y="6374979"/>
                </a:lnTo>
                <a:lnTo>
                  <a:pt x="276123" y="6385183"/>
                </a:lnTo>
                <a:lnTo>
                  <a:pt x="324002" y="6388696"/>
                </a:lnTo>
                <a:lnTo>
                  <a:pt x="4490478" y="6388696"/>
                </a:lnTo>
                <a:lnTo>
                  <a:pt x="4538357" y="6385183"/>
                </a:lnTo>
                <a:lnTo>
                  <a:pt x="4584055" y="6374979"/>
                </a:lnTo>
                <a:lnTo>
                  <a:pt x="4627070" y="6358583"/>
                </a:lnTo>
                <a:lnTo>
                  <a:pt x="4666902" y="6336498"/>
                </a:lnTo>
                <a:lnTo>
                  <a:pt x="4703048" y="6309225"/>
                </a:lnTo>
                <a:lnTo>
                  <a:pt x="4735009" y="6277264"/>
                </a:lnTo>
                <a:lnTo>
                  <a:pt x="4762282" y="6241117"/>
                </a:lnTo>
                <a:lnTo>
                  <a:pt x="4784367" y="6201286"/>
                </a:lnTo>
                <a:lnTo>
                  <a:pt x="4800763" y="6158271"/>
                </a:lnTo>
                <a:lnTo>
                  <a:pt x="4810968" y="6112573"/>
                </a:lnTo>
                <a:lnTo>
                  <a:pt x="4814481" y="6064694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79176" y="3052381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0"/>
                </a:move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43049" y="3052368"/>
            <a:ext cx="615554" cy="67943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379176" y="3052381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81656" y="5513660"/>
            <a:ext cx="679437" cy="67943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2381661" y="5513660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81656" y="4366380"/>
            <a:ext cx="679437" cy="679424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2381661" y="4366380"/>
            <a:ext cx="679450" cy="679450"/>
          </a:xfrm>
          <a:custGeom>
            <a:avLst/>
            <a:gdLst/>
            <a:ahLst/>
            <a:cxnLst/>
            <a:rect l="l" t="t" r="r" b="b"/>
            <a:pathLst>
              <a:path w="679450" h="679450">
                <a:moveTo>
                  <a:pt x="339712" y="679424"/>
                </a:moveTo>
                <a:lnTo>
                  <a:pt x="385809" y="676323"/>
                </a:lnTo>
                <a:lnTo>
                  <a:pt x="430021" y="667289"/>
                </a:lnTo>
                <a:lnTo>
                  <a:pt x="471943" y="652728"/>
                </a:lnTo>
                <a:lnTo>
                  <a:pt x="511171" y="633043"/>
                </a:lnTo>
                <a:lnTo>
                  <a:pt x="547300" y="608641"/>
                </a:lnTo>
                <a:lnTo>
                  <a:pt x="579924" y="579924"/>
                </a:lnTo>
                <a:lnTo>
                  <a:pt x="608641" y="547300"/>
                </a:lnTo>
                <a:lnTo>
                  <a:pt x="633043" y="511171"/>
                </a:lnTo>
                <a:lnTo>
                  <a:pt x="652728" y="471943"/>
                </a:lnTo>
                <a:lnTo>
                  <a:pt x="667289" y="430021"/>
                </a:lnTo>
                <a:lnTo>
                  <a:pt x="676323" y="385809"/>
                </a:lnTo>
                <a:lnTo>
                  <a:pt x="679424" y="339712"/>
                </a:lnTo>
                <a:lnTo>
                  <a:pt x="676323" y="293615"/>
                </a:lnTo>
                <a:lnTo>
                  <a:pt x="667289" y="249403"/>
                </a:lnTo>
                <a:lnTo>
                  <a:pt x="652728" y="207481"/>
                </a:lnTo>
                <a:lnTo>
                  <a:pt x="633043" y="168253"/>
                </a:lnTo>
                <a:lnTo>
                  <a:pt x="608641" y="132124"/>
                </a:lnTo>
                <a:lnTo>
                  <a:pt x="579924" y="99499"/>
                </a:lnTo>
                <a:lnTo>
                  <a:pt x="547300" y="70783"/>
                </a:lnTo>
                <a:lnTo>
                  <a:pt x="511171" y="46380"/>
                </a:lnTo>
                <a:lnTo>
                  <a:pt x="471943" y="26696"/>
                </a:lnTo>
                <a:lnTo>
                  <a:pt x="430021" y="12134"/>
                </a:lnTo>
                <a:lnTo>
                  <a:pt x="385809" y="3101"/>
                </a:lnTo>
                <a:lnTo>
                  <a:pt x="339712" y="0"/>
                </a:lnTo>
                <a:lnTo>
                  <a:pt x="293615" y="3101"/>
                </a:lnTo>
                <a:lnTo>
                  <a:pt x="249403" y="12134"/>
                </a:lnTo>
                <a:lnTo>
                  <a:pt x="207481" y="26696"/>
                </a:lnTo>
                <a:lnTo>
                  <a:pt x="168253" y="46380"/>
                </a:lnTo>
                <a:lnTo>
                  <a:pt x="132124" y="70783"/>
                </a:lnTo>
                <a:lnTo>
                  <a:pt x="99499" y="99499"/>
                </a:lnTo>
                <a:lnTo>
                  <a:pt x="70783" y="132124"/>
                </a:lnTo>
                <a:lnTo>
                  <a:pt x="46380" y="168253"/>
                </a:lnTo>
                <a:lnTo>
                  <a:pt x="26696" y="207481"/>
                </a:lnTo>
                <a:lnTo>
                  <a:pt x="12134" y="249403"/>
                </a:lnTo>
                <a:lnTo>
                  <a:pt x="3101" y="293615"/>
                </a:lnTo>
                <a:lnTo>
                  <a:pt x="0" y="339712"/>
                </a:lnTo>
                <a:lnTo>
                  <a:pt x="3101" y="385809"/>
                </a:lnTo>
                <a:lnTo>
                  <a:pt x="12134" y="430021"/>
                </a:lnTo>
                <a:lnTo>
                  <a:pt x="26696" y="471943"/>
                </a:lnTo>
                <a:lnTo>
                  <a:pt x="46380" y="511171"/>
                </a:lnTo>
                <a:lnTo>
                  <a:pt x="70783" y="547300"/>
                </a:lnTo>
                <a:lnTo>
                  <a:pt x="99499" y="579924"/>
                </a:lnTo>
                <a:lnTo>
                  <a:pt x="132124" y="608641"/>
                </a:lnTo>
                <a:lnTo>
                  <a:pt x="168253" y="633043"/>
                </a:lnTo>
                <a:lnTo>
                  <a:pt x="207481" y="652728"/>
                </a:lnTo>
                <a:lnTo>
                  <a:pt x="249403" y="667289"/>
                </a:lnTo>
                <a:lnTo>
                  <a:pt x="293615" y="676323"/>
                </a:lnTo>
                <a:lnTo>
                  <a:pt x="339712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89785" y="9674818"/>
            <a:ext cx="702945" cy="100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pc="20" dirty="0"/>
              <a:t>RICICLABILE</a:t>
            </a:r>
            <a:r>
              <a:rPr spc="45" dirty="0"/>
              <a:t> </a:t>
            </a:r>
            <a:r>
              <a:rPr spc="20" dirty="0"/>
              <a:t>AL</a:t>
            </a:r>
            <a:r>
              <a:rPr spc="45" dirty="0"/>
              <a:t> </a:t>
            </a:r>
            <a:r>
              <a:rPr spc="-20" dirty="0"/>
              <a:t>100%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378725" y="10222089"/>
            <a:ext cx="669289" cy="25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" b="0" i="0">
                <a:solidFill>
                  <a:srgbClr val="587854"/>
                </a:solidFill>
                <a:latin typeface="Cambria"/>
                <a:cs typeface="Cambria"/>
              </a:defRPr>
            </a:lvl1pPr>
          </a:lstStyle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pc="10" dirty="0"/>
              <a:t>SENZA</a:t>
            </a:r>
            <a:r>
              <a:rPr spc="130" dirty="0"/>
              <a:t> </a:t>
            </a:r>
            <a:r>
              <a:rPr spc="-10" dirty="0"/>
              <a:t>INGREDIENTI</a:t>
            </a:r>
            <a:r>
              <a:rPr spc="500" dirty="0"/>
              <a:t> </a:t>
            </a:r>
            <a:r>
              <a:rPr dirty="0"/>
              <a:t>DI</a:t>
            </a:r>
            <a:r>
              <a:rPr spc="80" dirty="0"/>
              <a:t> </a:t>
            </a:r>
            <a:r>
              <a:rPr spc="-10" dirty="0"/>
              <a:t>DERIVAZIONE</a:t>
            </a:r>
            <a:r>
              <a:rPr spc="500" dirty="0"/>
              <a:t> </a:t>
            </a:r>
            <a:r>
              <a:rPr spc="-10" dirty="0"/>
              <a:t>ANIMALE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0943" y="2647766"/>
            <a:ext cx="4036695" cy="16517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FUNZIONALI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DAD</a:t>
            </a:r>
            <a:endParaRPr sz="1400" dirty="0"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  <a:spcBef>
                <a:spcPts val="1105"/>
              </a:spcBef>
            </a:pP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sz="1000" b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d</a:t>
            </a:r>
            <a:r>
              <a:rPr lang="it-IT" sz="1000" b="1" dirty="0">
                <a:solidFill>
                  <a:srgbClr val="185633"/>
                </a:solidFill>
                <a:latin typeface="Cambria"/>
                <a:cs typeface="Cambria"/>
              </a:rPr>
              <a:t>e</a:t>
            </a:r>
            <a:r>
              <a:rPr sz="1000" b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sz="1000" dirty="0">
              <a:latin typeface="Cambria"/>
              <a:cs typeface="Cambria"/>
            </a:endParaRPr>
          </a:p>
          <a:p>
            <a:pPr marL="12700" algn="just">
              <a:lnSpc>
                <a:spcPts val="1110"/>
              </a:lnSpc>
            </a:pPr>
            <a:r>
              <a:rPr sz="1100" b="1" spc="70" dirty="0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sz="1100" b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100" b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SUAVIZANTE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</a:pP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Centaurea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cyanus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Flower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De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pétalos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Aciano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mediante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extracción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realizada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glicerina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vegetal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hemos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polifenoles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como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gálico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tonificante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taninos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, como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tánico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suavizante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compactadora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 en la superficie de la </a:t>
            </a:r>
            <a:r>
              <a:rPr lang="it-IT" sz="1100" spc="9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100" spc="9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2760" y="2598581"/>
            <a:ext cx="1952625" cy="6396990"/>
          </a:xfrm>
          <a:custGeom>
            <a:avLst/>
            <a:gdLst/>
            <a:ahLst/>
            <a:cxnLst/>
            <a:rect l="l" t="t" r="r" b="b"/>
            <a:pathLst>
              <a:path w="1952625" h="639699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72657"/>
                </a:lnTo>
                <a:lnTo>
                  <a:pt x="3512" y="6120536"/>
                </a:lnTo>
                <a:lnTo>
                  <a:pt x="13717" y="6166234"/>
                </a:lnTo>
                <a:lnTo>
                  <a:pt x="30113" y="6209249"/>
                </a:lnTo>
                <a:lnTo>
                  <a:pt x="52198" y="6249080"/>
                </a:lnTo>
                <a:lnTo>
                  <a:pt x="79471" y="6285227"/>
                </a:lnTo>
                <a:lnTo>
                  <a:pt x="111432" y="6317187"/>
                </a:lnTo>
                <a:lnTo>
                  <a:pt x="147579" y="6344461"/>
                </a:lnTo>
                <a:lnTo>
                  <a:pt x="187410" y="6366546"/>
                </a:lnTo>
                <a:lnTo>
                  <a:pt x="230425" y="6382941"/>
                </a:lnTo>
                <a:lnTo>
                  <a:pt x="276123" y="6393146"/>
                </a:lnTo>
                <a:lnTo>
                  <a:pt x="324002" y="6396659"/>
                </a:lnTo>
                <a:lnTo>
                  <a:pt x="1628482" y="6396659"/>
                </a:lnTo>
                <a:lnTo>
                  <a:pt x="1676358" y="6393146"/>
                </a:lnTo>
                <a:lnTo>
                  <a:pt x="1722053" y="6382941"/>
                </a:lnTo>
                <a:lnTo>
                  <a:pt x="1765066" y="6366546"/>
                </a:lnTo>
                <a:lnTo>
                  <a:pt x="1804896" y="6344461"/>
                </a:lnTo>
                <a:lnTo>
                  <a:pt x="1841042" y="6317187"/>
                </a:lnTo>
                <a:lnTo>
                  <a:pt x="1873001" y="6285227"/>
                </a:lnTo>
                <a:lnTo>
                  <a:pt x="1900274" y="6249080"/>
                </a:lnTo>
                <a:lnTo>
                  <a:pt x="1922359" y="6209249"/>
                </a:lnTo>
                <a:lnTo>
                  <a:pt x="1938754" y="6166234"/>
                </a:lnTo>
                <a:lnTo>
                  <a:pt x="1948959" y="6120536"/>
                </a:lnTo>
                <a:lnTo>
                  <a:pt x="1952472" y="6072657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2943" y="2612452"/>
            <a:ext cx="1837689" cy="992579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86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80200"/>
              </a:lnSpc>
              <a:spcBef>
                <a:spcPts val="350"/>
              </a:spcBef>
            </a:pP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suavizante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pétalos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enriquece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esta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pastilla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jabón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un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delicado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aroma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floral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ámbar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40943" y="4297418"/>
            <a:ext cx="4036695" cy="1025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lang="it-IT" sz="1000" b="1" spc="1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b="1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10" dirty="0" err="1">
                <a:solidFill>
                  <a:srgbClr val="185633"/>
                </a:solidFill>
                <a:latin typeface="Cambria"/>
                <a:cs typeface="Cambria"/>
              </a:rPr>
              <a:t>girasol</a:t>
            </a:r>
            <a:r>
              <a:rPr lang="it-IT" sz="1000" b="1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10" dirty="0" err="1">
                <a:solidFill>
                  <a:srgbClr val="185633"/>
                </a:solidFill>
                <a:latin typeface="Cambria"/>
                <a:cs typeface="Cambria"/>
              </a:rPr>
              <a:t>ecológico</a:t>
            </a:r>
            <a:endParaRPr lang="it-IT" sz="1000" b="1" spc="1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sz="1100" b="1" spc="55" dirty="0">
                <a:solidFill>
                  <a:srgbClr val="185633"/>
                </a:solidFill>
                <a:latin typeface="Cambria"/>
                <a:cs typeface="Cambria"/>
              </a:rPr>
              <a:t>NUTRIENTE</a:t>
            </a:r>
            <a:r>
              <a:rPr sz="1100" b="1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100" b="1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spc="60" dirty="0">
                <a:solidFill>
                  <a:srgbClr val="185633"/>
                </a:solidFill>
                <a:latin typeface="Cambria"/>
                <a:cs typeface="Cambria"/>
              </a:rPr>
              <a:t>EMOLLIENTE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</a:pP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Helianthus</a:t>
            </a:r>
            <a:r>
              <a:rPr sz="1100" i="1" spc="1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annuus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(Sunflower)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Las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semillas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girasol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son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ricas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en un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buen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compuesto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por un 60% de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linoleico. El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prensado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frío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permite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conservar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vitaminas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antioxidantes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, su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textura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es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ligera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y no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grasa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2443" y="5335008"/>
            <a:ext cx="372617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spc="50" dirty="0">
                <a:solidFill>
                  <a:srgbClr val="185633"/>
                </a:solidFill>
                <a:latin typeface="Cambria"/>
                <a:cs typeface="Cambria"/>
              </a:rPr>
              <a:t>Pasta </a:t>
            </a: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limpiadora</a:t>
            </a:r>
            <a:r>
              <a:rPr lang="it-IT" sz="10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b="1" spc="50" dirty="0">
                <a:solidFill>
                  <a:srgbClr val="185633"/>
                </a:solidFill>
                <a:latin typeface="Cambria"/>
                <a:cs typeface="Cambria"/>
              </a:rPr>
              <a:t> de palma </a:t>
            </a: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sostenible</a:t>
            </a:r>
            <a:r>
              <a:rPr lang="it-IT" sz="100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50" dirty="0" err="1">
                <a:solidFill>
                  <a:srgbClr val="185633"/>
                </a:solidFill>
                <a:latin typeface="Cambria"/>
                <a:cs typeface="Cambria"/>
              </a:rPr>
              <a:t>certificada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32443" y="5638945"/>
            <a:ext cx="403669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00"/>
              </a:lnSpc>
              <a:spcBef>
                <a:spcPts val="100"/>
              </a:spcBef>
            </a:pPr>
            <a:r>
              <a:rPr sz="1000" b="1" spc="95" dirty="0">
                <a:solidFill>
                  <a:srgbClr val="185633"/>
                </a:solidFill>
                <a:latin typeface="Cambria"/>
                <a:cs typeface="Cambria"/>
              </a:rPr>
              <a:t>RSPO</a:t>
            </a:r>
            <a:r>
              <a:rPr sz="1000" b="1" spc="13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b="1" spc="-20" dirty="0">
                <a:solidFill>
                  <a:srgbClr val="185633"/>
                </a:solidFill>
                <a:latin typeface="Cambria"/>
                <a:cs typeface="Cambria"/>
              </a:rPr>
              <a:t>(MB).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ts val="1110"/>
              </a:lnSpc>
            </a:pPr>
            <a:r>
              <a:rPr sz="1100" b="1" spc="85" dirty="0">
                <a:solidFill>
                  <a:srgbClr val="185633"/>
                </a:solidFill>
                <a:latin typeface="Cambria"/>
                <a:cs typeface="Cambria"/>
              </a:rPr>
              <a:t>DETERGENTE</a:t>
            </a:r>
            <a:r>
              <a:rPr sz="1100" b="1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spc="50" dirty="0">
                <a:solidFill>
                  <a:srgbClr val="185633"/>
                </a:solidFill>
                <a:latin typeface="Cambria"/>
                <a:cs typeface="Cambria"/>
              </a:rPr>
              <a:t>DELICA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DA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Elaborado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con una pasta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básica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derivados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de la palma procedente de la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agricultura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sostenible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ayuda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producir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, durante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lavado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, una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espuma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cremosa a la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vez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limpia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suavemente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dirty="0">
                <a:solidFill>
                  <a:srgbClr val="185633"/>
                </a:solidFill>
                <a:latin typeface="Cambria"/>
                <a:cs typeface="Cambria"/>
              </a:rPr>
              <a:t> organismo.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2943" y="3915049"/>
            <a:ext cx="1833245" cy="89896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00" b="1" spc="-25" dirty="0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80000"/>
              </a:lnSpc>
              <a:spcBef>
                <a:spcPts val="355"/>
              </a:spcBef>
            </a:pP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Entre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las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manos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húmedas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deja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que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se forme una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espuma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agradable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y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dulcemente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perfumada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que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cuidará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incluso de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las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pieles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más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A5634"/>
                </a:solidFill>
                <a:latin typeface="Cambria"/>
                <a:cs typeface="Cambria"/>
              </a:rPr>
              <a:t>sensibles</a:t>
            </a:r>
            <a:r>
              <a:rPr lang="it-IT" sz="1000" spc="20" dirty="0">
                <a:solidFill>
                  <a:srgbClr val="1A5634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2943" y="5010744"/>
            <a:ext cx="1692324" cy="432811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2943" y="5519699"/>
            <a:ext cx="1831339" cy="39882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 marR="5080">
              <a:lnSpc>
                <a:spcPts val="1000"/>
              </a:lnSpc>
              <a:spcBef>
                <a:spcPts val="315"/>
              </a:spcBef>
            </a:pP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Jabón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100g con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caja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papel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2943" y="6160068"/>
            <a:ext cx="1832610" cy="1379737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792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caja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cartón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</a:t>
            </a:r>
            <a:r>
              <a:rPr sz="1000" spc="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5300" y="1005521"/>
            <a:ext cx="2040889" cy="162031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500" b="1" spc="75" dirty="0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Jabón</a:t>
            </a:r>
            <a:r>
              <a:rPr lang="it-IT" sz="15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perfumado</a:t>
            </a:r>
            <a:endParaRPr lang="it-IT" sz="15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con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lang="it-IT" sz="11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041.115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</a:t>
            </a:r>
            <a:endParaRPr sz="1200" dirty="0">
              <a:latin typeface="Cambria"/>
              <a:cs typeface="Cambri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538677" y="1314031"/>
            <a:ext cx="1741805" cy="989330"/>
            <a:chOff x="3538677" y="1314031"/>
            <a:chExt cx="1741805" cy="989330"/>
          </a:xfrm>
        </p:grpSpPr>
        <p:sp>
          <p:nvSpPr>
            <p:cNvPr id="16" name="object 16"/>
            <p:cNvSpPr/>
            <p:nvPr/>
          </p:nvSpPr>
          <p:spPr>
            <a:xfrm>
              <a:off x="3541217" y="1316571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1736674" y="0"/>
                  </a:moveTo>
                  <a:lnTo>
                    <a:pt x="0" y="0"/>
                  </a:lnTo>
                  <a:lnTo>
                    <a:pt x="0" y="983665"/>
                  </a:lnTo>
                  <a:lnTo>
                    <a:pt x="1736674" y="983665"/>
                  </a:lnTo>
                  <a:lnTo>
                    <a:pt x="173667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41217" y="1316571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0" y="983665"/>
                  </a:moveTo>
                  <a:lnTo>
                    <a:pt x="1736674" y="983665"/>
                  </a:lnTo>
                  <a:lnTo>
                    <a:pt x="1736674" y="0"/>
                  </a:lnTo>
                  <a:lnTo>
                    <a:pt x="0" y="0"/>
                  </a:lnTo>
                  <a:lnTo>
                    <a:pt x="0" y="983665"/>
                  </a:lnTo>
                  <a:close/>
                </a:path>
              </a:pathLst>
            </a:custGeom>
            <a:ln w="488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566491" y="1415445"/>
            <a:ext cx="1684655" cy="844462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3520" marR="216535" indent="104139">
              <a:lnSpc>
                <a:spcPts val="1019"/>
              </a:lnSpc>
              <a:spcBef>
                <a:spcPts val="285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97%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7999" y="9140531"/>
            <a:ext cx="5364480" cy="1372235"/>
            <a:chOff x="287999" y="9140531"/>
            <a:chExt cx="5364480" cy="1372235"/>
          </a:xfrm>
        </p:grpSpPr>
        <p:sp>
          <p:nvSpPr>
            <p:cNvPr id="20" name="object 20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2174" y="9804374"/>
              <a:ext cx="426250" cy="43103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4808" y="9805241"/>
              <a:ext cx="375437" cy="37543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92761" y="9145294"/>
              <a:ext cx="5354955" cy="1362710"/>
            </a:xfrm>
            <a:custGeom>
              <a:avLst/>
              <a:gdLst/>
              <a:ahLst/>
              <a:cxnLst/>
              <a:rect l="l" t="t" r="r" b="b"/>
              <a:pathLst>
                <a:path w="535495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5030470" y="1362595"/>
                  </a:lnTo>
                  <a:lnTo>
                    <a:pt x="5078349" y="1359082"/>
                  </a:lnTo>
                  <a:lnTo>
                    <a:pt x="5124046" y="1348877"/>
                  </a:lnTo>
                  <a:lnTo>
                    <a:pt x="5167061" y="1332482"/>
                  </a:lnTo>
                  <a:lnTo>
                    <a:pt x="5206893" y="1310397"/>
                  </a:lnTo>
                  <a:lnTo>
                    <a:pt x="5243039" y="1283123"/>
                  </a:lnTo>
                  <a:lnTo>
                    <a:pt x="5275000" y="1251163"/>
                  </a:lnTo>
                  <a:lnTo>
                    <a:pt x="5302273" y="1215016"/>
                  </a:lnTo>
                  <a:lnTo>
                    <a:pt x="5324359" y="1175185"/>
                  </a:lnTo>
                  <a:lnTo>
                    <a:pt x="5340754" y="1132169"/>
                  </a:lnTo>
                  <a:lnTo>
                    <a:pt x="5350959" y="1086472"/>
                  </a:lnTo>
                  <a:lnTo>
                    <a:pt x="5354472" y="1038593"/>
                  </a:lnTo>
                  <a:lnTo>
                    <a:pt x="5354472" y="324002"/>
                  </a:lnTo>
                  <a:lnTo>
                    <a:pt x="5350959" y="276123"/>
                  </a:lnTo>
                  <a:lnTo>
                    <a:pt x="5340754" y="230425"/>
                  </a:lnTo>
                  <a:lnTo>
                    <a:pt x="5324359" y="187410"/>
                  </a:lnTo>
                  <a:lnTo>
                    <a:pt x="5302273" y="147579"/>
                  </a:lnTo>
                  <a:lnTo>
                    <a:pt x="5275000" y="111432"/>
                  </a:lnTo>
                  <a:lnTo>
                    <a:pt x="5243039" y="79471"/>
                  </a:lnTo>
                  <a:lnTo>
                    <a:pt x="5206893" y="52198"/>
                  </a:lnTo>
                  <a:lnTo>
                    <a:pt x="5167061" y="30113"/>
                  </a:lnTo>
                  <a:lnTo>
                    <a:pt x="5124046" y="13717"/>
                  </a:lnTo>
                  <a:lnTo>
                    <a:pt x="5078349" y="3512"/>
                  </a:lnTo>
                  <a:lnTo>
                    <a:pt x="5030470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1288" y="9815449"/>
              <a:ext cx="400722" cy="3866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3870" y="9242826"/>
              <a:ext cx="431138" cy="43598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7158" y="10225976"/>
              <a:ext cx="419988" cy="11534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4779" y="10272267"/>
              <a:ext cx="1065403" cy="5302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3359" y="9310049"/>
              <a:ext cx="701056" cy="32486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68150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5530" y="9410027"/>
              <a:ext cx="87268" cy="7171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06333" y="9929805"/>
              <a:ext cx="503834" cy="49574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59987" y="9223835"/>
              <a:ext cx="870788" cy="442048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5737762" y="9145294"/>
            <a:ext cx="1533525" cy="1362710"/>
          </a:xfrm>
          <a:custGeom>
            <a:avLst/>
            <a:gdLst/>
            <a:ahLst/>
            <a:cxnLst/>
            <a:rect l="l" t="t" r="r" b="b"/>
            <a:pathLst>
              <a:path w="1533525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209230" y="1362595"/>
                </a:lnTo>
                <a:lnTo>
                  <a:pt x="1257109" y="1359082"/>
                </a:lnTo>
                <a:lnTo>
                  <a:pt x="1302807" y="1348877"/>
                </a:lnTo>
                <a:lnTo>
                  <a:pt x="1345822" y="1332482"/>
                </a:lnTo>
                <a:lnTo>
                  <a:pt x="1385653" y="1310397"/>
                </a:lnTo>
                <a:lnTo>
                  <a:pt x="1421800" y="1283123"/>
                </a:lnTo>
                <a:lnTo>
                  <a:pt x="1453761" y="1251163"/>
                </a:lnTo>
                <a:lnTo>
                  <a:pt x="1481034" y="1215016"/>
                </a:lnTo>
                <a:lnTo>
                  <a:pt x="1503119" y="1175185"/>
                </a:lnTo>
                <a:lnTo>
                  <a:pt x="1519515" y="1132169"/>
                </a:lnTo>
                <a:lnTo>
                  <a:pt x="1529719" y="1086472"/>
                </a:lnTo>
                <a:lnTo>
                  <a:pt x="1533232" y="1038593"/>
                </a:lnTo>
                <a:lnTo>
                  <a:pt x="1533232" y="324002"/>
                </a:lnTo>
                <a:lnTo>
                  <a:pt x="1529719" y="276123"/>
                </a:lnTo>
                <a:lnTo>
                  <a:pt x="1519515" y="230425"/>
                </a:lnTo>
                <a:lnTo>
                  <a:pt x="1503119" y="187410"/>
                </a:lnTo>
                <a:lnTo>
                  <a:pt x="1481034" y="147579"/>
                </a:lnTo>
                <a:lnTo>
                  <a:pt x="1453761" y="111432"/>
                </a:lnTo>
                <a:lnTo>
                  <a:pt x="1421800" y="79471"/>
                </a:lnTo>
                <a:lnTo>
                  <a:pt x="1385653" y="52198"/>
                </a:lnTo>
                <a:lnTo>
                  <a:pt x="1345822" y="30113"/>
                </a:lnTo>
                <a:lnTo>
                  <a:pt x="1302807" y="13717"/>
                </a:lnTo>
                <a:lnTo>
                  <a:pt x="1257109" y="3512"/>
                </a:lnTo>
                <a:lnTo>
                  <a:pt x="1209230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328274" y="9153220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80436" y="1001953"/>
            <a:ext cx="2194476" cy="1536049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5861202" y="9550945"/>
            <a:ext cx="1302385" cy="66043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lang="it-IT" sz="800" spc="55" dirty="0">
                <a:solidFill>
                  <a:srgbClr val="185633"/>
                </a:solidFill>
                <a:latin typeface="Cambria"/>
                <a:cs typeface="Cambria"/>
              </a:rPr>
              <a:t>-SILICONAS
- PARABENOS
-PETROLATO
- TENSIOACTIVOS DE SULFATO</a:t>
            </a:r>
            <a:endParaRPr sz="800" dirty="0">
              <a:latin typeface="Cambria"/>
              <a:cs typeface="Cambria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pc="20" dirty="0"/>
              <a:t>RICICLABILE</a:t>
            </a:r>
            <a:r>
              <a:rPr spc="45" dirty="0"/>
              <a:t> </a:t>
            </a:r>
            <a:r>
              <a:rPr spc="20" dirty="0"/>
              <a:t>AL</a:t>
            </a:r>
            <a:r>
              <a:rPr spc="45" dirty="0"/>
              <a:t> </a:t>
            </a:r>
            <a:r>
              <a:rPr spc="-20" dirty="0"/>
              <a:t>100%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4020004" y="9682191"/>
            <a:ext cx="1543050" cy="78930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39395">
              <a:lnSpc>
                <a:spcPct val="100000"/>
              </a:lnSpc>
              <a:spcBef>
                <a:spcPts val="65"/>
              </a:spcBef>
            </a:pPr>
            <a:r>
              <a:rPr sz="700" spc="65" dirty="0">
                <a:solidFill>
                  <a:srgbClr val="587854"/>
                </a:solidFill>
                <a:latin typeface="Cambria"/>
                <a:cs typeface="Cambria"/>
              </a:rPr>
              <a:t>N.</a:t>
            </a:r>
            <a:r>
              <a:rPr sz="700" spc="38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587854"/>
                </a:solidFill>
                <a:latin typeface="Cambria"/>
                <a:cs typeface="Cambria"/>
              </a:rPr>
              <a:t>Licenza</a:t>
            </a:r>
            <a:r>
              <a:rPr sz="700" spc="39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587854"/>
                </a:solidFill>
                <a:latin typeface="Cambria"/>
                <a:cs typeface="Cambria"/>
              </a:rPr>
              <a:t>4-0471-14-100-</a:t>
            </a:r>
            <a:r>
              <a:rPr sz="700" spc="-25" dirty="0">
                <a:solidFill>
                  <a:srgbClr val="587854"/>
                </a:solidFill>
                <a:latin typeface="Cambria"/>
                <a:cs typeface="Cambria"/>
              </a:rPr>
              <a:t>00</a:t>
            </a:r>
            <a:endParaRPr sz="700" dirty="0">
              <a:latin typeface="Cambria"/>
              <a:cs typeface="Cambria"/>
            </a:endParaRPr>
          </a:p>
          <a:p>
            <a:pPr marL="12700">
              <a:lnSpc>
                <a:spcPts val="720"/>
              </a:lnSpc>
              <a:spcBef>
                <a:spcPts val="745"/>
              </a:spcBef>
            </a:pP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Monitoraggio</a:t>
            </a:r>
            <a:r>
              <a:rPr sz="700" spc="14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del</a:t>
            </a:r>
            <a:r>
              <a:rPr sz="700" spc="15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>
                <a:solidFill>
                  <a:srgbClr val="78858E"/>
                </a:solidFill>
                <a:latin typeface="Cambria"/>
                <a:cs typeface="Cambria"/>
              </a:rPr>
              <a:t>contenuto</a:t>
            </a:r>
            <a:endParaRPr sz="700">
              <a:latin typeface="Cambria"/>
              <a:cs typeface="Cambria"/>
            </a:endParaRPr>
          </a:p>
          <a:p>
            <a:pPr marL="12700">
              <a:lnSpc>
                <a:spcPts val="600"/>
              </a:lnSpc>
            </a:pP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di</a:t>
            </a:r>
            <a:r>
              <a:rPr sz="700" spc="13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8</a:t>
            </a:r>
            <a:r>
              <a:rPr sz="700" spc="12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metalli*</a:t>
            </a:r>
            <a:r>
              <a:rPr sz="700" spc="12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per</a:t>
            </a:r>
            <a:r>
              <a:rPr sz="700" spc="12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minimizzare</a:t>
            </a:r>
            <a:r>
              <a:rPr sz="700" spc="12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>
                <a:solidFill>
                  <a:srgbClr val="78858E"/>
                </a:solidFill>
                <a:latin typeface="Cambria"/>
                <a:cs typeface="Cambria"/>
              </a:rPr>
              <a:t>i</a:t>
            </a:r>
            <a:endParaRPr sz="700">
              <a:latin typeface="Cambria"/>
              <a:cs typeface="Cambria"/>
            </a:endParaRPr>
          </a:p>
          <a:p>
            <a:pPr marL="12700">
              <a:lnSpc>
                <a:spcPts val="600"/>
              </a:lnSpc>
            </a:pPr>
            <a:r>
              <a:rPr sz="700" spc="10">
                <a:solidFill>
                  <a:srgbClr val="78858E"/>
                </a:solidFill>
                <a:latin typeface="Cambria"/>
                <a:cs typeface="Cambria"/>
              </a:rPr>
              <a:t>rischi</a:t>
            </a:r>
            <a:r>
              <a:rPr sz="700" spc="18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>
                <a:solidFill>
                  <a:srgbClr val="78858E"/>
                </a:solidFill>
                <a:latin typeface="Cambria"/>
                <a:cs typeface="Cambria"/>
              </a:rPr>
              <a:t>d’allergia</a:t>
            </a:r>
            <a:r>
              <a:rPr sz="700" spc="17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17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5">
                <a:solidFill>
                  <a:srgbClr val="78858E"/>
                </a:solidFill>
                <a:latin typeface="Cambria"/>
                <a:cs typeface="Cambria"/>
              </a:rPr>
              <a:t>salvaguardare</a:t>
            </a:r>
            <a:endParaRPr sz="700">
              <a:latin typeface="Cambria"/>
              <a:cs typeface="Cambria"/>
            </a:endParaRPr>
          </a:p>
          <a:p>
            <a:pPr marL="12700">
              <a:lnSpc>
                <a:spcPts val="600"/>
              </a:lnSpc>
            </a:pPr>
            <a:r>
              <a:rPr sz="700">
                <a:solidFill>
                  <a:srgbClr val="78858E"/>
                </a:solidFill>
                <a:latin typeface="Cambria"/>
                <a:cs typeface="Cambria"/>
              </a:rPr>
              <a:t>così</a:t>
            </a:r>
            <a:r>
              <a:rPr sz="700" spc="15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5">
                <a:solidFill>
                  <a:srgbClr val="78858E"/>
                </a:solidFill>
                <a:latin typeface="Cambria"/>
                <a:cs typeface="Cambria"/>
              </a:rPr>
              <a:t>anche</a:t>
            </a:r>
            <a:r>
              <a:rPr sz="700" spc="15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>
                <a:solidFill>
                  <a:srgbClr val="78858E"/>
                </a:solidFill>
                <a:latin typeface="Cambria"/>
                <a:cs typeface="Cambria"/>
              </a:rPr>
              <a:t>le</a:t>
            </a:r>
            <a:r>
              <a:rPr sz="700" spc="15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>
                <a:solidFill>
                  <a:srgbClr val="78858E"/>
                </a:solidFill>
                <a:latin typeface="Cambria"/>
                <a:cs typeface="Cambria"/>
              </a:rPr>
              <a:t>pelli</a:t>
            </a:r>
            <a:r>
              <a:rPr sz="700" spc="15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>
                <a:solidFill>
                  <a:srgbClr val="78858E"/>
                </a:solidFill>
                <a:latin typeface="Cambria"/>
                <a:cs typeface="Cambria"/>
              </a:rPr>
              <a:t>più</a:t>
            </a:r>
            <a:r>
              <a:rPr sz="700" spc="15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>
                <a:solidFill>
                  <a:srgbClr val="78858E"/>
                </a:solidFill>
                <a:latin typeface="Cambria"/>
                <a:cs typeface="Cambria"/>
              </a:rPr>
              <a:t>sensibi-</a:t>
            </a:r>
            <a:endParaRPr sz="700">
              <a:latin typeface="Cambria"/>
              <a:cs typeface="Cambria"/>
            </a:endParaRPr>
          </a:p>
          <a:p>
            <a:pPr marL="12700">
              <a:lnSpc>
                <a:spcPts val="600"/>
              </a:lnSpc>
            </a:pP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li.</a:t>
            </a:r>
            <a:r>
              <a:rPr sz="700" spc="18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*Nichel,</a:t>
            </a:r>
            <a:r>
              <a:rPr sz="700" spc="18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>
                <a:solidFill>
                  <a:srgbClr val="78858E"/>
                </a:solidFill>
                <a:latin typeface="Cambria"/>
                <a:cs typeface="Cambria"/>
              </a:rPr>
              <a:t>Piombo,</a:t>
            </a:r>
            <a:r>
              <a:rPr sz="700" spc="18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>
                <a:solidFill>
                  <a:srgbClr val="78858E"/>
                </a:solidFill>
                <a:latin typeface="Cambria"/>
                <a:cs typeface="Cambria"/>
              </a:rPr>
              <a:t>Arsenico,</a:t>
            </a:r>
            <a:endParaRPr sz="700">
              <a:latin typeface="Cambria"/>
              <a:cs typeface="Cambria"/>
            </a:endParaRPr>
          </a:p>
          <a:p>
            <a:pPr marL="12700" marR="238125">
              <a:lnSpc>
                <a:spcPct val="71400"/>
              </a:lnSpc>
              <a:spcBef>
                <a:spcPts val="120"/>
              </a:spcBef>
            </a:pPr>
            <a:r>
              <a:rPr sz="700" spc="40">
                <a:solidFill>
                  <a:srgbClr val="78858E"/>
                </a:solidFill>
                <a:latin typeface="Cambria"/>
                <a:cs typeface="Cambria"/>
              </a:rPr>
              <a:t>Cadmio,Mercurio,</a:t>
            </a:r>
            <a:r>
              <a:rPr sz="700" spc="22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>
                <a:solidFill>
                  <a:srgbClr val="78858E"/>
                </a:solidFill>
                <a:latin typeface="Cambria"/>
                <a:cs typeface="Cambria"/>
              </a:rPr>
              <a:t>Antimonio,</a:t>
            </a:r>
            <a:r>
              <a:rPr sz="700" spc="50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>
                <a:solidFill>
                  <a:srgbClr val="78858E"/>
                </a:solidFill>
                <a:latin typeface="Cambria"/>
                <a:cs typeface="Cambria"/>
              </a:rPr>
              <a:t>Cromo</a:t>
            </a:r>
            <a:r>
              <a:rPr sz="700" spc="155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16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>
                <a:solidFill>
                  <a:srgbClr val="78858E"/>
                </a:solidFill>
                <a:latin typeface="Cambria"/>
                <a:cs typeface="Cambria"/>
              </a:rPr>
              <a:t>Cobalto.</a:t>
            </a:r>
            <a:endParaRPr sz="700" dirty="0">
              <a:latin typeface="Cambria"/>
              <a:cs typeface="Cambria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70"/>
              </a:spcBef>
            </a:pPr>
            <a:r>
              <a:rPr spc="10" dirty="0"/>
              <a:t>SENZA</a:t>
            </a:r>
            <a:r>
              <a:rPr spc="130" dirty="0"/>
              <a:t> </a:t>
            </a:r>
            <a:r>
              <a:rPr spc="-10" dirty="0"/>
              <a:t>INGREDIENTI</a:t>
            </a:r>
            <a:r>
              <a:rPr spc="500" dirty="0"/>
              <a:t> </a:t>
            </a:r>
            <a:r>
              <a:rPr dirty="0"/>
              <a:t>DI</a:t>
            </a:r>
            <a:r>
              <a:rPr spc="80" dirty="0"/>
              <a:t> </a:t>
            </a:r>
            <a:r>
              <a:rPr spc="-10" dirty="0"/>
              <a:t>DERIVAZIONE</a:t>
            </a:r>
            <a:r>
              <a:rPr spc="500" dirty="0"/>
              <a:t> </a:t>
            </a:r>
            <a:r>
              <a:rPr spc="-10" dirty="0"/>
              <a:t>ANIMALE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385</Words>
  <Application>Microsoft Macintosh PowerPoint</Application>
  <PresentationFormat>Personalizzato</PresentationFormat>
  <Paragraphs>43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Cambria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4</cp:revision>
  <dcterms:created xsi:type="dcterms:W3CDTF">2025-03-27T09:34:46Z</dcterms:created>
  <dcterms:modified xsi:type="dcterms:W3CDTF">2025-03-31T14:53:01Z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2024-11-07T00:00:00Z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2025-03-27T00:00:00Z</vt:filetime>
  </property>
  <property fmtid="{D5CDD505-2E9C-101B-9397-08002B2CF9AE}" pid="5" name="Producer">
    <vt:lpwstr>Adobe PDF Library 17.0</vt:lpwstr>
  </property>
</Properties>
</file>