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5"/>
  </p:normalViewPr>
  <p:slideViewPr>
    <p:cSldViewPr>
      <p:cViewPr>
        <p:scale>
          <a:sx n="159" d="100"/>
          <a:sy n="159" d="100"/>
        </p:scale>
        <p:origin x="1072" y="-57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608106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598581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608585"/>
            <a:ext cx="4814570" cy="6395720"/>
          </a:xfrm>
          <a:custGeom>
            <a:avLst/>
            <a:gdLst/>
            <a:ahLst/>
            <a:cxnLst/>
            <a:rect l="l" t="t" r="r" b="b"/>
            <a:pathLst>
              <a:path w="4814570" h="639572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71654"/>
                </a:lnTo>
                <a:lnTo>
                  <a:pt x="3512" y="6119533"/>
                </a:lnTo>
                <a:lnTo>
                  <a:pt x="13717" y="6165230"/>
                </a:lnTo>
                <a:lnTo>
                  <a:pt x="30113" y="6208245"/>
                </a:lnTo>
                <a:lnTo>
                  <a:pt x="52198" y="6248077"/>
                </a:lnTo>
                <a:lnTo>
                  <a:pt x="79471" y="6284224"/>
                </a:lnTo>
                <a:lnTo>
                  <a:pt x="111432" y="6316184"/>
                </a:lnTo>
                <a:lnTo>
                  <a:pt x="147579" y="6343458"/>
                </a:lnTo>
                <a:lnTo>
                  <a:pt x="187410" y="6365543"/>
                </a:lnTo>
                <a:lnTo>
                  <a:pt x="230425" y="6381938"/>
                </a:lnTo>
                <a:lnTo>
                  <a:pt x="276123" y="6392143"/>
                </a:lnTo>
                <a:lnTo>
                  <a:pt x="324002" y="6395656"/>
                </a:lnTo>
                <a:lnTo>
                  <a:pt x="4490478" y="6395656"/>
                </a:lnTo>
                <a:lnTo>
                  <a:pt x="4538357" y="6392143"/>
                </a:lnTo>
                <a:lnTo>
                  <a:pt x="4584055" y="6381938"/>
                </a:lnTo>
                <a:lnTo>
                  <a:pt x="4627070" y="6365543"/>
                </a:lnTo>
                <a:lnTo>
                  <a:pt x="4666902" y="6343458"/>
                </a:lnTo>
                <a:lnTo>
                  <a:pt x="4703048" y="6316184"/>
                </a:lnTo>
                <a:lnTo>
                  <a:pt x="4735009" y="6284224"/>
                </a:lnTo>
                <a:lnTo>
                  <a:pt x="4762282" y="6248077"/>
                </a:lnTo>
                <a:lnTo>
                  <a:pt x="4784367" y="6208245"/>
                </a:lnTo>
                <a:lnTo>
                  <a:pt x="4800763" y="6165230"/>
                </a:lnTo>
                <a:lnTo>
                  <a:pt x="4810968" y="6119533"/>
                </a:lnTo>
                <a:lnTo>
                  <a:pt x="4814481" y="6071654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00968" y="2647766"/>
            <a:ext cx="20020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400" b="1" spc="70" dirty="0">
                <a:solidFill>
                  <a:srgbClr val="185633"/>
                </a:solidFill>
                <a:latin typeface="Cambria"/>
                <a:cs typeface="Cambria"/>
              </a:rPr>
              <a:t>NOTAS AROMÁTICAS</a:t>
            </a:r>
            <a:endParaRPr sz="14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2760" y="2598581"/>
            <a:ext cx="1952625" cy="6405880"/>
          </a:xfrm>
          <a:custGeom>
            <a:avLst/>
            <a:gdLst/>
            <a:ahLst/>
            <a:cxnLst/>
            <a:rect l="l" t="t" r="r" b="b"/>
            <a:pathLst>
              <a:path w="1952625" h="640588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81661"/>
                </a:lnTo>
                <a:lnTo>
                  <a:pt x="3512" y="6129540"/>
                </a:lnTo>
                <a:lnTo>
                  <a:pt x="13717" y="6175238"/>
                </a:lnTo>
                <a:lnTo>
                  <a:pt x="30113" y="6218253"/>
                </a:lnTo>
                <a:lnTo>
                  <a:pt x="52198" y="6258085"/>
                </a:lnTo>
                <a:lnTo>
                  <a:pt x="79471" y="6294231"/>
                </a:lnTo>
                <a:lnTo>
                  <a:pt x="111432" y="6326192"/>
                </a:lnTo>
                <a:lnTo>
                  <a:pt x="147579" y="6353465"/>
                </a:lnTo>
                <a:lnTo>
                  <a:pt x="187410" y="6375550"/>
                </a:lnTo>
                <a:lnTo>
                  <a:pt x="230425" y="6391946"/>
                </a:lnTo>
                <a:lnTo>
                  <a:pt x="276123" y="6402151"/>
                </a:lnTo>
                <a:lnTo>
                  <a:pt x="324002" y="6405664"/>
                </a:lnTo>
                <a:lnTo>
                  <a:pt x="1628482" y="6405664"/>
                </a:lnTo>
                <a:lnTo>
                  <a:pt x="1676358" y="6402151"/>
                </a:lnTo>
                <a:lnTo>
                  <a:pt x="1722053" y="6391946"/>
                </a:lnTo>
                <a:lnTo>
                  <a:pt x="1765066" y="6375550"/>
                </a:lnTo>
                <a:lnTo>
                  <a:pt x="1804896" y="6353465"/>
                </a:lnTo>
                <a:lnTo>
                  <a:pt x="1841042" y="6326192"/>
                </a:lnTo>
                <a:lnTo>
                  <a:pt x="1873001" y="6294231"/>
                </a:lnTo>
                <a:lnTo>
                  <a:pt x="1900274" y="6258085"/>
                </a:lnTo>
                <a:lnTo>
                  <a:pt x="1922359" y="6218253"/>
                </a:lnTo>
                <a:lnTo>
                  <a:pt x="1938754" y="6175238"/>
                </a:lnTo>
                <a:lnTo>
                  <a:pt x="1948959" y="6129540"/>
                </a:lnTo>
                <a:lnTo>
                  <a:pt x="1952472" y="6081661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1943" y="2610897"/>
            <a:ext cx="1833245" cy="2163413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39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Al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igual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muchos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acianos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crean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un sorprendente bouquet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azul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con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matices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vivos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profundos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, por lo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delicadas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notas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florales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y de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ámbar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de esta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fragancia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se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realzan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entre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sí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para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componer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una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sinfonía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intensa e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inesperada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.
mandarina,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grosella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negra,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flor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Dalise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pétalos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de rosa,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vainas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vainilla</a:t>
            </a:r>
            <a:r>
              <a:rPr lang="it-IT" sz="1000" spc="7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70" dirty="0" err="1">
                <a:solidFill>
                  <a:srgbClr val="185633"/>
                </a:solidFill>
                <a:latin typeface="Georgia"/>
                <a:cs typeface="Georgia"/>
              </a:rPr>
              <a:t>ámbar</a:t>
            </a:r>
            <a:endParaRPr sz="1000" dirty="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87999" y="9140531"/>
            <a:ext cx="6984365" cy="1372235"/>
            <a:chOff x="287999" y="9140531"/>
            <a:chExt cx="6984365" cy="1372235"/>
          </a:xfrm>
        </p:grpSpPr>
        <p:sp>
          <p:nvSpPr>
            <p:cNvPr id="6" name="object 6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8001" y="9781592"/>
              <a:ext cx="446050" cy="4460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2168" y="9804374"/>
              <a:ext cx="426250" cy="43103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2761" y="9145294"/>
              <a:ext cx="6974840" cy="1362710"/>
            </a:xfrm>
            <a:custGeom>
              <a:avLst/>
              <a:gdLst/>
              <a:ahLst/>
              <a:cxnLst/>
              <a:rect l="l" t="t" r="r" b="b"/>
              <a:pathLst>
                <a:path w="6974840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6650469" y="1362595"/>
                  </a:lnTo>
                  <a:lnTo>
                    <a:pt x="6698348" y="1359082"/>
                  </a:lnTo>
                  <a:lnTo>
                    <a:pt x="6744045" y="1348877"/>
                  </a:lnTo>
                  <a:lnTo>
                    <a:pt x="6787061" y="1332482"/>
                  </a:lnTo>
                  <a:lnTo>
                    <a:pt x="6826892" y="1310397"/>
                  </a:lnTo>
                  <a:lnTo>
                    <a:pt x="6863039" y="1283123"/>
                  </a:lnTo>
                  <a:lnTo>
                    <a:pt x="6894999" y="1251163"/>
                  </a:lnTo>
                  <a:lnTo>
                    <a:pt x="6922273" y="1215016"/>
                  </a:lnTo>
                  <a:lnTo>
                    <a:pt x="6944358" y="1175185"/>
                  </a:lnTo>
                  <a:lnTo>
                    <a:pt x="6960753" y="1132169"/>
                  </a:lnTo>
                  <a:lnTo>
                    <a:pt x="6970958" y="1086472"/>
                  </a:lnTo>
                  <a:lnTo>
                    <a:pt x="6974471" y="1038593"/>
                  </a:lnTo>
                  <a:lnTo>
                    <a:pt x="6974471" y="324002"/>
                  </a:lnTo>
                  <a:lnTo>
                    <a:pt x="6970958" y="276123"/>
                  </a:lnTo>
                  <a:lnTo>
                    <a:pt x="6960753" y="230425"/>
                  </a:lnTo>
                  <a:lnTo>
                    <a:pt x="6944358" y="187410"/>
                  </a:lnTo>
                  <a:lnTo>
                    <a:pt x="6922273" y="147579"/>
                  </a:lnTo>
                  <a:lnTo>
                    <a:pt x="6894999" y="111432"/>
                  </a:lnTo>
                  <a:lnTo>
                    <a:pt x="6863039" y="79471"/>
                  </a:lnTo>
                  <a:lnTo>
                    <a:pt x="6826892" y="52198"/>
                  </a:lnTo>
                  <a:lnTo>
                    <a:pt x="6787061" y="30113"/>
                  </a:lnTo>
                  <a:lnTo>
                    <a:pt x="6744045" y="13717"/>
                  </a:lnTo>
                  <a:lnTo>
                    <a:pt x="6698348" y="3512"/>
                  </a:lnTo>
                  <a:lnTo>
                    <a:pt x="6650469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1290" y="9815449"/>
              <a:ext cx="400723" cy="38667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368726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587854"/>
                </a:solidFill>
                <a:latin typeface="Georgia"/>
                <a:cs typeface="Georgia"/>
              </a:rPr>
              <a:t>SENZA</a:t>
            </a:r>
            <a:r>
              <a:rPr sz="500" spc="5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Georgia"/>
                <a:cs typeface="Georg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dirty="0">
                <a:solidFill>
                  <a:srgbClr val="587854"/>
                </a:solidFill>
                <a:latin typeface="Georgia"/>
                <a:cs typeface="Georgia"/>
              </a:rPr>
              <a:t>DI</a:t>
            </a:r>
            <a:r>
              <a:rPr sz="500" spc="-20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Georgia"/>
                <a:cs typeface="Georg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Georgia"/>
                <a:cs typeface="Georgia"/>
              </a:rPr>
              <a:t>ANIMALE</a:t>
            </a:r>
            <a:endParaRPr sz="500">
              <a:latin typeface="Georgia"/>
              <a:cs typeface="Georg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51311" y="9806800"/>
            <a:ext cx="1730375" cy="5765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210185" marR="202565" indent="60960">
              <a:lnSpc>
                <a:spcPts val="700"/>
              </a:lnSpc>
              <a:spcBef>
                <a:spcPts val="240"/>
              </a:spcBef>
            </a:pPr>
            <a:r>
              <a:rPr sz="700" dirty="0">
                <a:solidFill>
                  <a:srgbClr val="78858E"/>
                </a:solidFill>
                <a:latin typeface="Georgia"/>
                <a:cs typeface="Georgia"/>
              </a:rPr>
              <a:t>Monitoraggio</a:t>
            </a:r>
            <a:r>
              <a:rPr sz="700" spc="19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dirty="0">
                <a:solidFill>
                  <a:srgbClr val="78858E"/>
                </a:solidFill>
                <a:latin typeface="Georgia"/>
                <a:cs typeface="Georgia"/>
              </a:rPr>
              <a:t>del</a:t>
            </a:r>
            <a:r>
              <a:rPr sz="700" spc="19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contenuto</a:t>
            </a:r>
            <a:r>
              <a:rPr sz="700" spc="50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di</a:t>
            </a:r>
            <a:r>
              <a:rPr sz="700" spc="12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8</a:t>
            </a:r>
            <a:r>
              <a:rPr sz="700" spc="12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metalli*</a:t>
            </a:r>
            <a:r>
              <a:rPr sz="700" spc="12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per</a:t>
            </a:r>
            <a:r>
              <a:rPr sz="700" spc="12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minimizzare</a:t>
            </a:r>
            <a:r>
              <a:rPr sz="700" spc="12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Georgia"/>
                <a:cs typeface="Georgia"/>
              </a:rPr>
              <a:t>i</a:t>
            </a:r>
            <a:endParaRPr sz="700">
              <a:latin typeface="Georgia"/>
              <a:cs typeface="Georgia"/>
            </a:endParaRPr>
          </a:p>
          <a:p>
            <a:pPr marL="75565" marR="67945" algn="ctr">
              <a:lnSpc>
                <a:spcPts val="700"/>
              </a:lnSpc>
            </a:pP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rischi</a:t>
            </a:r>
            <a:r>
              <a:rPr sz="700" spc="12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d’allergia</a:t>
            </a:r>
            <a:r>
              <a:rPr sz="700" spc="12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e</a:t>
            </a:r>
            <a:r>
              <a:rPr sz="700" spc="13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salvaguardare</a:t>
            </a:r>
            <a:r>
              <a:rPr sz="700" spc="12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20" dirty="0">
                <a:solidFill>
                  <a:srgbClr val="78858E"/>
                </a:solidFill>
                <a:latin typeface="Georgia"/>
                <a:cs typeface="Georgia"/>
              </a:rPr>
              <a:t>così</a:t>
            </a:r>
            <a:r>
              <a:rPr sz="700" spc="50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anche</a:t>
            </a:r>
            <a:r>
              <a:rPr sz="700" spc="15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le</a:t>
            </a:r>
            <a:r>
              <a:rPr sz="700" spc="15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pelli</a:t>
            </a:r>
            <a:r>
              <a:rPr sz="700" spc="15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più</a:t>
            </a:r>
            <a:r>
              <a:rPr sz="700" spc="15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sensibili.</a:t>
            </a:r>
            <a:r>
              <a:rPr sz="700" spc="15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*Nichel,</a:t>
            </a:r>
            <a:r>
              <a:rPr sz="700" spc="50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Piombo,</a:t>
            </a:r>
            <a:r>
              <a:rPr sz="700" spc="19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Arsenico,</a:t>
            </a:r>
            <a:r>
              <a:rPr sz="700" spc="19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Cadmio,</a:t>
            </a:r>
            <a:endParaRPr sz="700">
              <a:latin typeface="Georgia"/>
              <a:cs typeface="Georgia"/>
            </a:endParaRPr>
          </a:p>
          <a:p>
            <a:pPr algn="ctr">
              <a:lnSpc>
                <a:spcPts val="700"/>
              </a:lnSpc>
            </a:pP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Mercurio,</a:t>
            </a:r>
            <a:r>
              <a:rPr sz="700" spc="15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Antimonio,</a:t>
            </a:r>
            <a:r>
              <a:rPr sz="700" spc="15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Cromo</a:t>
            </a:r>
            <a:r>
              <a:rPr sz="700" spc="15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e</a:t>
            </a:r>
            <a:r>
              <a:rPr sz="700" spc="15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Cobalto.</a:t>
            </a:r>
            <a:endParaRPr sz="700">
              <a:latin typeface="Georgia"/>
              <a:cs typeface="Georgi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00510" y="9259072"/>
            <a:ext cx="431126" cy="43598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766423" y="9687376"/>
            <a:ext cx="7029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solidFill>
                  <a:srgbClr val="587854"/>
                </a:solidFill>
                <a:latin typeface="Georgia"/>
                <a:cs typeface="Georgia"/>
              </a:rPr>
              <a:t>RICICLABILE</a:t>
            </a:r>
            <a:r>
              <a:rPr sz="500" spc="-20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dirty="0">
                <a:solidFill>
                  <a:srgbClr val="587854"/>
                </a:solidFill>
                <a:latin typeface="Georgia"/>
                <a:cs typeface="Georgia"/>
              </a:rPr>
              <a:t>AL</a:t>
            </a:r>
            <a:r>
              <a:rPr sz="500" spc="-15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Georgia"/>
                <a:cs typeface="Georgia"/>
              </a:rPr>
              <a:t>100%</a:t>
            </a:r>
            <a:endParaRPr sz="500">
              <a:latin typeface="Georgia"/>
              <a:cs typeface="Georgi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753706" y="9296381"/>
            <a:ext cx="2996565" cy="1029335"/>
            <a:chOff x="1753706" y="9296381"/>
            <a:chExt cx="2996565" cy="102933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4779" y="10272267"/>
              <a:ext cx="1065402" cy="5302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758151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35267" y="9409515"/>
              <a:ext cx="71932" cy="722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3359" y="9310049"/>
              <a:ext cx="701056" cy="32486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981245" y="9368998"/>
            <a:ext cx="136525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25" dirty="0">
                <a:solidFill>
                  <a:srgbClr val="78858E"/>
                </a:solidFill>
                <a:latin typeface="Arial MT"/>
                <a:cs typeface="Arial MT"/>
              </a:rPr>
              <a:t>24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91378" y="9265521"/>
            <a:ext cx="503834" cy="49574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266299" y="262459"/>
            <a:ext cx="2239645" cy="144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1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295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 dirty="0">
              <a:latin typeface="Cambria"/>
              <a:cs typeface="Cambria"/>
            </a:endParaRPr>
          </a:p>
          <a:p>
            <a:pPr marL="12700">
              <a:lnSpc>
                <a:spcPts val="1310"/>
              </a:lnSpc>
            </a:pP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Ficha</a:t>
            </a:r>
            <a:r>
              <a:rPr lang="it-IT" sz="12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técnica</a:t>
            </a:r>
            <a:r>
              <a:rPr lang="it-IT" sz="1200" spc="70" dirty="0">
                <a:solidFill>
                  <a:srgbClr val="185633"/>
                </a:solidFill>
                <a:latin typeface="Georgia"/>
                <a:cs typeface="Georgia"/>
              </a:rPr>
              <a:t> – </a:t>
            </a: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comercial</a:t>
            </a:r>
            <a:endParaRPr lang="it-IT" sz="1200" spc="70" dirty="0">
              <a:solidFill>
                <a:srgbClr val="185633"/>
              </a:solidFill>
              <a:latin typeface="Georgia"/>
              <a:cs typeface="Georgia"/>
            </a:endParaRPr>
          </a:p>
          <a:p>
            <a:pPr marL="12700">
              <a:lnSpc>
                <a:spcPts val="1310"/>
              </a:lnSpc>
            </a:pPr>
            <a:endParaRPr sz="1200" dirty="0">
              <a:latin typeface="Georgia"/>
              <a:cs typeface="Georgia"/>
            </a:endParaRPr>
          </a:p>
          <a:p>
            <a:pPr marL="21590">
              <a:lnSpc>
                <a:spcPct val="100000"/>
              </a:lnSpc>
            </a:pPr>
            <a:r>
              <a:rPr sz="1500" b="1" spc="75" dirty="0">
                <a:solidFill>
                  <a:srgbClr val="185633"/>
                </a:solidFill>
                <a:latin typeface="Cambria"/>
                <a:cs typeface="Cambria"/>
              </a:rPr>
              <a:t>FIORDALIS</a:t>
            </a:r>
            <a:endParaRPr sz="1500" dirty="0">
              <a:latin typeface="Cambria"/>
              <a:cs typeface="Cambria"/>
            </a:endParaRPr>
          </a:p>
          <a:p>
            <a:pPr marL="21590">
              <a:lnSpc>
                <a:spcPct val="100000"/>
              </a:lnSpc>
              <a:spcBef>
                <a:spcPts val="840"/>
              </a:spcBef>
            </a:pPr>
            <a:r>
              <a:rPr sz="1500" b="1" spc="-10" dirty="0">
                <a:solidFill>
                  <a:srgbClr val="185633"/>
                </a:solidFill>
                <a:latin typeface="Cambria"/>
                <a:cs typeface="Cambria"/>
              </a:rPr>
              <a:t>P</a:t>
            </a:r>
            <a:r>
              <a:rPr lang="it-IT" sz="1500" b="1" spc="-10" dirty="0" err="1">
                <a:solidFill>
                  <a:srgbClr val="185633"/>
                </a:solidFill>
                <a:latin typeface="Cambria"/>
                <a:cs typeface="Cambria"/>
              </a:rPr>
              <a:t>erfume</a:t>
            </a:r>
            <a:endParaRPr sz="1500" dirty="0">
              <a:latin typeface="Cambria"/>
              <a:cs typeface="Cambria"/>
            </a:endParaRPr>
          </a:p>
          <a:p>
            <a:pPr marL="21590">
              <a:lnSpc>
                <a:spcPct val="100000"/>
              </a:lnSpc>
              <a:spcBef>
                <a:spcPts val="46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REF. </a:t>
            </a:r>
            <a:r>
              <a:rPr sz="1000" spc="75" dirty="0">
                <a:solidFill>
                  <a:srgbClr val="185633"/>
                </a:solidFill>
                <a:latin typeface="Georgia"/>
                <a:cs typeface="Georgia"/>
              </a:rPr>
              <a:t>066.115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97884" y="4944858"/>
            <a:ext cx="1832610" cy="2746586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300" b="1" dirty="0" err="1">
                <a:solidFill>
                  <a:srgbClr val="185633"/>
                </a:solidFill>
                <a:latin typeface="Cambria"/>
                <a:cs typeface="Cambria"/>
              </a:rPr>
              <a:t>Familia</a:t>
            </a:r>
            <a:r>
              <a:rPr lang="it-IT" sz="13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dirty="0" err="1">
                <a:solidFill>
                  <a:srgbClr val="185633"/>
                </a:solidFill>
                <a:latin typeface="Cambria"/>
                <a:cs typeface="Cambria"/>
              </a:rPr>
              <a:t>olfativa</a:t>
            </a:r>
            <a:endParaRPr lang="it-IT" sz="13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000" dirty="0" err="1">
                <a:solidFill>
                  <a:srgbClr val="1A5634"/>
                </a:solidFill>
                <a:latin typeface="Georgia"/>
                <a:cs typeface="Georgia"/>
              </a:rPr>
              <a:t>Floral</a:t>
            </a:r>
            <a:r>
              <a:rPr lang="it-IT" sz="1000" dirty="0">
                <a:solidFill>
                  <a:srgbClr val="1A5634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A5634"/>
                </a:solidFill>
                <a:latin typeface="Georgia"/>
                <a:cs typeface="Georgia"/>
              </a:rPr>
              <a:t>Ámbar</a:t>
            </a:r>
            <a:endParaRPr lang="it-IT" sz="1000" dirty="0">
              <a:solidFill>
                <a:srgbClr val="1A5634"/>
              </a:solidFill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T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oda</a:t>
            </a:r>
            <a:r>
              <a:rPr sz="1000" spc="18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la</a:t>
            </a:r>
            <a:r>
              <a:rPr sz="1000" spc="18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000" dirty="0" err="1">
                <a:solidFill>
                  <a:srgbClr val="185633"/>
                </a:solidFill>
                <a:latin typeface="Georgia"/>
                <a:cs typeface="Georgia"/>
              </a:rPr>
              <a:t>linea</a:t>
            </a:r>
            <a:r>
              <a:rPr sz="1000" spc="18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000" spc="-10">
                <a:solidFill>
                  <a:srgbClr val="185633"/>
                </a:solidFill>
                <a:latin typeface="Georgia"/>
                <a:cs typeface="Georgia"/>
              </a:rPr>
              <a:t>Fiordalis</a:t>
            </a:r>
            <a:endParaRPr sz="10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Botella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vidrio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50 ml</a:t>
            </a:r>
            <a:endParaRPr sz="1000" dirty="0">
              <a:latin typeface="Georgia"/>
              <a:cs typeface="Georgia"/>
            </a:endParaRPr>
          </a:p>
          <a:p>
            <a:pPr marL="12700" marR="714375">
              <a:lnSpc>
                <a:spcPct val="70500"/>
              </a:lnSpc>
            </a:pPr>
            <a:endParaRPr lang="it-IT" sz="1300" b="1" spc="4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714375">
              <a:lnSpc>
                <a:spcPct val="70500"/>
              </a:lnSpc>
            </a:pPr>
            <a:r>
              <a:rPr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</a:t>
            </a: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Para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correcta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eliminación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componentes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embalaje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toda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información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necesaria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se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muestra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en la tabla relativa a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recogida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diferenciada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presente en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envase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o en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embalaje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primario.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83179" y="3168002"/>
            <a:ext cx="3971925" cy="169918"/>
          </a:xfrm>
          <a:prstGeom prst="rect">
            <a:avLst/>
          </a:prstGeom>
          <a:solidFill>
            <a:srgbClr val="DADADA"/>
          </a:solidFill>
        </p:spPr>
        <p:txBody>
          <a:bodyPr vert="horz" wrap="square" lIns="0" tIns="1587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2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NOTA DE SALIDA</a:t>
            </a:r>
            <a:r>
              <a:rPr sz="1000" spc="-10" dirty="0">
                <a:solidFill>
                  <a:srgbClr val="185633"/>
                </a:solidFill>
                <a:latin typeface="Georgia"/>
                <a:cs typeface="Georgia"/>
              </a:rPr>
              <a:t>: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83179" y="3807002"/>
            <a:ext cx="3971925" cy="169918"/>
          </a:xfrm>
          <a:prstGeom prst="rect">
            <a:avLst/>
          </a:prstGeom>
          <a:solidFill>
            <a:srgbClr val="C6C6C6"/>
          </a:solidFill>
        </p:spPr>
        <p:txBody>
          <a:bodyPr vert="horz" wrap="square" lIns="0" tIns="1587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2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NOTA DE CORAZÓN</a:t>
            </a:r>
            <a:r>
              <a:rPr sz="1000" spc="-10" dirty="0">
                <a:solidFill>
                  <a:srgbClr val="185633"/>
                </a:solidFill>
                <a:latin typeface="Georgia"/>
                <a:cs typeface="Georgia"/>
              </a:rPr>
              <a:t>: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77654" y="4446003"/>
            <a:ext cx="3971925" cy="169918"/>
          </a:xfrm>
          <a:prstGeom prst="rect">
            <a:avLst/>
          </a:prstGeom>
          <a:solidFill>
            <a:srgbClr val="B3B2B2"/>
          </a:solidFill>
        </p:spPr>
        <p:txBody>
          <a:bodyPr vert="horz" wrap="square" lIns="0" tIns="15875" rIns="0" bIns="0" rtlCol="0">
            <a:spAutoFit/>
          </a:bodyPr>
          <a:lstStyle/>
          <a:p>
            <a:pPr marL="53975">
              <a:lnSpc>
                <a:spcPct val="100000"/>
              </a:lnSpc>
              <a:spcBef>
                <a:spcPts val="125"/>
              </a:spcBef>
            </a:pP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NOTA</a:t>
            </a:r>
            <a:r>
              <a:rPr sz="1000" spc="8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D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E</a:t>
            </a:r>
            <a:r>
              <a:rPr sz="1000" spc="8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000" spc="-10" dirty="0">
                <a:solidFill>
                  <a:srgbClr val="185633"/>
                </a:solidFill>
                <a:latin typeface="Georgia"/>
                <a:cs typeface="Georgia"/>
              </a:rPr>
              <a:t>FONDO: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24675" y="3367709"/>
            <a:ext cx="1841747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MANDARIN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A</a:t>
            </a: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,</a:t>
            </a:r>
            <a:r>
              <a:rPr sz="1000" spc="2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RIBES</a:t>
            </a:r>
            <a:r>
              <a:rPr sz="1000" spc="2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000" spc="-20" dirty="0">
                <a:solidFill>
                  <a:srgbClr val="185633"/>
                </a:solidFill>
                <a:latin typeface="Georgia"/>
                <a:cs typeface="Georgia"/>
              </a:rPr>
              <a:t>NE</a:t>
            </a:r>
            <a:r>
              <a:rPr lang="it-IT" sz="1000" spc="-20" dirty="0">
                <a:solidFill>
                  <a:srgbClr val="185633"/>
                </a:solidFill>
                <a:latin typeface="Georgia"/>
                <a:cs typeface="Georgia"/>
              </a:rPr>
              <a:t>GRO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24676" y="4012107"/>
            <a:ext cx="196151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FIORDALIS,</a:t>
            </a:r>
            <a:r>
              <a:rPr sz="1000" spc="1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PÉTALOS DE ROSA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919215" y="4645711"/>
            <a:ext cx="1980564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spc="50" dirty="0">
                <a:solidFill>
                  <a:srgbClr val="185633"/>
                </a:solidFill>
                <a:latin typeface="Georgia"/>
                <a:cs typeface="Georgia"/>
              </a:rPr>
              <a:t>BAYAS DE </a:t>
            </a: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VA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INILLA</a:t>
            </a:r>
            <a:r>
              <a:rPr sz="1000" dirty="0">
                <a:solidFill>
                  <a:srgbClr val="185633"/>
                </a:solidFill>
                <a:latin typeface="Georgia"/>
                <a:cs typeface="Georgia"/>
              </a:rPr>
              <a:t>,</a:t>
            </a:r>
            <a:r>
              <a:rPr sz="1000" spc="6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000" spc="-10" dirty="0">
                <a:solidFill>
                  <a:srgbClr val="185633"/>
                </a:solidFill>
                <a:latin typeface="Georgia"/>
                <a:cs typeface="Georgia"/>
              </a:rPr>
              <a:t>AMBRA</a:t>
            </a:r>
            <a:endParaRPr sz="1000" dirty="0">
              <a:latin typeface="Georgia"/>
              <a:cs typeface="Georgi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452376" y="826744"/>
            <a:ext cx="2002040" cy="16013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213</Words>
  <Application>Microsoft Macintosh PowerPoint</Application>
  <PresentationFormat>Personalizzato</PresentationFormat>
  <Paragraphs>30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 MT</vt:lpstr>
      <vt:lpstr>Calibri</vt:lpstr>
      <vt:lpstr>Cambria</vt:lpstr>
      <vt:lpstr>Georgia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2</cp:revision>
  <dcterms:created xsi:type="dcterms:W3CDTF">2025-03-27T09:35:06Z</dcterms:created>
  <dcterms:modified xsi:type="dcterms:W3CDTF">2025-03-31T14:53:22Z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2024-10-28T00:00:00Z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2025-03-27T00:00:00Z</vt:filetime>
  </property>
  <property fmtid="{D5CDD505-2E9C-101B-9397-08002B2CF9AE}" pid="5" name="Producer">
    <vt:lpwstr>Adobe PDF Library 17.0</vt:lpwstr>
  </property>
</Properties>
</file>