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35"/>
  </p:normalViewPr>
  <p:slideViewPr>
    <p:cSldViewPr>
      <p:cViewPr>
        <p:scale>
          <a:sx n="191" d="100"/>
          <a:sy n="191" d="100"/>
        </p:scale>
        <p:origin x="-504" y="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455970" y="2608106"/>
            <a:ext cx="4815205" cy="324485"/>
          </a:xfrm>
          <a:custGeom>
            <a:avLst/>
            <a:gdLst/>
            <a:ahLst/>
            <a:cxnLst/>
            <a:rect l="l" t="t" r="r" b="b"/>
            <a:pathLst>
              <a:path w="4815205" h="324485">
                <a:moveTo>
                  <a:pt x="4491024" y="0"/>
                </a:move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4815027" y="324002"/>
                </a:lnTo>
                <a:lnTo>
                  <a:pt x="4811514" y="276123"/>
                </a:lnTo>
                <a:lnTo>
                  <a:pt x="4801309" y="230425"/>
                </a:lnTo>
                <a:lnTo>
                  <a:pt x="4784913" y="187410"/>
                </a:lnTo>
                <a:lnTo>
                  <a:pt x="4762828" y="147579"/>
                </a:lnTo>
                <a:lnTo>
                  <a:pt x="4735555" y="111432"/>
                </a:lnTo>
                <a:lnTo>
                  <a:pt x="4703594" y="79471"/>
                </a:lnTo>
                <a:lnTo>
                  <a:pt x="4667448" y="52198"/>
                </a:lnTo>
                <a:lnTo>
                  <a:pt x="4627616" y="30113"/>
                </a:lnTo>
                <a:lnTo>
                  <a:pt x="4584601" y="13717"/>
                </a:lnTo>
                <a:lnTo>
                  <a:pt x="4538903" y="3512"/>
                </a:lnTo>
                <a:lnTo>
                  <a:pt x="4491024" y="0"/>
                </a:lnTo>
                <a:close/>
              </a:path>
            </a:pathLst>
          </a:custGeom>
          <a:solidFill>
            <a:srgbClr val="BE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92760" y="2598581"/>
            <a:ext cx="1952625" cy="324485"/>
          </a:xfrm>
          <a:custGeom>
            <a:avLst/>
            <a:gdLst/>
            <a:ahLst/>
            <a:cxnLst/>
            <a:rect l="l" t="t" r="r" b="b"/>
            <a:pathLst>
              <a:path w="1952625" h="324485">
                <a:moveTo>
                  <a:pt x="1628482" y="0"/>
                </a:move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1952472" y="324002"/>
                </a:lnTo>
                <a:lnTo>
                  <a:pt x="1948959" y="276123"/>
                </a:lnTo>
                <a:lnTo>
                  <a:pt x="1938754" y="230425"/>
                </a:lnTo>
                <a:lnTo>
                  <a:pt x="1922359" y="187410"/>
                </a:lnTo>
                <a:lnTo>
                  <a:pt x="1900274" y="147579"/>
                </a:lnTo>
                <a:lnTo>
                  <a:pt x="1873001" y="111432"/>
                </a:lnTo>
                <a:lnTo>
                  <a:pt x="1841042" y="79471"/>
                </a:lnTo>
                <a:lnTo>
                  <a:pt x="1804896" y="52198"/>
                </a:lnTo>
                <a:lnTo>
                  <a:pt x="1765066" y="30113"/>
                </a:lnTo>
                <a:lnTo>
                  <a:pt x="1722053" y="13717"/>
                </a:lnTo>
                <a:lnTo>
                  <a:pt x="1676358" y="3512"/>
                </a:lnTo>
                <a:lnTo>
                  <a:pt x="1628482" y="0"/>
                </a:lnTo>
                <a:close/>
              </a:path>
            </a:pathLst>
          </a:custGeom>
          <a:solidFill>
            <a:srgbClr val="BE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452759" y="2606549"/>
            <a:ext cx="4814570" cy="6388735"/>
          </a:xfrm>
          <a:custGeom>
            <a:avLst/>
            <a:gdLst/>
            <a:ahLst/>
            <a:cxnLst/>
            <a:rect l="l" t="t" r="r" b="b"/>
            <a:pathLst>
              <a:path w="4814570" h="6388734">
                <a:moveTo>
                  <a:pt x="324002" y="0"/>
                </a:move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6064694"/>
                </a:lnTo>
                <a:lnTo>
                  <a:pt x="3512" y="6112573"/>
                </a:lnTo>
                <a:lnTo>
                  <a:pt x="13717" y="6158271"/>
                </a:lnTo>
                <a:lnTo>
                  <a:pt x="30113" y="6201286"/>
                </a:lnTo>
                <a:lnTo>
                  <a:pt x="52198" y="6241117"/>
                </a:lnTo>
                <a:lnTo>
                  <a:pt x="79471" y="6277264"/>
                </a:lnTo>
                <a:lnTo>
                  <a:pt x="111432" y="6309225"/>
                </a:lnTo>
                <a:lnTo>
                  <a:pt x="147579" y="6336498"/>
                </a:lnTo>
                <a:lnTo>
                  <a:pt x="187410" y="6358583"/>
                </a:lnTo>
                <a:lnTo>
                  <a:pt x="230425" y="6374979"/>
                </a:lnTo>
                <a:lnTo>
                  <a:pt x="276123" y="6385183"/>
                </a:lnTo>
                <a:lnTo>
                  <a:pt x="324002" y="6388696"/>
                </a:lnTo>
                <a:lnTo>
                  <a:pt x="4490478" y="6388696"/>
                </a:lnTo>
                <a:lnTo>
                  <a:pt x="4538357" y="6385183"/>
                </a:lnTo>
                <a:lnTo>
                  <a:pt x="4584055" y="6374979"/>
                </a:lnTo>
                <a:lnTo>
                  <a:pt x="4627070" y="6358583"/>
                </a:lnTo>
                <a:lnTo>
                  <a:pt x="4666902" y="6336498"/>
                </a:lnTo>
                <a:lnTo>
                  <a:pt x="4703048" y="6309225"/>
                </a:lnTo>
                <a:lnTo>
                  <a:pt x="4735009" y="6277264"/>
                </a:lnTo>
                <a:lnTo>
                  <a:pt x="4762282" y="6241117"/>
                </a:lnTo>
                <a:lnTo>
                  <a:pt x="4784367" y="6201286"/>
                </a:lnTo>
                <a:lnTo>
                  <a:pt x="4800763" y="6158271"/>
                </a:lnTo>
                <a:lnTo>
                  <a:pt x="4810968" y="6112573"/>
                </a:lnTo>
                <a:lnTo>
                  <a:pt x="4814481" y="6064694"/>
                </a:lnTo>
                <a:lnTo>
                  <a:pt x="4814481" y="324002"/>
                </a:lnTo>
                <a:lnTo>
                  <a:pt x="4810968" y="276123"/>
                </a:lnTo>
                <a:lnTo>
                  <a:pt x="4800763" y="230425"/>
                </a:lnTo>
                <a:lnTo>
                  <a:pt x="4784367" y="187410"/>
                </a:lnTo>
                <a:lnTo>
                  <a:pt x="4762282" y="147579"/>
                </a:lnTo>
                <a:lnTo>
                  <a:pt x="4735009" y="111432"/>
                </a:lnTo>
                <a:lnTo>
                  <a:pt x="4703048" y="79471"/>
                </a:lnTo>
                <a:lnTo>
                  <a:pt x="4666902" y="52198"/>
                </a:lnTo>
                <a:lnTo>
                  <a:pt x="4627070" y="30113"/>
                </a:lnTo>
                <a:lnTo>
                  <a:pt x="4584055" y="13717"/>
                </a:lnTo>
                <a:lnTo>
                  <a:pt x="4538357" y="3512"/>
                </a:lnTo>
                <a:lnTo>
                  <a:pt x="4490478" y="0"/>
                </a:lnTo>
                <a:lnTo>
                  <a:pt x="324002" y="0"/>
                </a:lnTo>
                <a:close/>
              </a:path>
            </a:pathLst>
          </a:custGeom>
          <a:ln w="9525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379176" y="3052381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339712" y="0"/>
                </a:moveTo>
                <a:lnTo>
                  <a:pt x="293615" y="3101"/>
                </a:lnTo>
                <a:lnTo>
                  <a:pt x="249403" y="12134"/>
                </a:lnTo>
                <a:lnTo>
                  <a:pt x="207481" y="26696"/>
                </a:lnTo>
                <a:lnTo>
                  <a:pt x="168253" y="46380"/>
                </a:lnTo>
                <a:lnTo>
                  <a:pt x="132124" y="70783"/>
                </a:lnTo>
                <a:lnTo>
                  <a:pt x="99499" y="99499"/>
                </a:lnTo>
                <a:lnTo>
                  <a:pt x="70783" y="132124"/>
                </a:lnTo>
                <a:lnTo>
                  <a:pt x="46380" y="168253"/>
                </a:lnTo>
                <a:lnTo>
                  <a:pt x="26696" y="207481"/>
                </a:lnTo>
                <a:lnTo>
                  <a:pt x="12134" y="249403"/>
                </a:lnTo>
                <a:lnTo>
                  <a:pt x="3101" y="293615"/>
                </a:lnTo>
                <a:lnTo>
                  <a:pt x="0" y="339712"/>
                </a:lnTo>
                <a:lnTo>
                  <a:pt x="3101" y="385809"/>
                </a:lnTo>
                <a:lnTo>
                  <a:pt x="12134" y="430021"/>
                </a:lnTo>
                <a:lnTo>
                  <a:pt x="26696" y="471943"/>
                </a:lnTo>
                <a:lnTo>
                  <a:pt x="46380" y="511171"/>
                </a:lnTo>
                <a:lnTo>
                  <a:pt x="70783" y="547300"/>
                </a:lnTo>
                <a:lnTo>
                  <a:pt x="99499" y="579924"/>
                </a:lnTo>
                <a:lnTo>
                  <a:pt x="132124" y="608641"/>
                </a:lnTo>
                <a:lnTo>
                  <a:pt x="168253" y="633043"/>
                </a:lnTo>
                <a:lnTo>
                  <a:pt x="207481" y="652728"/>
                </a:lnTo>
                <a:lnTo>
                  <a:pt x="249403" y="667289"/>
                </a:lnTo>
                <a:lnTo>
                  <a:pt x="293615" y="676323"/>
                </a:lnTo>
                <a:lnTo>
                  <a:pt x="339712" y="679424"/>
                </a:lnTo>
                <a:lnTo>
                  <a:pt x="385809" y="676323"/>
                </a:lnTo>
                <a:lnTo>
                  <a:pt x="430021" y="667289"/>
                </a:lnTo>
                <a:lnTo>
                  <a:pt x="471943" y="652728"/>
                </a:lnTo>
                <a:lnTo>
                  <a:pt x="511171" y="633043"/>
                </a:lnTo>
                <a:lnTo>
                  <a:pt x="547300" y="608641"/>
                </a:lnTo>
                <a:lnTo>
                  <a:pt x="579924" y="579924"/>
                </a:lnTo>
                <a:lnTo>
                  <a:pt x="608641" y="547300"/>
                </a:lnTo>
                <a:lnTo>
                  <a:pt x="633043" y="511171"/>
                </a:lnTo>
                <a:lnTo>
                  <a:pt x="652728" y="471943"/>
                </a:lnTo>
                <a:lnTo>
                  <a:pt x="667289" y="430021"/>
                </a:lnTo>
                <a:lnTo>
                  <a:pt x="676323" y="385809"/>
                </a:lnTo>
                <a:lnTo>
                  <a:pt x="679424" y="339712"/>
                </a:lnTo>
                <a:lnTo>
                  <a:pt x="676323" y="293615"/>
                </a:lnTo>
                <a:lnTo>
                  <a:pt x="667289" y="249403"/>
                </a:lnTo>
                <a:lnTo>
                  <a:pt x="652728" y="207481"/>
                </a:lnTo>
                <a:lnTo>
                  <a:pt x="633043" y="168253"/>
                </a:lnTo>
                <a:lnTo>
                  <a:pt x="608641" y="132124"/>
                </a:lnTo>
                <a:lnTo>
                  <a:pt x="579924" y="99499"/>
                </a:lnTo>
                <a:lnTo>
                  <a:pt x="547300" y="70783"/>
                </a:lnTo>
                <a:lnTo>
                  <a:pt x="511171" y="46380"/>
                </a:lnTo>
                <a:lnTo>
                  <a:pt x="471943" y="26696"/>
                </a:lnTo>
                <a:lnTo>
                  <a:pt x="430021" y="12134"/>
                </a:lnTo>
                <a:lnTo>
                  <a:pt x="385809" y="3101"/>
                </a:lnTo>
                <a:lnTo>
                  <a:pt x="3397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43049" y="3052368"/>
            <a:ext cx="615554" cy="679437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2379176" y="3052381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339712" y="679424"/>
                </a:moveTo>
                <a:lnTo>
                  <a:pt x="385809" y="676323"/>
                </a:lnTo>
                <a:lnTo>
                  <a:pt x="430021" y="667289"/>
                </a:lnTo>
                <a:lnTo>
                  <a:pt x="471943" y="652728"/>
                </a:lnTo>
                <a:lnTo>
                  <a:pt x="511171" y="633043"/>
                </a:lnTo>
                <a:lnTo>
                  <a:pt x="547300" y="608641"/>
                </a:lnTo>
                <a:lnTo>
                  <a:pt x="579924" y="579924"/>
                </a:lnTo>
                <a:lnTo>
                  <a:pt x="608641" y="547300"/>
                </a:lnTo>
                <a:lnTo>
                  <a:pt x="633043" y="511171"/>
                </a:lnTo>
                <a:lnTo>
                  <a:pt x="652728" y="471943"/>
                </a:lnTo>
                <a:lnTo>
                  <a:pt x="667289" y="430021"/>
                </a:lnTo>
                <a:lnTo>
                  <a:pt x="676323" y="385809"/>
                </a:lnTo>
                <a:lnTo>
                  <a:pt x="679424" y="339712"/>
                </a:lnTo>
                <a:lnTo>
                  <a:pt x="676323" y="293615"/>
                </a:lnTo>
                <a:lnTo>
                  <a:pt x="667289" y="249403"/>
                </a:lnTo>
                <a:lnTo>
                  <a:pt x="652728" y="207481"/>
                </a:lnTo>
                <a:lnTo>
                  <a:pt x="633043" y="168253"/>
                </a:lnTo>
                <a:lnTo>
                  <a:pt x="608641" y="132124"/>
                </a:lnTo>
                <a:lnTo>
                  <a:pt x="579924" y="99499"/>
                </a:lnTo>
                <a:lnTo>
                  <a:pt x="547300" y="70783"/>
                </a:lnTo>
                <a:lnTo>
                  <a:pt x="511171" y="46380"/>
                </a:lnTo>
                <a:lnTo>
                  <a:pt x="471943" y="26696"/>
                </a:lnTo>
                <a:lnTo>
                  <a:pt x="430021" y="12134"/>
                </a:lnTo>
                <a:lnTo>
                  <a:pt x="385809" y="3101"/>
                </a:lnTo>
                <a:lnTo>
                  <a:pt x="339712" y="0"/>
                </a:lnTo>
                <a:lnTo>
                  <a:pt x="293615" y="3101"/>
                </a:lnTo>
                <a:lnTo>
                  <a:pt x="249403" y="12134"/>
                </a:lnTo>
                <a:lnTo>
                  <a:pt x="207481" y="26696"/>
                </a:lnTo>
                <a:lnTo>
                  <a:pt x="168253" y="46380"/>
                </a:lnTo>
                <a:lnTo>
                  <a:pt x="132124" y="70783"/>
                </a:lnTo>
                <a:lnTo>
                  <a:pt x="99499" y="99499"/>
                </a:lnTo>
                <a:lnTo>
                  <a:pt x="70783" y="132124"/>
                </a:lnTo>
                <a:lnTo>
                  <a:pt x="46380" y="168253"/>
                </a:lnTo>
                <a:lnTo>
                  <a:pt x="26696" y="207481"/>
                </a:lnTo>
                <a:lnTo>
                  <a:pt x="12134" y="249403"/>
                </a:lnTo>
                <a:lnTo>
                  <a:pt x="3101" y="293615"/>
                </a:lnTo>
                <a:lnTo>
                  <a:pt x="0" y="339712"/>
                </a:lnTo>
                <a:lnTo>
                  <a:pt x="3101" y="385809"/>
                </a:lnTo>
                <a:lnTo>
                  <a:pt x="12134" y="430021"/>
                </a:lnTo>
                <a:lnTo>
                  <a:pt x="26696" y="471943"/>
                </a:lnTo>
                <a:lnTo>
                  <a:pt x="46380" y="511171"/>
                </a:lnTo>
                <a:lnTo>
                  <a:pt x="70783" y="547300"/>
                </a:lnTo>
                <a:lnTo>
                  <a:pt x="99499" y="579924"/>
                </a:lnTo>
                <a:lnTo>
                  <a:pt x="132124" y="608641"/>
                </a:lnTo>
                <a:lnTo>
                  <a:pt x="168253" y="633043"/>
                </a:lnTo>
                <a:lnTo>
                  <a:pt x="207481" y="652728"/>
                </a:lnTo>
                <a:lnTo>
                  <a:pt x="249403" y="667289"/>
                </a:lnTo>
                <a:lnTo>
                  <a:pt x="293615" y="676323"/>
                </a:lnTo>
                <a:lnTo>
                  <a:pt x="339712" y="679424"/>
                </a:lnTo>
                <a:close/>
              </a:path>
            </a:pathLst>
          </a:custGeom>
          <a:ln w="6350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79176" y="4942381"/>
            <a:ext cx="679428" cy="679425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2379176" y="4942381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339712" y="679424"/>
                </a:moveTo>
                <a:lnTo>
                  <a:pt x="385809" y="676323"/>
                </a:lnTo>
                <a:lnTo>
                  <a:pt x="430021" y="667289"/>
                </a:lnTo>
                <a:lnTo>
                  <a:pt x="471943" y="652728"/>
                </a:lnTo>
                <a:lnTo>
                  <a:pt x="511171" y="633043"/>
                </a:lnTo>
                <a:lnTo>
                  <a:pt x="547300" y="608641"/>
                </a:lnTo>
                <a:lnTo>
                  <a:pt x="579924" y="579924"/>
                </a:lnTo>
                <a:lnTo>
                  <a:pt x="608641" y="547300"/>
                </a:lnTo>
                <a:lnTo>
                  <a:pt x="633043" y="511171"/>
                </a:lnTo>
                <a:lnTo>
                  <a:pt x="652728" y="471943"/>
                </a:lnTo>
                <a:lnTo>
                  <a:pt x="667289" y="430021"/>
                </a:lnTo>
                <a:lnTo>
                  <a:pt x="676323" y="385809"/>
                </a:lnTo>
                <a:lnTo>
                  <a:pt x="679424" y="339712"/>
                </a:lnTo>
                <a:lnTo>
                  <a:pt x="676323" y="293615"/>
                </a:lnTo>
                <a:lnTo>
                  <a:pt x="667289" y="249403"/>
                </a:lnTo>
                <a:lnTo>
                  <a:pt x="652728" y="207481"/>
                </a:lnTo>
                <a:lnTo>
                  <a:pt x="633043" y="168253"/>
                </a:lnTo>
                <a:lnTo>
                  <a:pt x="608641" y="132124"/>
                </a:lnTo>
                <a:lnTo>
                  <a:pt x="579924" y="99499"/>
                </a:lnTo>
                <a:lnTo>
                  <a:pt x="547300" y="70783"/>
                </a:lnTo>
                <a:lnTo>
                  <a:pt x="511171" y="46380"/>
                </a:lnTo>
                <a:lnTo>
                  <a:pt x="471943" y="26696"/>
                </a:lnTo>
                <a:lnTo>
                  <a:pt x="430021" y="12134"/>
                </a:lnTo>
                <a:lnTo>
                  <a:pt x="385809" y="3101"/>
                </a:lnTo>
                <a:lnTo>
                  <a:pt x="339712" y="0"/>
                </a:lnTo>
                <a:lnTo>
                  <a:pt x="293615" y="3101"/>
                </a:lnTo>
                <a:lnTo>
                  <a:pt x="249403" y="12134"/>
                </a:lnTo>
                <a:lnTo>
                  <a:pt x="207481" y="26696"/>
                </a:lnTo>
                <a:lnTo>
                  <a:pt x="168253" y="46380"/>
                </a:lnTo>
                <a:lnTo>
                  <a:pt x="132124" y="70783"/>
                </a:lnTo>
                <a:lnTo>
                  <a:pt x="99499" y="99499"/>
                </a:lnTo>
                <a:lnTo>
                  <a:pt x="70783" y="132124"/>
                </a:lnTo>
                <a:lnTo>
                  <a:pt x="46380" y="168253"/>
                </a:lnTo>
                <a:lnTo>
                  <a:pt x="26696" y="207481"/>
                </a:lnTo>
                <a:lnTo>
                  <a:pt x="12134" y="249403"/>
                </a:lnTo>
                <a:lnTo>
                  <a:pt x="3101" y="293615"/>
                </a:lnTo>
                <a:lnTo>
                  <a:pt x="0" y="339712"/>
                </a:lnTo>
                <a:lnTo>
                  <a:pt x="3101" y="385809"/>
                </a:lnTo>
                <a:lnTo>
                  <a:pt x="12134" y="430021"/>
                </a:lnTo>
                <a:lnTo>
                  <a:pt x="26696" y="471943"/>
                </a:lnTo>
                <a:lnTo>
                  <a:pt x="46380" y="511171"/>
                </a:lnTo>
                <a:lnTo>
                  <a:pt x="70783" y="547300"/>
                </a:lnTo>
                <a:lnTo>
                  <a:pt x="99499" y="579924"/>
                </a:lnTo>
                <a:lnTo>
                  <a:pt x="132124" y="608641"/>
                </a:lnTo>
                <a:lnTo>
                  <a:pt x="168253" y="633043"/>
                </a:lnTo>
                <a:lnTo>
                  <a:pt x="207481" y="652728"/>
                </a:lnTo>
                <a:lnTo>
                  <a:pt x="249403" y="667289"/>
                </a:lnTo>
                <a:lnTo>
                  <a:pt x="293615" y="676323"/>
                </a:lnTo>
                <a:lnTo>
                  <a:pt x="339712" y="679424"/>
                </a:lnTo>
                <a:close/>
              </a:path>
            </a:pathLst>
          </a:custGeom>
          <a:ln w="6350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292760" y="2598581"/>
            <a:ext cx="1952625" cy="6396990"/>
          </a:xfrm>
          <a:custGeom>
            <a:avLst/>
            <a:gdLst/>
            <a:ahLst/>
            <a:cxnLst/>
            <a:rect l="l" t="t" r="r" b="b"/>
            <a:pathLst>
              <a:path w="1952625" h="6396990">
                <a:moveTo>
                  <a:pt x="324002" y="0"/>
                </a:move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6072657"/>
                </a:lnTo>
                <a:lnTo>
                  <a:pt x="3512" y="6120536"/>
                </a:lnTo>
                <a:lnTo>
                  <a:pt x="13717" y="6166234"/>
                </a:lnTo>
                <a:lnTo>
                  <a:pt x="30113" y="6209249"/>
                </a:lnTo>
                <a:lnTo>
                  <a:pt x="52198" y="6249080"/>
                </a:lnTo>
                <a:lnTo>
                  <a:pt x="79471" y="6285227"/>
                </a:lnTo>
                <a:lnTo>
                  <a:pt x="111432" y="6317187"/>
                </a:lnTo>
                <a:lnTo>
                  <a:pt x="147579" y="6344461"/>
                </a:lnTo>
                <a:lnTo>
                  <a:pt x="187410" y="6366546"/>
                </a:lnTo>
                <a:lnTo>
                  <a:pt x="230425" y="6382941"/>
                </a:lnTo>
                <a:lnTo>
                  <a:pt x="276123" y="6393146"/>
                </a:lnTo>
                <a:lnTo>
                  <a:pt x="324002" y="6396659"/>
                </a:lnTo>
                <a:lnTo>
                  <a:pt x="1628482" y="6396659"/>
                </a:lnTo>
                <a:lnTo>
                  <a:pt x="1676358" y="6393146"/>
                </a:lnTo>
                <a:lnTo>
                  <a:pt x="1722053" y="6382941"/>
                </a:lnTo>
                <a:lnTo>
                  <a:pt x="1765066" y="6366546"/>
                </a:lnTo>
                <a:lnTo>
                  <a:pt x="1804896" y="6344461"/>
                </a:lnTo>
                <a:lnTo>
                  <a:pt x="1841042" y="6317187"/>
                </a:lnTo>
                <a:lnTo>
                  <a:pt x="1873001" y="6285227"/>
                </a:lnTo>
                <a:lnTo>
                  <a:pt x="1900274" y="6249080"/>
                </a:lnTo>
                <a:lnTo>
                  <a:pt x="1922359" y="6209249"/>
                </a:lnTo>
                <a:lnTo>
                  <a:pt x="1938754" y="6166234"/>
                </a:lnTo>
                <a:lnTo>
                  <a:pt x="1948959" y="6120536"/>
                </a:lnTo>
                <a:lnTo>
                  <a:pt x="1952472" y="6072657"/>
                </a:lnTo>
                <a:lnTo>
                  <a:pt x="1952472" y="324002"/>
                </a:lnTo>
                <a:lnTo>
                  <a:pt x="1948959" y="276123"/>
                </a:lnTo>
                <a:lnTo>
                  <a:pt x="1938754" y="230425"/>
                </a:lnTo>
                <a:lnTo>
                  <a:pt x="1922359" y="187410"/>
                </a:lnTo>
                <a:lnTo>
                  <a:pt x="1900274" y="147579"/>
                </a:lnTo>
                <a:lnTo>
                  <a:pt x="1873001" y="111432"/>
                </a:lnTo>
                <a:lnTo>
                  <a:pt x="1841042" y="79471"/>
                </a:lnTo>
                <a:lnTo>
                  <a:pt x="1804896" y="52198"/>
                </a:lnTo>
                <a:lnTo>
                  <a:pt x="1765066" y="30113"/>
                </a:lnTo>
                <a:lnTo>
                  <a:pt x="1722053" y="13717"/>
                </a:lnTo>
                <a:lnTo>
                  <a:pt x="1676358" y="3512"/>
                </a:lnTo>
                <a:lnTo>
                  <a:pt x="1628482" y="0"/>
                </a:lnTo>
                <a:lnTo>
                  <a:pt x="324002" y="0"/>
                </a:lnTo>
                <a:close/>
              </a:path>
            </a:pathLst>
          </a:custGeom>
          <a:ln w="9525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2943" y="2551228"/>
            <a:ext cx="1837055" cy="2169825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158115">
              <a:lnSpc>
                <a:spcPct val="100000"/>
              </a:lnSpc>
              <a:spcBef>
                <a:spcPts val="860"/>
              </a:spcBef>
            </a:pPr>
            <a:r>
              <a:rPr lang="it-IT" sz="1400" b="1" spc="55" dirty="0">
                <a:solidFill>
                  <a:srgbClr val="185633"/>
                </a:solidFill>
                <a:latin typeface="Cambria"/>
                <a:cs typeface="Cambria"/>
              </a:rPr>
              <a:t>PRESENTACIÓN</a:t>
            </a:r>
          </a:p>
          <a:p>
            <a:pPr marL="158115">
              <a:lnSpc>
                <a:spcPct val="100000"/>
              </a:lnSpc>
              <a:spcBef>
                <a:spcPts val="860"/>
              </a:spcBef>
            </a:pPr>
            <a:endParaRPr sz="1300" dirty="0">
              <a:latin typeface="Cambria"/>
              <a:cs typeface="Cambria"/>
            </a:endParaRPr>
          </a:p>
          <a:p>
            <a:pPr marL="12700" marR="5080" algn="just">
              <a:lnSpc>
                <a:spcPct val="79600"/>
              </a:lnSpc>
              <a:spcBef>
                <a:spcPts val="360"/>
              </a:spcBef>
            </a:pPr>
            <a:r>
              <a:rPr lang="it-IT" sz="1000" spc="75" dirty="0">
                <a:solidFill>
                  <a:srgbClr val="185633"/>
                </a:solidFill>
                <a:latin typeface="Cambria"/>
                <a:cs typeface="Cambria"/>
              </a:rPr>
              <a:t>El </a:t>
            </a:r>
            <a:r>
              <a:rPr lang="it-IT" sz="1000" spc="75" dirty="0" err="1">
                <a:solidFill>
                  <a:srgbClr val="185633"/>
                </a:solidFill>
                <a:latin typeface="Cambria"/>
                <a:cs typeface="Cambria"/>
              </a:rPr>
              <a:t>abrazo</a:t>
            </a:r>
            <a:r>
              <a:rPr lang="it-IT" sz="1000" spc="75" dirty="0">
                <a:solidFill>
                  <a:srgbClr val="185633"/>
                </a:solidFill>
                <a:latin typeface="Cambria"/>
                <a:cs typeface="Cambria"/>
              </a:rPr>
              <a:t> fresco de este Gel de </a:t>
            </a:r>
            <a:r>
              <a:rPr lang="it-IT" sz="1000" spc="75" dirty="0" err="1">
                <a:solidFill>
                  <a:srgbClr val="185633"/>
                </a:solidFill>
                <a:latin typeface="Cambria"/>
                <a:cs typeface="Cambria"/>
              </a:rPr>
              <a:t>Baño</a:t>
            </a:r>
            <a:r>
              <a:rPr lang="it-IT" sz="1000" spc="75" dirty="0">
                <a:solidFill>
                  <a:srgbClr val="185633"/>
                </a:solidFill>
                <a:latin typeface="Cambria"/>
                <a:cs typeface="Cambria"/>
              </a:rPr>
              <a:t> es un </a:t>
            </a:r>
            <a:r>
              <a:rPr lang="it-IT" sz="1000" spc="75" dirty="0" err="1">
                <a:solidFill>
                  <a:srgbClr val="185633"/>
                </a:solidFill>
                <a:latin typeface="Cambria"/>
                <a:cs typeface="Cambria"/>
              </a:rPr>
              <a:t>sueño</a:t>
            </a:r>
            <a:r>
              <a:rPr lang="it-IT" sz="1000" spc="75" dirty="0">
                <a:solidFill>
                  <a:srgbClr val="185633"/>
                </a:solidFill>
                <a:latin typeface="Cambria"/>
                <a:cs typeface="Cambria"/>
              </a:rPr>
              <a:t> para la </a:t>
            </a:r>
            <a:r>
              <a:rPr lang="it-IT" sz="1000" spc="75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000" spc="75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75" dirty="0" err="1">
                <a:solidFill>
                  <a:srgbClr val="185633"/>
                </a:solidFill>
                <a:latin typeface="Cambria"/>
                <a:cs typeface="Cambria"/>
              </a:rPr>
              <a:t>cuerpo</a:t>
            </a:r>
            <a:r>
              <a:rPr lang="it-IT" sz="1000" spc="75" dirty="0">
                <a:solidFill>
                  <a:srgbClr val="185633"/>
                </a:solidFill>
                <a:latin typeface="Cambria"/>
                <a:cs typeface="Cambria"/>
              </a:rPr>
              <a:t>: su </a:t>
            </a:r>
            <a:r>
              <a:rPr lang="it-IT" sz="1000" spc="75" dirty="0" err="1">
                <a:solidFill>
                  <a:srgbClr val="185633"/>
                </a:solidFill>
                <a:latin typeface="Cambria"/>
                <a:cs typeface="Cambria"/>
              </a:rPr>
              <a:t>textura</a:t>
            </a:r>
            <a:r>
              <a:rPr lang="it-IT" sz="1000" spc="75" dirty="0">
                <a:solidFill>
                  <a:srgbClr val="185633"/>
                </a:solidFill>
                <a:latin typeface="Cambria"/>
                <a:cs typeface="Cambria"/>
              </a:rPr>
              <a:t> es </a:t>
            </a:r>
            <a:r>
              <a:rPr lang="it-IT" sz="1000" spc="75" dirty="0" err="1">
                <a:solidFill>
                  <a:srgbClr val="185633"/>
                </a:solidFill>
                <a:latin typeface="Cambria"/>
                <a:cs typeface="Cambria"/>
              </a:rPr>
              <a:t>muy</a:t>
            </a:r>
            <a:r>
              <a:rPr lang="it-IT" sz="10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75" dirty="0" err="1">
                <a:solidFill>
                  <a:srgbClr val="185633"/>
                </a:solidFill>
                <a:latin typeface="Cambria"/>
                <a:cs typeface="Cambria"/>
              </a:rPr>
              <a:t>agradable</a:t>
            </a:r>
            <a:r>
              <a:rPr lang="it-IT" sz="1000" spc="75" dirty="0">
                <a:solidFill>
                  <a:srgbClr val="185633"/>
                </a:solidFill>
                <a:latin typeface="Cambria"/>
                <a:cs typeface="Cambria"/>
              </a:rPr>
              <a:t>, la </a:t>
            </a:r>
            <a:r>
              <a:rPr lang="it-IT" sz="1000" spc="75" dirty="0" err="1">
                <a:solidFill>
                  <a:srgbClr val="185633"/>
                </a:solidFill>
                <a:latin typeface="Cambria"/>
                <a:cs typeface="Cambria"/>
              </a:rPr>
              <a:t>limpieza</a:t>
            </a:r>
            <a:r>
              <a:rPr lang="it-IT" sz="1000" spc="75" dirty="0">
                <a:solidFill>
                  <a:srgbClr val="185633"/>
                </a:solidFill>
                <a:latin typeface="Cambria"/>
                <a:cs typeface="Cambria"/>
              </a:rPr>
              <a:t> es realmente </a:t>
            </a:r>
            <a:r>
              <a:rPr lang="it-IT" sz="1000" spc="75" dirty="0" err="1">
                <a:solidFill>
                  <a:srgbClr val="185633"/>
                </a:solidFill>
                <a:latin typeface="Cambria"/>
                <a:cs typeface="Cambria"/>
              </a:rPr>
              <a:t>delicada</a:t>
            </a:r>
            <a:r>
              <a:rPr lang="it-IT" sz="10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75" dirty="0" err="1">
                <a:solidFill>
                  <a:srgbClr val="185633"/>
                </a:solidFill>
                <a:latin typeface="Cambria"/>
                <a:cs typeface="Cambria"/>
              </a:rPr>
              <a:t>gracias</a:t>
            </a:r>
            <a:r>
              <a:rPr lang="it-IT" sz="1000" spc="75" dirty="0">
                <a:solidFill>
                  <a:srgbClr val="185633"/>
                </a:solidFill>
                <a:latin typeface="Cambria"/>
                <a:cs typeface="Cambria"/>
              </a:rPr>
              <a:t> a la </a:t>
            </a:r>
            <a:r>
              <a:rPr lang="it-IT" sz="1000" spc="75" dirty="0" err="1">
                <a:solidFill>
                  <a:srgbClr val="185633"/>
                </a:solidFill>
                <a:latin typeface="Cambria"/>
                <a:cs typeface="Cambria"/>
              </a:rPr>
              <a:t>acción</a:t>
            </a:r>
            <a:r>
              <a:rPr lang="it-IT" sz="1000" spc="7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75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75" dirty="0" err="1">
                <a:solidFill>
                  <a:srgbClr val="185633"/>
                </a:solidFill>
                <a:latin typeface="Cambria"/>
                <a:cs typeface="Cambria"/>
              </a:rPr>
              <a:t>Aminoácidos</a:t>
            </a:r>
            <a:r>
              <a:rPr lang="it-IT" sz="1000" spc="75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75" dirty="0" err="1">
                <a:solidFill>
                  <a:srgbClr val="185633"/>
                </a:solidFill>
                <a:latin typeface="Cambria"/>
                <a:cs typeface="Cambria"/>
              </a:rPr>
              <a:t>Tensioactivo</a:t>
            </a:r>
            <a:r>
              <a:rPr lang="it-IT" sz="1000" spc="7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75" dirty="0" err="1">
                <a:solidFill>
                  <a:srgbClr val="185633"/>
                </a:solidFill>
                <a:latin typeface="Cambria"/>
                <a:cs typeface="Cambria"/>
              </a:rPr>
              <a:t>Cebada</a:t>
            </a:r>
            <a:r>
              <a:rPr lang="it-IT" sz="10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75" dirty="0" err="1">
                <a:solidFill>
                  <a:srgbClr val="185633"/>
                </a:solidFill>
                <a:latin typeface="Cambria"/>
                <a:cs typeface="Cambria"/>
              </a:rPr>
              <a:t>junto</a:t>
            </a:r>
            <a:r>
              <a:rPr lang="it-IT" sz="1000" spc="75" dirty="0">
                <a:solidFill>
                  <a:srgbClr val="185633"/>
                </a:solidFill>
                <a:latin typeface="Cambria"/>
                <a:cs typeface="Cambria"/>
              </a:rPr>
              <a:t> con la </a:t>
            </a:r>
            <a:r>
              <a:rPr lang="it-IT" sz="1000" spc="75" dirty="0" err="1">
                <a:solidFill>
                  <a:srgbClr val="185633"/>
                </a:solidFill>
                <a:latin typeface="Cambria"/>
                <a:cs typeface="Cambria"/>
              </a:rPr>
              <a:t>dulzura</a:t>
            </a:r>
            <a:r>
              <a:rPr lang="it-IT" sz="1000" spc="75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75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1000" spc="7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75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75" dirty="0" err="1">
                <a:solidFill>
                  <a:srgbClr val="185633"/>
                </a:solidFill>
                <a:latin typeface="Cambria"/>
                <a:cs typeface="Cambria"/>
              </a:rPr>
              <a:t>agua</a:t>
            </a:r>
            <a:r>
              <a:rPr lang="it-IT" sz="10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75" dirty="0" err="1">
                <a:solidFill>
                  <a:srgbClr val="185633"/>
                </a:solidFill>
                <a:latin typeface="Cambria"/>
                <a:cs typeface="Cambria"/>
              </a:rPr>
              <a:t>destilada</a:t>
            </a:r>
            <a:r>
              <a:rPr lang="it-IT" sz="10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75" dirty="0" err="1">
                <a:solidFill>
                  <a:srgbClr val="185633"/>
                </a:solidFill>
                <a:latin typeface="Cambria"/>
                <a:cs typeface="Cambria"/>
              </a:rPr>
              <a:t>obtenida</a:t>
            </a:r>
            <a:r>
              <a:rPr lang="it-IT" sz="1000" spc="7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75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75" dirty="0" err="1">
                <a:solidFill>
                  <a:srgbClr val="185633"/>
                </a:solidFill>
                <a:latin typeface="Cambria"/>
                <a:cs typeface="Cambria"/>
              </a:rPr>
              <a:t>pétalos</a:t>
            </a:r>
            <a:r>
              <a:rPr lang="it-IT" sz="1000" spc="75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75" dirty="0" err="1">
                <a:solidFill>
                  <a:srgbClr val="185633"/>
                </a:solidFill>
                <a:latin typeface="Cambria"/>
                <a:cs typeface="Cambria"/>
              </a:rPr>
              <a:t>Fiordalis</a:t>
            </a:r>
            <a:r>
              <a:rPr lang="it-IT" sz="1000" spc="75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6593" y="564204"/>
            <a:ext cx="22383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Ficha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técnica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-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comercial</a:t>
            </a:r>
            <a:endParaRPr sz="1200" dirty="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6299" y="263633"/>
            <a:ext cx="220281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65" dirty="0">
                <a:solidFill>
                  <a:srgbClr val="185633"/>
                </a:solidFill>
                <a:latin typeface="Cambria"/>
                <a:cs typeface="Cambria"/>
              </a:rPr>
              <a:t>L’</a:t>
            </a:r>
            <a:r>
              <a:rPr sz="2200" b="1" spc="-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2200" b="1" spc="300" dirty="0">
                <a:solidFill>
                  <a:srgbClr val="185633"/>
                </a:solidFill>
                <a:latin typeface="Cambria"/>
                <a:cs typeface="Cambria"/>
              </a:rPr>
              <a:t>ERBOLARIO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40943" y="2647766"/>
            <a:ext cx="4036695" cy="262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3465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185633"/>
                </a:solidFill>
                <a:latin typeface="Cambria"/>
                <a:cs typeface="Cambria"/>
              </a:rPr>
              <a:t>FUN</a:t>
            </a:r>
            <a:r>
              <a:rPr lang="it-IT" sz="1400" b="1" spc="-10" dirty="0">
                <a:solidFill>
                  <a:srgbClr val="185633"/>
                </a:solidFill>
                <a:latin typeface="Cambria"/>
                <a:cs typeface="Cambria"/>
              </a:rPr>
              <a:t>CIONALIDAD</a:t>
            </a:r>
            <a:endParaRPr sz="1400" dirty="0">
              <a:latin typeface="Cambria"/>
              <a:cs typeface="Cambria"/>
            </a:endParaRPr>
          </a:p>
          <a:p>
            <a:pPr marL="12700" algn="just">
              <a:lnSpc>
                <a:spcPts val="1100"/>
              </a:lnSpc>
              <a:spcBef>
                <a:spcPts val="1105"/>
              </a:spcBef>
            </a:pPr>
            <a:r>
              <a:rPr lang="it-IT" sz="1000" b="1" spc="65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1000" b="1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b="1" spc="65" dirty="0" err="1">
                <a:solidFill>
                  <a:srgbClr val="185633"/>
                </a:solidFill>
                <a:latin typeface="Cambria"/>
                <a:cs typeface="Cambria"/>
              </a:rPr>
              <a:t>aciano</a:t>
            </a:r>
            <a:r>
              <a:rPr lang="it-IT" sz="1000" b="1" spc="6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b="1" spc="65" dirty="0" err="1">
                <a:solidFill>
                  <a:srgbClr val="185633"/>
                </a:solidFill>
                <a:latin typeface="Cambria"/>
                <a:cs typeface="Cambria"/>
              </a:rPr>
              <a:t>agua</a:t>
            </a:r>
            <a:r>
              <a:rPr lang="it-IT" sz="1000" b="1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spc="65" dirty="0" err="1">
                <a:solidFill>
                  <a:srgbClr val="185633"/>
                </a:solidFill>
                <a:latin typeface="Cambria"/>
                <a:cs typeface="Cambria"/>
              </a:rPr>
              <a:t>destilada</a:t>
            </a:r>
            <a:r>
              <a:rPr lang="it-IT" sz="1000" b="1" spc="65" dirty="0">
                <a:solidFill>
                  <a:srgbClr val="185633"/>
                </a:solidFill>
                <a:latin typeface="Cambria"/>
                <a:cs typeface="Cambria"/>
              </a:rPr>
              <a:t>
EXTRACTO: EMOLIENTE - SUAVIZANTE
AGUA DESTILADA: SUAVIZANTE – REFRESCANTE</a:t>
            </a:r>
          </a:p>
          <a:p>
            <a:pPr marL="12700" algn="just">
              <a:lnSpc>
                <a:spcPts val="1100"/>
              </a:lnSpc>
              <a:spcBef>
                <a:spcPts val="1105"/>
              </a:spcBef>
            </a:pPr>
            <a:r>
              <a:rPr sz="1100" i="1" spc="75" dirty="0">
                <a:solidFill>
                  <a:srgbClr val="185633"/>
                </a:solidFill>
                <a:latin typeface="Cambria"/>
                <a:cs typeface="Cambria"/>
              </a:rPr>
              <a:t>Centaurea</a:t>
            </a:r>
            <a:r>
              <a:rPr sz="1100" i="1" spc="110" dirty="0">
                <a:solidFill>
                  <a:srgbClr val="185633"/>
                </a:solidFill>
                <a:latin typeface="Cambria"/>
                <a:cs typeface="Cambria"/>
              </a:rPr>
              <a:t> cyanus </a:t>
            </a:r>
            <a:r>
              <a:rPr sz="1100" i="1" spc="60" dirty="0">
                <a:solidFill>
                  <a:srgbClr val="185633"/>
                </a:solidFill>
                <a:latin typeface="Cambria"/>
                <a:cs typeface="Cambria"/>
              </a:rPr>
              <a:t>Flower</a:t>
            </a:r>
            <a:r>
              <a:rPr sz="1100" i="1" spc="1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50" dirty="0">
                <a:solidFill>
                  <a:srgbClr val="185633"/>
                </a:solidFill>
                <a:latin typeface="Cambria"/>
                <a:cs typeface="Cambria"/>
              </a:rPr>
              <a:t>extract,</a:t>
            </a:r>
            <a:r>
              <a:rPr sz="1100" i="1" spc="1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75" dirty="0">
                <a:solidFill>
                  <a:srgbClr val="185633"/>
                </a:solidFill>
                <a:latin typeface="Cambria"/>
                <a:cs typeface="Cambria"/>
              </a:rPr>
              <a:t>Centaurea</a:t>
            </a:r>
            <a:r>
              <a:rPr sz="1100" i="1" spc="1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100" dirty="0">
                <a:solidFill>
                  <a:srgbClr val="185633"/>
                </a:solidFill>
                <a:latin typeface="Cambria"/>
                <a:cs typeface="Cambria"/>
              </a:rPr>
              <a:t>cyanus </a:t>
            </a:r>
            <a:r>
              <a:rPr sz="1100" i="1" spc="60" dirty="0">
                <a:solidFill>
                  <a:srgbClr val="185633"/>
                </a:solidFill>
                <a:latin typeface="Cambria"/>
                <a:cs typeface="Cambria"/>
              </a:rPr>
              <a:t>Flower</a:t>
            </a:r>
            <a:r>
              <a:rPr sz="1100" i="1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-10" dirty="0">
                <a:solidFill>
                  <a:srgbClr val="185633"/>
                </a:solidFill>
                <a:latin typeface="Cambria"/>
                <a:cs typeface="Cambria"/>
              </a:rPr>
              <a:t>Water</a:t>
            </a:r>
            <a:endParaRPr sz="1100" dirty="0"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</a:pP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De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pétalos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Fiordalis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, mediante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extracción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realizada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con glicerina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vegetal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hemos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obtenido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un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rico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polifenoles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, como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gálico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con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acción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tonificante y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emoliente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, y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taninos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, como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tánico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con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acción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suavizante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compactadora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en la superficie de la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epidermis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. De un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segundo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ciclo de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procesado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pétalos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Fiordalis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hemos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obtenido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un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destilado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con una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agradable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acción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refrescante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100" dirty="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93057" y="5446012"/>
            <a:ext cx="4036695" cy="16030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100"/>
              </a:lnSpc>
              <a:spcBef>
                <a:spcPts val="100"/>
              </a:spcBef>
            </a:pPr>
            <a:r>
              <a:rPr lang="it-IT" sz="1000" b="1" spc="60" dirty="0">
                <a:solidFill>
                  <a:srgbClr val="185633"/>
                </a:solidFill>
                <a:latin typeface="Cambria"/>
                <a:cs typeface="Cambria"/>
              </a:rPr>
              <a:t>Surfactante </a:t>
            </a:r>
            <a:r>
              <a:rPr lang="it-IT" sz="1000" b="1" spc="60" dirty="0" err="1">
                <a:solidFill>
                  <a:srgbClr val="185633"/>
                </a:solidFill>
                <a:latin typeface="Cambria"/>
                <a:cs typeface="Cambria"/>
              </a:rPr>
              <a:t>Cebada</a:t>
            </a:r>
            <a:r>
              <a:rPr lang="it-IT" sz="1000" b="1" spc="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spc="60" dirty="0" err="1">
                <a:solidFill>
                  <a:srgbClr val="185633"/>
                </a:solidFill>
                <a:latin typeface="Cambria"/>
                <a:cs typeface="Cambria"/>
              </a:rPr>
              <a:t>Aminoácidos</a:t>
            </a:r>
            <a:endParaRPr lang="it-IT" sz="1000" b="1" spc="60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algn="just">
              <a:lnSpc>
                <a:spcPts val="1100"/>
              </a:lnSpc>
              <a:spcBef>
                <a:spcPts val="100"/>
              </a:spcBef>
            </a:pPr>
            <a:r>
              <a:rPr lang="it-IT" sz="1100" b="1" spc="80" dirty="0">
                <a:solidFill>
                  <a:srgbClr val="185633"/>
                </a:solidFill>
                <a:latin typeface="Cambria"/>
                <a:cs typeface="Cambria"/>
              </a:rPr>
              <a:t>LIMPIEZA DELICADA</a:t>
            </a:r>
          </a:p>
          <a:p>
            <a:pPr marL="12700" algn="just">
              <a:lnSpc>
                <a:spcPts val="1100"/>
              </a:lnSpc>
              <a:spcBef>
                <a:spcPts val="100"/>
              </a:spcBef>
            </a:pPr>
            <a:r>
              <a:rPr sz="1100" i="1" spc="85" dirty="0">
                <a:solidFill>
                  <a:srgbClr val="185633"/>
                </a:solidFill>
                <a:latin typeface="Cambria"/>
                <a:cs typeface="Cambria"/>
              </a:rPr>
              <a:t>Sodium</a:t>
            </a:r>
            <a:r>
              <a:rPr sz="1100" i="1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75" dirty="0">
                <a:solidFill>
                  <a:srgbClr val="185633"/>
                </a:solidFill>
                <a:latin typeface="Cambria"/>
                <a:cs typeface="Cambria"/>
              </a:rPr>
              <a:t>Cocoyl</a:t>
            </a:r>
            <a:r>
              <a:rPr sz="1100" i="1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75" dirty="0">
                <a:solidFill>
                  <a:srgbClr val="185633"/>
                </a:solidFill>
                <a:latin typeface="Cambria"/>
                <a:cs typeface="Cambria"/>
              </a:rPr>
              <a:t>Barley</a:t>
            </a:r>
            <a:r>
              <a:rPr sz="1100" i="1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65" dirty="0">
                <a:solidFill>
                  <a:srgbClr val="185633"/>
                </a:solidFill>
                <a:latin typeface="Cambria"/>
                <a:cs typeface="Cambria"/>
              </a:rPr>
              <a:t>Amino</a:t>
            </a:r>
            <a:r>
              <a:rPr sz="1100" i="1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80" dirty="0">
                <a:solidFill>
                  <a:srgbClr val="185633"/>
                </a:solidFill>
                <a:latin typeface="Cambria"/>
                <a:cs typeface="Cambria"/>
              </a:rPr>
              <a:t>Acids</a:t>
            </a:r>
            <a:endParaRPr sz="1100" dirty="0"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110"/>
              </a:spcBef>
            </a:pP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De la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combinación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equilibrada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aminoácidos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cebada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con un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tensioactivo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derivado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coco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nace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esta materia prima de alto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rendimiento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, presente en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gel de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baño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asegura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su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acción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limpiadora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delicada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y suave,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excelente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para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pieles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sensibles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. Los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aminoácidos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cebada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además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crean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una fina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película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protectora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sobre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con cada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lavado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por lo tanto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estará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menos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deshidratada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con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lavado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frecuente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100" dirty="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1035" y="4449801"/>
            <a:ext cx="1833245" cy="1260602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endParaRPr lang="it-IT" sz="1300" b="1" spc="-2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300" b="1" spc="-25" dirty="0" err="1">
                <a:solidFill>
                  <a:srgbClr val="185633"/>
                </a:solidFill>
                <a:latin typeface="Cambria"/>
                <a:cs typeface="Cambria"/>
              </a:rPr>
              <a:t>Uso</a:t>
            </a:r>
            <a:endParaRPr sz="1300" dirty="0">
              <a:latin typeface="Cambria"/>
              <a:cs typeface="Cambria"/>
            </a:endParaRPr>
          </a:p>
          <a:p>
            <a:pPr marL="12700" marR="5080" algn="just">
              <a:lnSpc>
                <a:spcPct val="80000"/>
              </a:lnSpc>
              <a:spcBef>
                <a:spcPts val="355"/>
              </a:spcBef>
            </a:pPr>
            <a:r>
              <a:rPr lang="it-IT" sz="1000" spc="90" dirty="0">
                <a:solidFill>
                  <a:srgbClr val="1A5634"/>
                </a:solidFill>
                <a:latin typeface="Cambria"/>
                <a:cs typeface="Cambria"/>
              </a:rPr>
              <a:t>Una </a:t>
            </a:r>
            <a:r>
              <a:rPr lang="it-IT" sz="1000" spc="90" dirty="0" err="1">
                <a:solidFill>
                  <a:srgbClr val="1A5634"/>
                </a:solidFill>
                <a:latin typeface="Cambria"/>
                <a:cs typeface="Cambria"/>
              </a:rPr>
              <a:t>cantidad</a:t>
            </a:r>
            <a:r>
              <a:rPr lang="it-IT" sz="1000" spc="90" dirty="0">
                <a:solidFill>
                  <a:srgbClr val="1A5634"/>
                </a:solidFill>
                <a:latin typeface="Cambria"/>
                <a:cs typeface="Cambria"/>
              </a:rPr>
              <a:t> modesta de </a:t>
            </a:r>
            <a:r>
              <a:rPr lang="it-IT" sz="1000" spc="90" dirty="0" err="1">
                <a:solidFill>
                  <a:srgbClr val="1A5634"/>
                </a:solidFill>
                <a:latin typeface="Cambria"/>
                <a:cs typeface="Cambria"/>
              </a:rPr>
              <a:t>producto</a:t>
            </a:r>
            <a:r>
              <a:rPr lang="it-IT" sz="1000" spc="90" dirty="0">
                <a:solidFill>
                  <a:srgbClr val="1A5634"/>
                </a:solidFill>
                <a:latin typeface="Cambria"/>
                <a:cs typeface="Cambria"/>
              </a:rPr>
              <a:t> es </a:t>
            </a:r>
            <a:r>
              <a:rPr lang="it-IT" sz="1000" spc="90" dirty="0" err="1">
                <a:solidFill>
                  <a:srgbClr val="1A5634"/>
                </a:solidFill>
                <a:latin typeface="Cambria"/>
                <a:cs typeface="Cambria"/>
              </a:rPr>
              <a:t>suficiente</a:t>
            </a:r>
            <a:r>
              <a:rPr lang="it-IT" sz="1000" spc="90" dirty="0">
                <a:solidFill>
                  <a:srgbClr val="1A5634"/>
                </a:solidFill>
                <a:latin typeface="Cambria"/>
                <a:cs typeface="Cambria"/>
              </a:rPr>
              <a:t> para un </a:t>
            </a:r>
            <a:r>
              <a:rPr lang="it-IT" sz="1000" spc="90" dirty="0" err="1">
                <a:solidFill>
                  <a:srgbClr val="1A5634"/>
                </a:solidFill>
                <a:latin typeface="Cambria"/>
                <a:cs typeface="Cambria"/>
              </a:rPr>
              <a:t>rico</a:t>
            </a:r>
            <a:r>
              <a:rPr lang="it-IT" sz="1000" spc="90" dirty="0">
                <a:solidFill>
                  <a:srgbClr val="1A5634"/>
                </a:solidFill>
                <a:latin typeface="Cambria"/>
                <a:cs typeface="Cambria"/>
              </a:rPr>
              <a:t> </a:t>
            </a:r>
            <a:r>
              <a:rPr lang="it-IT" sz="1000" spc="90" dirty="0" err="1">
                <a:solidFill>
                  <a:srgbClr val="1A5634"/>
                </a:solidFill>
                <a:latin typeface="Cambria"/>
                <a:cs typeface="Cambria"/>
              </a:rPr>
              <a:t>baño</a:t>
            </a:r>
            <a:r>
              <a:rPr lang="it-IT" sz="1000" spc="90" dirty="0">
                <a:solidFill>
                  <a:srgbClr val="1A5634"/>
                </a:solidFill>
                <a:latin typeface="Cambria"/>
                <a:cs typeface="Cambria"/>
              </a:rPr>
              <a:t> o una </a:t>
            </a:r>
            <a:r>
              <a:rPr lang="it-IT" sz="1000" spc="90" dirty="0" err="1">
                <a:solidFill>
                  <a:srgbClr val="1A5634"/>
                </a:solidFill>
                <a:latin typeface="Cambria"/>
                <a:cs typeface="Cambria"/>
              </a:rPr>
              <a:t>ducha</a:t>
            </a:r>
            <a:r>
              <a:rPr lang="it-IT" sz="1000" spc="90" dirty="0">
                <a:solidFill>
                  <a:srgbClr val="1A5634"/>
                </a:solidFill>
                <a:latin typeface="Cambria"/>
                <a:cs typeface="Cambria"/>
              </a:rPr>
              <a:t> </a:t>
            </a:r>
            <a:r>
              <a:rPr lang="it-IT" sz="1000" spc="90" dirty="0" err="1">
                <a:solidFill>
                  <a:srgbClr val="1A5634"/>
                </a:solidFill>
                <a:latin typeface="Cambria"/>
                <a:cs typeface="Cambria"/>
              </a:rPr>
              <a:t>fragante</a:t>
            </a:r>
            <a:r>
              <a:rPr lang="it-IT" sz="1000" spc="90" dirty="0">
                <a:solidFill>
                  <a:srgbClr val="1A5634"/>
                </a:solidFill>
                <a:latin typeface="Cambria"/>
                <a:cs typeface="Cambria"/>
              </a:rPr>
              <a:t>, para </a:t>
            </a:r>
            <a:r>
              <a:rPr lang="it-IT" sz="1000" spc="90" dirty="0" err="1">
                <a:solidFill>
                  <a:srgbClr val="1A5634"/>
                </a:solidFill>
                <a:latin typeface="Cambria"/>
                <a:cs typeface="Cambria"/>
              </a:rPr>
              <a:t>limpiar</a:t>
            </a:r>
            <a:r>
              <a:rPr lang="it-IT" sz="1000" spc="90" dirty="0">
                <a:solidFill>
                  <a:srgbClr val="1A5634"/>
                </a:solidFill>
                <a:latin typeface="Cambria"/>
                <a:cs typeface="Cambria"/>
              </a:rPr>
              <a:t> </a:t>
            </a:r>
            <a:r>
              <a:rPr lang="it-IT" sz="1000" spc="90" dirty="0" err="1">
                <a:solidFill>
                  <a:srgbClr val="1A5634"/>
                </a:solidFill>
                <a:latin typeface="Cambria"/>
                <a:cs typeface="Cambria"/>
              </a:rPr>
              <a:t>el</a:t>
            </a:r>
            <a:r>
              <a:rPr lang="it-IT" sz="1000" spc="90" dirty="0">
                <a:solidFill>
                  <a:srgbClr val="1A5634"/>
                </a:solidFill>
                <a:latin typeface="Cambria"/>
                <a:cs typeface="Cambria"/>
              </a:rPr>
              <a:t> </a:t>
            </a:r>
            <a:r>
              <a:rPr lang="it-IT" sz="1000" spc="90" dirty="0" err="1">
                <a:solidFill>
                  <a:srgbClr val="1A5634"/>
                </a:solidFill>
                <a:latin typeface="Cambria"/>
                <a:cs typeface="Cambria"/>
              </a:rPr>
              <a:t>cuerpo</a:t>
            </a:r>
            <a:r>
              <a:rPr lang="it-IT" sz="1000" spc="90" dirty="0">
                <a:solidFill>
                  <a:srgbClr val="1A5634"/>
                </a:solidFill>
                <a:latin typeface="Cambria"/>
                <a:cs typeface="Cambria"/>
              </a:rPr>
              <a:t> con una </a:t>
            </a:r>
            <a:r>
              <a:rPr lang="it-IT" sz="1000" spc="90" dirty="0" err="1">
                <a:solidFill>
                  <a:srgbClr val="1A5634"/>
                </a:solidFill>
                <a:latin typeface="Cambria"/>
                <a:cs typeface="Cambria"/>
              </a:rPr>
              <a:t>espuma</a:t>
            </a:r>
            <a:r>
              <a:rPr lang="it-IT" sz="1000" spc="90" dirty="0">
                <a:solidFill>
                  <a:srgbClr val="1A5634"/>
                </a:solidFill>
                <a:latin typeface="Cambria"/>
                <a:cs typeface="Cambria"/>
              </a:rPr>
              <a:t> con un aroma </a:t>
            </a:r>
            <a:r>
              <a:rPr lang="it-IT" sz="1000" spc="90" dirty="0" err="1">
                <a:solidFill>
                  <a:srgbClr val="1A5634"/>
                </a:solidFill>
                <a:latin typeface="Cambria"/>
                <a:cs typeface="Cambria"/>
              </a:rPr>
              <a:t>encantador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2943" y="5734644"/>
            <a:ext cx="1764256" cy="432811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lang="it-IT" sz="1300" b="1" spc="45" dirty="0" err="1">
                <a:solidFill>
                  <a:srgbClr val="185633"/>
                </a:solidFill>
                <a:latin typeface="Cambria"/>
                <a:cs typeface="Cambria"/>
              </a:rPr>
              <a:t>Ventas</a:t>
            </a:r>
            <a:r>
              <a:rPr lang="it-IT" sz="1300" b="1" spc="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300" b="1" spc="45" dirty="0" err="1">
                <a:solidFill>
                  <a:srgbClr val="185633"/>
                </a:solidFill>
                <a:latin typeface="Cambria"/>
                <a:cs typeface="Cambria"/>
              </a:rPr>
              <a:t>Relacionadas</a:t>
            </a:r>
            <a:endParaRPr lang="it-IT" sz="1300" b="1" spc="4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Toda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línea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>
                <a:solidFill>
                  <a:srgbClr val="185633"/>
                </a:solidFill>
                <a:latin typeface="Cambria"/>
                <a:cs typeface="Cambria"/>
              </a:rPr>
              <a:t>Fiordalis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2943" y="6243599"/>
            <a:ext cx="1835785" cy="2129942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300" b="1" spc="50" dirty="0">
                <a:solidFill>
                  <a:srgbClr val="185633"/>
                </a:solidFill>
                <a:latin typeface="Cambria"/>
                <a:cs typeface="Cambria"/>
              </a:rPr>
              <a:t>Formato</a:t>
            </a:r>
            <a:r>
              <a:rPr sz="1300" b="1" spc="8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75" dirty="0">
                <a:solidFill>
                  <a:srgbClr val="185633"/>
                </a:solidFill>
                <a:latin typeface="Cambria"/>
                <a:cs typeface="Cambria"/>
              </a:rPr>
              <a:t>&amp;</a:t>
            </a:r>
            <a:r>
              <a:rPr sz="1300" b="1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-10" dirty="0">
                <a:solidFill>
                  <a:srgbClr val="185633"/>
                </a:solidFill>
                <a:latin typeface="Cambria"/>
                <a:cs typeface="Cambria"/>
              </a:rPr>
              <a:t>material</a:t>
            </a:r>
            <a:endParaRPr sz="1300" dirty="0"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315"/>
              </a:spcBef>
            </a:pP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Botella de 300 ml </a:t>
            </a:r>
            <a:r>
              <a:rPr lang="it-IT" sz="1000" spc="85" dirty="0" err="1">
                <a:solidFill>
                  <a:srgbClr val="185633"/>
                </a:solidFill>
                <a:latin typeface="Cambria"/>
                <a:cs typeface="Cambria"/>
              </a:rPr>
              <a:t>fabricada</a:t>
            </a: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 con un 25% de PET </a:t>
            </a:r>
            <a:r>
              <a:rPr lang="it-IT" sz="1000" spc="85" dirty="0" err="1">
                <a:solidFill>
                  <a:srgbClr val="185633"/>
                </a:solidFill>
                <a:latin typeface="Cambria"/>
                <a:cs typeface="Cambria"/>
              </a:rPr>
              <a:t>reciclado</a:t>
            </a: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85" dirty="0" err="1">
                <a:solidFill>
                  <a:srgbClr val="185633"/>
                </a:solidFill>
                <a:latin typeface="Cambria"/>
                <a:cs typeface="Cambria"/>
              </a:rPr>
              <a:t>reciclable</a:t>
            </a: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2700" marR="5080" algn="just">
              <a:lnSpc>
                <a:spcPts val="1000"/>
              </a:lnSpc>
              <a:spcBef>
                <a:spcPts val="315"/>
              </a:spcBef>
            </a:pPr>
            <a:endParaRPr sz="1000" dirty="0">
              <a:latin typeface="Cambria"/>
              <a:cs typeface="Cambria"/>
            </a:endParaRPr>
          </a:p>
          <a:p>
            <a:pPr marL="12700" marR="716915">
              <a:lnSpc>
                <a:spcPct val="70500"/>
              </a:lnSpc>
            </a:pPr>
            <a:r>
              <a:rPr sz="1300" b="1" spc="40" dirty="0" err="1">
                <a:solidFill>
                  <a:srgbClr val="185633"/>
                </a:solidFill>
                <a:latin typeface="Cambria"/>
                <a:cs typeface="Cambria"/>
              </a:rPr>
              <a:t>Eti</a:t>
            </a:r>
            <a:r>
              <a:rPr lang="it-IT" sz="1300" b="1" spc="40" dirty="0" err="1">
                <a:solidFill>
                  <a:srgbClr val="185633"/>
                </a:solidFill>
                <a:latin typeface="Cambria"/>
                <a:cs typeface="Cambria"/>
              </a:rPr>
              <a:t>quetado</a:t>
            </a:r>
            <a:r>
              <a:rPr sz="1300" b="1" spc="4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-10" dirty="0" err="1">
                <a:solidFill>
                  <a:srgbClr val="185633"/>
                </a:solidFill>
                <a:latin typeface="Cambria"/>
                <a:cs typeface="Cambria"/>
              </a:rPr>
              <a:t>ambiental</a:t>
            </a:r>
            <a:endParaRPr sz="1300" dirty="0">
              <a:latin typeface="Cambria"/>
              <a:cs typeface="Cambria"/>
            </a:endParaRPr>
          </a:p>
          <a:p>
            <a:pPr marL="12700" marR="7620" algn="just">
              <a:lnSpc>
                <a:spcPct val="79200"/>
              </a:lnSpc>
              <a:spcBef>
                <a:spcPts val="365"/>
              </a:spcBef>
            </a:pP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Para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correcta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eliminación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componentes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embalaje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toda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información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necesaria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se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muestra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en la tabla relativa a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recogida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diferenciada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, presente en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envase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o en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embalaje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primario.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5300" y="1032524"/>
            <a:ext cx="2914015" cy="1435649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500" b="1" spc="75" dirty="0">
                <a:solidFill>
                  <a:srgbClr val="185633"/>
                </a:solidFill>
                <a:latin typeface="Cambria"/>
                <a:cs typeface="Cambria"/>
              </a:rPr>
              <a:t>FIORDALIS</a:t>
            </a:r>
            <a:endParaRPr sz="15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it-IT" sz="1500" b="1" spc="-10" dirty="0">
                <a:solidFill>
                  <a:srgbClr val="185633"/>
                </a:solidFill>
                <a:latin typeface="Cambria"/>
                <a:cs typeface="Cambria"/>
              </a:rPr>
              <a:t>Gel de </a:t>
            </a:r>
            <a:r>
              <a:rPr lang="it-IT" sz="1500" b="1" spc="-10" dirty="0" err="1">
                <a:solidFill>
                  <a:srgbClr val="185633"/>
                </a:solidFill>
                <a:latin typeface="Cambria"/>
                <a:cs typeface="Cambria"/>
              </a:rPr>
              <a:t>baño</a:t>
            </a:r>
            <a:r>
              <a:rPr lang="it-IT" sz="1500" b="1" spc="-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it-IT" sz="1100" b="1" spc="50" dirty="0">
                <a:solidFill>
                  <a:srgbClr val="185633"/>
                </a:solidFill>
                <a:latin typeface="Cambria"/>
                <a:cs typeface="Cambria"/>
              </a:rPr>
              <a:t>con </a:t>
            </a:r>
            <a:r>
              <a:rPr lang="it-IT" sz="1100" b="1" spc="50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1100" b="1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100" b="1" spc="50" dirty="0" err="1">
                <a:solidFill>
                  <a:srgbClr val="185633"/>
                </a:solidFill>
                <a:latin typeface="Cambria"/>
                <a:cs typeface="Cambria"/>
              </a:rPr>
              <a:t>aciano</a:t>
            </a:r>
            <a:r>
              <a:rPr lang="it-IT" sz="1100" b="1" spc="5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100" b="1" spc="50" dirty="0" err="1">
                <a:solidFill>
                  <a:srgbClr val="185633"/>
                </a:solidFill>
                <a:latin typeface="Cambria"/>
                <a:cs typeface="Cambria"/>
              </a:rPr>
              <a:t>agua</a:t>
            </a:r>
            <a:r>
              <a:rPr lang="it-IT" sz="1100" b="1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b="1" spc="50" dirty="0" err="1">
                <a:solidFill>
                  <a:srgbClr val="185633"/>
                </a:solidFill>
                <a:latin typeface="Cambria"/>
                <a:cs typeface="Cambria"/>
              </a:rPr>
              <a:t>destilada</a:t>
            </a:r>
            <a:endParaRPr lang="it-IT" sz="1100" b="1" spc="50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REF</a:t>
            </a:r>
            <a:r>
              <a:rPr sz="1000" spc="95" dirty="0">
                <a:solidFill>
                  <a:srgbClr val="185633"/>
                </a:solidFill>
                <a:latin typeface="Cambria"/>
                <a:cs typeface="Cambria"/>
              </a:rPr>
              <a:t>:</a:t>
            </a:r>
            <a:r>
              <a:rPr sz="10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60" dirty="0">
                <a:solidFill>
                  <a:srgbClr val="185633"/>
                </a:solidFill>
                <a:latin typeface="Cambria"/>
                <a:cs typeface="Cambria"/>
              </a:rPr>
              <a:t>036.115</a:t>
            </a:r>
            <a:endParaRPr sz="10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lang="it-IT" sz="1200" b="1" spc="85" dirty="0">
                <a:solidFill>
                  <a:srgbClr val="185633"/>
                </a:solidFill>
                <a:latin typeface="Cambria"/>
                <a:cs typeface="Cambria"/>
              </a:rPr>
              <a:t>PARA TODO TIPO DE PIELES</a:t>
            </a:r>
            <a:endParaRPr sz="1200" dirty="0">
              <a:latin typeface="Cambria"/>
              <a:cs typeface="Cambri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87999" y="9140531"/>
            <a:ext cx="4747260" cy="1372235"/>
            <a:chOff x="287999" y="9140531"/>
            <a:chExt cx="4747260" cy="1372235"/>
          </a:xfrm>
        </p:grpSpPr>
        <p:sp>
          <p:nvSpPr>
            <p:cNvPr id="12" name="object 12"/>
            <p:cNvSpPr/>
            <p:nvPr/>
          </p:nvSpPr>
          <p:spPr>
            <a:xfrm>
              <a:off x="417702" y="9541726"/>
              <a:ext cx="287020" cy="79375"/>
            </a:xfrm>
            <a:custGeom>
              <a:avLst/>
              <a:gdLst/>
              <a:ahLst/>
              <a:cxnLst/>
              <a:rect l="l" t="t" r="r" b="b"/>
              <a:pathLst>
                <a:path w="287020" h="79375">
                  <a:moveTo>
                    <a:pt x="286473" y="0"/>
                  </a:moveTo>
                  <a:lnTo>
                    <a:pt x="0" y="0"/>
                  </a:lnTo>
                  <a:lnTo>
                    <a:pt x="0" y="78752"/>
                  </a:lnTo>
                  <a:lnTo>
                    <a:pt x="286473" y="78752"/>
                  </a:lnTo>
                  <a:lnTo>
                    <a:pt x="286473" y="0"/>
                  </a:lnTo>
                  <a:close/>
                </a:path>
              </a:pathLst>
            </a:custGeom>
            <a:solidFill>
              <a:srgbClr val="0096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90638" y="9541726"/>
              <a:ext cx="287020" cy="79375"/>
            </a:xfrm>
            <a:custGeom>
              <a:avLst/>
              <a:gdLst/>
              <a:ahLst/>
              <a:cxnLst/>
              <a:rect l="l" t="t" r="r" b="b"/>
              <a:pathLst>
                <a:path w="287019" h="79375">
                  <a:moveTo>
                    <a:pt x="286499" y="0"/>
                  </a:moveTo>
                  <a:lnTo>
                    <a:pt x="0" y="0"/>
                  </a:lnTo>
                  <a:lnTo>
                    <a:pt x="0" y="78752"/>
                  </a:lnTo>
                  <a:lnTo>
                    <a:pt x="286499" y="78752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E306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18896" y="9541738"/>
              <a:ext cx="857250" cy="78740"/>
            </a:xfrm>
            <a:custGeom>
              <a:avLst/>
              <a:gdLst/>
              <a:ahLst/>
              <a:cxnLst/>
              <a:rect l="l" t="t" r="r" b="b"/>
              <a:pathLst>
                <a:path w="857250" h="78740">
                  <a:moveTo>
                    <a:pt x="0" y="0"/>
                  </a:moveTo>
                  <a:lnTo>
                    <a:pt x="857008" y="0"/>
                  </a:lnTo>
                  <a:lnTo>
                    <a:pt x="857008" y="78740"/>
                  </a:lnTo>
                  <a:lnTo>
                    <a:pt x="0" y="78740"/>
                  </a:lnTo>
                  <a:lnTo>
                    <a:pt x="0" y="0"/>
                  </a:lnTo>
                  <a:close/>
                </a:path>
              </a:pathLst>
            </a:custGeom>
            <a:ln w="6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12589" y="9434313"/>
              <a:ext cx="867410" cy="92075"/>
            </a:xfrm>
            <a:custGeom>
              <a:avLst/>
              <a:gdLst/>
              <a:ahLst/>
              <a:cxnLst/>
              <a:rect l="l" t="t" r="r" b="b"/>
              <a:pathLst>
                <a:path w="867410" h="92075">
                  <a:moveTo>
                    <a:pt x="32289" y="68160"/>
                  </a:moveTo>
                  <a:lnTo>
                    <a:pt x="2152" y="68160"/>
                  </a:lnTo>
                  <a:lnTo>
                    <a:pt x="2152" y="69545"/>
                  </a:lnTo>
                  <a:lnTo>
                    <a:pt x="32289" y="69545"/>
                  </a:lnTo>
                  <a:lnTo>
                    <a:pt x="32289" y="68160"/>
                  </a:lnTo>
                  <a:close/>
                </a:path>
                <a:path w="867410" h="92075">
                  <a:moveTo>
                    <a:pt x="21844" y="9817"/>
                  </a:moveTo>
                  <a:lnTo>
                    <a:pt x="10560" y="9817"/>
                  </a:lnTo>
                  <a:lnTo>
                    <a:pt x="11487" y="10236"/>
                  </a:lnTo>
                  <a:lnTo>
                    <a:pt x="12338" y="11887"/>
                  </a:lnTo>
                  <a:lnTo>
                    <a:pt x="12553" y="13093"/>
                  </a:lnTo>
                  <a:lnTo>
                    <a:pt x="12553" y="63588"/>
                  </a:lnTo>
                  <a:lnTo>
                    <a:pt x="11893" y="65532"/>
                  </a:lnTo>
                  <a:lnTo>
                    <a:pt x="9264" y="67310"/>
                  </a:lnTo>
                  <a:lnTo>
                    <a:pt x="6457" y="67856"/>
                  </a:lnTo>
                  <a:lnTo>
                    <a:pt x="0" y="68160"/>
                  </a:lnTo>
                  <a:lnTo>
                    <a:pt x="29232" y="68160"/>
                  </a:lnTo>
                  <a:lnTo>
                    <a:pt x="25546" y="67614"/>
                  </a:lnTo>
                  <a:lnTo>
                    <a:pt x="22625" y="66217"/>
                  </a:lnTo>
                  <a:lnTo>
                    <a:pt x="21888" y="64604"/>
                  </a:lnTo>
                  <a:lnTo>
                    <a:pt x="21844" y="9817"/>
                  </a:lnTo>
                  <a:close/>
                </a:path>
                <a:path w="867410" h="92075">
                  <a:moveTo>
                    <a:pt x="21621" y="1384"/>
                  </a:moveTo>
                  <a:lnTo>
                    <a:pt x="20986" y="1384"/>
                  </a:lnTo>
                  <a:lnTo>
                    <a:pt x="1416" y="10655"/>
                  </a:lnTo>
                  <a:lnTo>
                    <a:pt x="1416" y="12052"/>
                  </a:lnTo>
                  <a:lnTo>
                    <a:pt x="2686" y="11518"/>
                  </a:lnTo>
                  <a:lnTo>
                    <a:pt x="4070" y="11010"/>
                  </a:lnTo>
                  <a:lnTo>
                    <a:pt x="7016" y="10058"/>
                  </a:lnTo>
                  <a:lnTo>
                    <a:pt x="8223" y="9817"/>
                  </a:lnTo>
                  <a:lnTo>
                    <a:pt x="21844" y="9817"/>
                  </a:lnTo>
                  <a:lnTo>
                    <a:pt x="21837" y="1676"/>
                  </a:lnTo>
                  <a:lnTo>
                    <a:pt x="21621" y="1384"/>
                  </a:lnTo>
                  <a:close/>
                </a:path>
                <a:path w="867410" h="92075">
                  <a:moveTo>
                    <a:pt x="70415" y="1282"/>
                  </a:moveTo>
                  <a:lnTo>
                    <a:pt x="53168" y="1282"/>
                  </a:lnTo>
                  <a:lnTo>
                    <a:pt x="46450" y="5473"/>
                  </a:lnTo>
                  <a:lnTo>
                    <a:pt x="38842" y="19989"/>
                  </a:lnTo>
                  <a:lnTo>
                    <a:pt x="37280" y="27101"/>
                  </a:lnTo>
                  <a:lnTo>
                    <a:pt x="37230" y="35864"/>
                  </a:lnTo>
                  <a:lnTo>
                    <a:pt x="37593" y="42049"/>
                  </a:lnTo>
                  <a:lnTo>
                    <a:pt x="54756" y="70485"/>
                  </a:lnTo>
                  <a:lnTo>
                    <a:pt x="61766" y="70485"/>
                  </a:lnTo>
                  <a:lnTo>
                    <a:pt x="68874" y="69458"/>
                  </a:lnTo>
                  <a:lnTo>
                    <a:pt x="72350" y="67665"/>
                  </a:lnTo>
                  <a:lnTo>
                    <a:pt x="56140" y="67665"/>
                  </a:lnTo>
                  <a:lnTo>
                    <a:pt x="51873" y="63461"/>
                  </a:lnTo>
                  <a:lnTo>
                    <a:pt x="48393" y="50571"/>
                  </a:lnTo>
                  <a:lnTo>
                    <a:pt x="47783" y="44577"/>
                  </a:lnTo>
                  <a:lnTo>
                    <a:pt x="47833" y="28549"/>
                  </a:lnTo>
                  <a:lnTo>
                    <a:pt x="48380" y="22631"/>
                  </a:lnTo>
                  <a:lnTo>
                    <a:pt x="49549" y="17741"/>
                  </a:lnTo>
                  <a:lnTo>
                    <a:pt x="51784" y="8559"/>
                  </a:lnTo>
                  <a:lnTo>
                    <a:pt x="55924" y="3962"/>
                  </a:lnTo>
                  <a:lnTo>
                    <a:pt x="74682" y="3962"/>
                  </a:lnTo>
                  <a:lnTo>
                    <a:pt x="70415" y="1282"/>
                  </a:lnTo>
                  <a:close/>
                </a:path>
                <a:path w="867410" h="92075">
                  <a:moveTo>
                    <a:pt x="74682" y="3962"/>
                  </a:moveTo>
                  <a:lnTo>
                    <a:pt x="68014" y="3962"/>
                  </a:lnTo>
                  <a:lnTo>
                    <a:pt x="72142" y="8420"/>
                  </a:lnTo>
                  <a:lnTo>
                    <a:pt x="75520" y="22136"/>
                  </a:lnTo>
                  <a:lnTo>
                    <a:pt x="75972" y="27101"/>
                  </a:lnTo>
                  <a:lnTo>
                    <a:pt x="75993" y="27330"/>
                  </a:lnTo>
                  <a:lnTo>
                    <a:pt x="76104" y="46659"/>
                  </a:lnTo>
                  <a:lnTo>
                    <a:pt x="75163" y="54063"/>
                  </a:lnTo>
                  <a:lnTo>
                    <a:pt x="75126" y="54356"/>
                  </a:lnTo>
                  <a:lnTo>
                    <a:pt x="71215" y="64998"/>
                  </a:lnTo>
                  <a:lnTo>
                    <a:pt x="67621" y="67665"/>
                  </a:lnTo>
                  <a:lnTo>
                    <a:pt x="72350" y="67665"/>
                  </a:lnTo>
                  <a:lnTo>
                    <a:pt x="86671" y="42049"/>
                  </a:lnTo>
                  <a:lnTo>
                    <a:pt x="86671" y="27101"/>
                  </a:lnTo>
                  <a:lnTo>
                    <a:pt x="84941" y="19989"/>
                  </a:lnTo>
                  <a:lnTo>
                    <a:pt x="84867" y="19685"/>
                  </a:lnTo>
                  <a:lnTo>
                    <a:pt x="81273" y="13246"/>
                  </a:lnTo>
                  <a:lnTo>
                    <a:pt x="76880" y="5473"/>
                  </a:lnTo>
                  <a:lnTo>
                    <a:pt x="76765" y="5270"/>
                  </a:lnTo>
                  <a:lnTo>
                    <a:pt x="74682" y="3962"/>
                  </a:lnTo>
                  <a:close/>
                </a:path>
                <a:path w="867410" h="92075">
                  <a:moveTo>
                    <a:pt x="126117" y="1282"/>
                  </a:moveTo>
                  <a:lnTo>
                    <a:pt x="108870" y="1282"/>
                  </a:lnTo>
                  <a:lnTo>
                    <a:pt x="102152" y="5473"/>
                  </a:lnTo>
                  <a:lnTo>
                    <a:pt x="94545" y="19989"/>
                  </a:lnTo>
                  <a:lnTo>
                    <a:pt x="92982" y="27101"/>
                  </a:lnTo>
                  <a:lnTo>
                    <a:pt x="92932" y="35864"/>
                  </a:lnTo>
                  <a:lnTo>
                    <a:pt x="93295" y="42049"/>
                  </a:lnTo>
                  <a:lnTo>
                    <a:pt x="110458" y="70485"/>
                  </a:lnTo>
                  <a:lnTo>
                    <a:pt x="117468" y="70485"/>
                  </a:lnTo>
                  <a:lnTo>
                    <a:pt x="124576" y="69458"/>
                  </a:lnTo>
                  <a:lnTo>
                    <a:pt x="128052" y="67665"/>
                  </a:lnTo>
                  <a:lnTo>
                    <a:pt x="111842" y="67665"/>
                  </a:lnTo>
                  <a:lnTo>
                    <a:pt x="107575" y="63461"/>
                  </a:lnTo>
                  <a:lnTo>
                    <a:pt x="104095" y="50571"/>
                  </a:lnTo>
                  <a:lnTo>
                    <a:pt x="103485" y="44577"/>
                  </a:lnTo>
                  <a:lnTo>
                    <a:pt x="103535" y="28549"/>
                  </a:lnTo>
                  <a:lnTo>
                    <a:pt x="104082" y="22631"/>
                  </a:lnTo>
                  <a:lnTo>
                    <a:pt x="105251" y="17741"/>
                  </a:lnTo>
                  <a:lnTo>
                    <a:pt x="107486" y="8559"/>
                  </a:lnTo>
                  <a:lnTo>
                    <a:pt x="111626" y="3962"/>
                  </a:lnTo>
                  <a:lnTo>
                    <a:pt x="130384" y="3962"/>
                  </a:lnTo>
                  <a:lnTo>
                    <a:pt x="126117" y="1282"/>
                  </a:lnTo>
                  <a:close/>
                </a:path>
                <a:path w="867410" h="92075">
                  <a:moveTo>
                    <a:pt x="130384" y="3962"/>
                  </a:moveTo>
                  <a:lnTo>
                    <a:pt x="123717" y="3962"/>
                  </a:lnTo>
                  <a:lnTo>
                    <a:pt x="127844" y="8420"/>
                  </a:lnTo>
                  <a:lnTo>
                    <a:pt x="131222" y="22136"/>
                  </a:lnTo>
                  <a:lnTo>
                    <a:pt x="131675" y="27101"/>
                  </a:lnTo>
                  <a:lnTo>
                    <a:pt x="131695" y="27330"/>
                  </a:lnTo>
                  <a:lnTo>
                    <a:pt x="131806" y="46659"/>
                  </a:lnTo>
                  <a:lnTo>
                    <a:pt x="130866" y="54063"/>
                  </a:lnTo>
                  <a:lnTo>
                    <a:pt x="130829" y="54356"/>
                  </a:lnTo>
                  <a:lnTo>
                    <a:pt x="126917" y="64998"/>
                  </a:lnTo>
                  <a:lnTo>
                    <a:pt x="123323" y="67665"/>
                  </a:lnTo>
                  <a:lnTo>
                    <a:pt x="128052" y="67665"/>
                  </a:lnTo>
                  <a:lnTo>
                    <a:pt x="142373" y="42049"/>
                  </a:lnTo>
                  <a:lnTo>
                    <a:pt x="142373" y="27101"/>
                  </a:lnTo>
                  <a:lnTo>
                    <a:pt x="140644" y="19989"/>
                  </a:lnTo>
                  <a:lnTo>
                    <a:pt x="140569" y="19685"/>
                  </a:lnTo>
                  <a:lnTo>
                    <a:pt x="136975" y="13246"/>
                  </a:lnTo>
                  <a:lnTo>
                    <a:pt x="132582" y="5473"/>
                  </a:lnTo>
                  <a:lnTo>
                    <a:pt x="132467" y="5270"/>
                  </a:lnTo>
                  <a:lnTo>
                    <a:pt x="130384" y="3962"/>
                  </a:lnTo>
                  <a:close/>
                </a:path>
                <a:path w="867410" h="92075">
                  <a:moveTo>
                    <a:pt x="213181" y="7480"/>
                  </a:moveTo>
                  <a:lnTo>
                    <a:pt x="208006" y="7480"/>
                  </a:lnTo>
                  <a:lnTo>
                    <a:pt x="169652" y="70980"/>
                  </a:lnTo>
                  <a:lnTo>
                    <a:pt x="174821" y="70980"/>
                  </a:lnTo>
                  <a:lnTo>
                    <a:pt x="213181" y="7480"/>
                  </a:lnTo>
                  <a:close/>
                </a:path>
                <a:path w="867410" h="92075">
                  <a:moveTo>
                    <a:pt x="223737" y="31940"/>
                  </a:moveTo>
                  <a:lnTo>
                    <a:pt x="214451" y="31940"/>
                  </a:lnTo>
                  <a:lnTo>
                    <a:pt x="209149" y="34429"/>
                  </a:lnTo>
                  <a:lnTo>
                    <a:pt x="199383" y="44589"/>
                  </a:lnTo>
                  <a:lnTo>
                    <a:pt x="196945" y="49987"/>
                  </a:lnTo>
                  <a:lnTo>
                    <a:pt x="196945" y="60502"/>
                  </a:lnTo>
                  <a:lnTo>
                    <a:pt x="198102" y="63627"/>
                  </a:lnTo>
                  <a:lnTo>
                    <a:pt x="198196" y="63881"/>
                  </a:lnTo>
                  <a:lnTo>
                    <a:pt x="198253" y="64033"/>
                  </a:lnTo>
                  <a:lnTo>
                    <a:pt x="203473" y="68567"/>
                  </a:lnTo>
                  <a:lnTo>
                    <a:pt x="206571" y="69697"/>
                  </a:lnTo>
                  <a:lnTo>
                    <a:pt x="216795" y="69697"/>
                  </a:lnTo>
                  <a:lnTo>
                    <a:pt x="222142" y="66675"/>
                  </a:lnTo>
                  <a:lnTo>
                    <a:pt x="222243" y="66522"/>
                  </a:lnTo>
                  <a:lnTo>
                    <a:pt x="210318" y="66522"/>
                  </a:lnTo>
                  <a:lnTo>
                    <a:pt x="208591" y="65938"/>
                  </a:lnTo>
                  <a:lnTo>
                    <a:pt x="205886" y="63627"/>
                  </a:lnTo>
                  <a:lnTo>
                    <a:pt x="205212" y="61963"/>
                  </a:lnTo>
                  <a:lnTo>
                    <a:pt x="205212" y="55372"/>
                  </a:lnTo>
                  <a:lnTo>
                    <a:pt x="206863" y="50165"/>
                  </a:lnTo>
                  <a:lnTo>
                    <a:pt x="213467" y="38125"/>
                  </a:lnTo>
                  <a:lnTo>
                    <a:pt x="217227" y="35115"/>
                  </a:lnTo>
                  <a:lnTo>
                    <a:pt x="229576" y="35115"/>
                  </a:lnTo>
                  <a:lnTo>
                    <a:pt x="226307" y="32753"/>
                  </a:lnTo>
                  <a:lnTo>
                    <a:pt x="223737" y="31940"/>
                  </a:lnTo>
                  <a:close/>
                </a:path>
                <a:path w="867410" h="92075">
                  <a:moveTo>
                    <a:pt x="229576" y="35115"/>
                  </a:moveTo>
                  <a:lnTo>
                    <a:pt x="223793" y="35115"/>
                  </a:lnTo>
                  <a:lnTo>
                    <a:pt x="225685" y="35890"/>
                  </a:lnTo>
                  <a:lnTo>
                    <a:pt x="227774" y="38125"/>
                  </a:lnTo>
                  <a:lnTo>
                    <a:pt x="228610" y="39052"/>
                  </a:lnTo>
                  <a:lnTo>
                    <a:pt x="229317" y="41173"/>
                  </a:lnTo>
                  <a:lnTo>
                    <a:pt x="229317" y="48450"/>
                  </a:lnTo>
                  <a:lnTo>
                    <a:pt x="227590" y="53340"/>
                  </a:lnTo>
                  <a:lnTo>
                    <a:pt x="220668" y="63881"/>
                  </a:lnTo>
                  <a:lnTo>
                    <a:pt x="216782" y="66522"/>
                  </a:lnTo>
                  <a:lnTo>
                    <a:pt x="222243" y="66522"/>
                  </a:lnTo>
                  <a:lnTo>
                    <a:pt x="230231" y="54559"/>
                  </a:lnTo>
                  <a:lnTo>
                    <a:pt x="232251" y="49047"/>
                  </a:lnTo>
                  <a:lnTo>
                    <a:pt x="232128" y="39052"/>
                  </a:lnTo>
                  <a:lnTo>
                    <a:pt x="231070" y="36195"/>
                  </a:lnTo>
                  <a:lnTo>
                    <a:pt x="229576" y="35115"/>
                  </a:lnTo>
                  <a:close/>
                </a:path>
                <a:path w="867410" h="92075">
                  <a:moveTo>
                    <a:pt x="180193" y="2324"/>
                  </a:moveTo>
                  <a:lnTo>
                    <a:pt x="171799" y="2324"/>
                  </a:lnTo>
                  <a:lnTo>
                    <a:pt x="166312" y="4978"/>
                  </a:lnTo>
                  <a:lnTo>
                    <a:pt x="156737" y="15557"/>
                  </a:lnTo>
                  <a:lnTo>
                    <a:pt x="154336" y="20929"/>
                  </a:lnTo>
                  <a:lnTo>
                    <a:pt x="154336" y="30924"/>
                  </a:lnTo>
                  <a:lnTo>
                    <a:pt x="155418" y="33655"/>
                  </a:lnTo>
                  <a:lnTo>
                    <a:pt x="155783" y="34429"/>
                  </a:lnTo>
                  <a:lnTo>
                    <a:pt x="161105" y="39052"/>
                  </a:lnTo>
                  <a:lnTo>
                    <a:pt x="164115" y="40233"/>
                  </a:lnTo>
                  <a:lnTo>
                    <a:pt x="173653" y="40233"/>
                  </a:lnTo>
                  <a:lnTo>
                    <a:pt x="178911" y="37388"/>
                  </a:lnTo>
                  <a:lnTo>
                    <a:pt x="179391" y="36753"/>
                  </a:lnTo>
                  <a:lnTo>
                    <a:pt x="167062" y="36753"/>
                  </a:lnTo>
                  <a:lnTo>
                    <a:pt x="165522" y="36195"/>
                  </a:lnTo>
                  <a:lnTo>
                    <a:pt x="165129" y="35890"/>
                  </a:lnTo>
                  <a:lnTo>
                    <a:pt x="163112" y="33655"/>
                  </a:lnTo>
                  <a:lnTo>
                    <a:pt x="162553" y="31940"/>
                  </a:lnTo>
                  <a:lnTo>
                    <a:pt x="162553" y="24930"/>
                  </a:lnTo>
                  <a:lnTo>
                    <a:pt x="164344" y="19646"/>
                  </a:lnTo>
                  <a:lnTo>
                    <a:pt x="171473" y="8191"/>
                  </a:lnTo>
                  <a:lnTo>
                    <a:pt x="174999" y="5308"/>
                  </a:lnTo>
                  <a:lnTo>
                    <a:pt x="186678" y="5308"/>
                  </a:lnTo>
                  <a:lnTo>
                    <a:pt x="184880" y="3810"/>
                  </a:lnTo>
                  <a:lnTo>
                    <a:pt x="184143" y="3390"/>
                  </a:lnTo>
                  <a:lnTo>
                    <a:pt x="181997" y="2590"/>
                  </a:lnTo>
                  <a:lnTo>
                    <a:pt x="180193" y="2324"/>
                  </a:lnTo>
                  <a:close/>
                </a:path>
                <a:path w="867410" h="92075">
                  <a:moveTo>
                    <a:pt x="186678" y="5308"/>
                  </a:moveTo>
                  <a:lnTo>
                    <a:pt x="178695" y="5308"/>
                  </a:lnTo>
                  <a:lnTo>
                    <a:pt x="179393" y="5689"/>
                  </a:lnTo>
                  <a:lnTo>
                    <a:pt x="181705" y="7251"/>
                  </a:lnTo>
                  <a:lnTo>
                    <a:pt x="182761" y="7747"/>
                  </a:lnTo>
                  <a:lnTo>
                    <a:pt x="183559" y="7937"/>
                  </a:lnTo>
                  <a:lnTo>
                    <a:pt x="184765" y="8191"/>
                  </a:lnTo>
                  <a:lnTo>
                    <a:pt x="185637" y="8648"/>
                  </a:lnTo>
                  <a:lnTo>
                    <a:pt x="186584" y="9829"/>
                  </a:lnTo>
                  <a:lnTo>
                    <a:pt x="186670" y="10312"/>
                  </a:lnTo>
                  <a:lnTo>
                    <a:pt x="186793" y="10998"/>
                  </a:lnTo>
                  <a:lnTo>
                    <a:pt x="186823" y="19062"/>
                  </a:lnTo>
                  <a:lnTo>
                    <a:pt x="185007" y="24434"/>
                  </a:lnTo>
                  <a:lnTo>
                    <a:pt x="178222" y="33655"/>
                  </a:lnTo>
                  <a:lnTo>
                    <a:pt x="177528" y="34429"/>
                  </a:lnTo>
                  <a:lnTo>
                    <a:pt x="173755" y="36753"/>
                  </a:lnTo>
                  <a:lnTo>
                    <a:pt x="179391" y="36753"/>
                  </a:lnTo>
                  <a:lnTo>
                    <a:pt x="187496" y="26047"/>
                  </a:lnTo>
                  <a:lnTo>
                    <a:pt x="189642" y="20231"/>
                  </a:lnTo>
                  <a:lnTo>
                    <a:pt x="189591" y="12153"/>
                  </a:lnTo>
                  <a:lnTo>
                    <a:pt x="189477" y="11582"/>
                  </a:lnTo>
                  <a:lnTo>
                    <a:pt x="189376" y="10998"/>
                  </a:lnTo>
                  <a:lnTo>
                    <a:pt x="189198" y="10312"/>
                  </a:lnTo>
                  <a:lnTo>
                    <a:pt x="189043" y="9829"/>
                  </a:lnTo>
                  <a:lnTo>
                    <a:pt x="188981" y="9639"/>
                  </a:lnTo>
                  <a:lnTo>
                    <a:pt x="188905" y="9410"/>
                  </a:lnTo>
                  <a:lnTo>
                    <a:pt x="203269" y="9410"/>
                  </a:lnTo>
                  <a:lnTo>
                    <a:pt x="205301" y="8648"/>
                  </a:lnTo>
                  <a:lnTo>
                    <a:pt x="206948" y="7937"/>
                  </a:lnTo>
                  <a:lnTo>
                    <a:pt x="194710" y="7937"/>
                  </a:lnTo>
                  <a:lnTo>
                    <a:pt x="192614" y="7747"/>
                  </a:lnTo>
                  <a:lnTo>
                    <a:pt x="189751" y="7251"/>
                  </a:lnTo>
                  <a:lnTo>
                    <a:pt x="188448" y="6756"/>
                  </a:lnTo>
                  <a:lnTo>
                    <a:pt x="186678" y="5308"/>
                  </a:lnTo>
                  <a:close/>
                </a:path>
                <a:path w="867410" h="92075">
                  <a:moveTo>
                    <a:pt x="203269" y="9410"/>
                  </a:moveTo>
                  <a:lnTo>
                    <a:pt x="189022" y="9410"/>
                  </a:lnTo>
                  <a:lnTo>
                    <a:pt x="189795" y="9639"/>
                  </a:lnTo>
                  <a:lnTo>
                    <a:pt x="190684" y="9829"/>
                  </a:lnTo>
                  <a:lnTo>
                    <a:pt x="193712" y="10312"/>
                  </a:lnTo>
                  <a:lnTo>
                    <a:pt x="199947" y="10312"/>
                  </a:lnTo>
                  <a:lnTo>
                    <a:pt x="203269" y="9410"/>
                  </a:lnTo>
                  <a:close/>
                </a:path>
                <a:path w="867410" h="92075">
                  <a:moveTo>
                    <a:pt x="214616" y="5105"/>
                  </a:moveTo>
                  <a:lnTo>
                    <a:pt x="207079" y="5105"/>
                  </a:lnTo>
                  <a:lnTo>
                    <a:pt x="203625" y="6959"/>
                  </a:lnTo>
                  <a:lnTo>
                    <a:pt x="199620" y="7937"/>
                  </a:lnTo>
                  <a:lnTo>
                    <a:pt x="206948" y="7937"/>
                  </a:lnTo>
                  <a:lnTo>
                    <a:pt x="208006" y="7480"/>
                  </a:lnTo>
                  <a:lnTo>
                    <a:pt x="213181" y="7480"/>
                  </a:lnTo>
                  <a:lnTo>
                    <a:pt x="214493" y="5308"/>
                  </a:lnTo>
                  <a:lnTo>
                    <a:pt x="214616" y="5105"/>
                  </a:lnTo>
                  <a:close/>
                </a:path>
                <a:path w="867410" h="92075">
                  <a:moveTo>
                    <a:pt x="217163" y="889"/>
                  </a:moveTo>
                  <a:lnTo>
                    <a:pt x="212934" y="889"/>
                  </a:lnTo>
                  <a:lnTo>
                    <a:pt x="210889" y="2743"/>
                  </a:lnTo>
                  <a:lnTo>
                    <a:pt x="208946" y="4140"/>
                  </a:lnTo>
                  <a:lnTo>
                    <a:pt x="207325" y="4978"/>
                  </a:lnTo>
                  <a:lnTo>
                    <a:pt x="214693" y="4978"/>
                  </a:lnTo>
                  <a:lnTo>
                    <a:pt x="217163" y="889"/>
                  </a:lnTo>
                  <a:close/>
                </a:path>
                <a:path w="867410" h="92075">
                  <a:moveTo>
                    <a:pt x="291714" y="67335"/>
                  </a:moveTo>
                  <a:lnTo>
                    <a:pt x="272821" y="67335"/>
                  </a:lnTo>
                  <a:lnTo>
                    <a:pt x="269373" y="67665"/>
                  </a:lnTo>
                  <a:lnTo>
                    <a:pt x="269373" y="69545"/>
                  </a:lnTo>
                  <a:lnTo>
                    <a:pt x="295027" y="69545"/>
                  </a:lnTo>
                  <a:lnTo>
                    <a:pt x="295027" y="67665"/>
                  </a:lnTo>
                  <a:lnTo>
                    <a:pt x="291714" y="67335"/>
                  </a:lnTo>
                  <a:close/>
                </a:path>
                <a:path w="867410" h="92075">
                  <a:moveTo>
                    <a:pt x="296988" y="14071"/>
                  </a:moveTo>
                  <a:lnTo>
                    <a:pt x="284778" y="14071"/>
                  </a:lnTo>
                  <a:lnTo>
                    <a:pt x="312273" y="69545"/>
                  </a:lnTo>
                  <a:lnTo>
                    <a:pt x="313772" y="69545"/>
                  </a:lnTo>
                  <a:lnTo>
                    <a:pt x="321803" y="52933"/>
                  </a:lnTo>
                  <a:lnTo>
                    <a:pt x="316249" y="52933"/>
                  </a:lnTo>
                  <a:lnTo>
                    <a:pt x="296988" y="14071"/>
                  </a:lnTo>
                  <a:close/>
                </a:path>
                <a:path w="867410" h="92075">
                  <a:moveTo>
                    <a:pt x="352837" y="11696"/>
                  </a:moveTo>
                  <a:lnTo>
                    <a:pt x="341737" y="11696"/>
                  </a:lnTo>
                  <a:lnTo>
                    <a:pt x="341618" y="62191"/>
                  </a:lnTo>
                  <a:lnTo>
                    <a:pt x="341385" y="63347"/>
                  </a:lnTo>
                  <a:lnTo>
                    <a:pt x="341306" y="63741"/>
                  </a:lnTo>
                  <a:lnTo>
                    <a:pt x="341191" y="64312"/>
                  </a:lnTo>
                  <a:lnTo>
                    <a:pt x="338984" y="66649"/>
                  </a:lnTo>
                  <a:lnTo>
                    <a:pt x="338842" y="66649"/>
                  </a:lnTo>
                  <a:lnTo>
                    <a:pt x="336276" y="67335"/>
                  </a:lnTo>
                  <a:lnTo>
                    <a:pt x="331870" y="67665"/>
                  </a:lnTo>
                  <a:lnTo>
                    <a:pt x="331870" y="69545"/>
                  </a:lnTo>
                  <a:lnTo>
                    <a:pt x="362426" y="69545"/>
                  </a:lnTo>
                  <a:lnTo>
                    <a:pt x="362426" y="67665"/>
                  </a:lnTo>
                  <a:lnTo>
                    <a:pt x="358374" y="67335"/>
                  </a:lnTo>
                  <a:lnTo>
                    <a:pt x="355758" y="66649"/>
                  </a:lnTo>
                  <a:lnTo>
                    <a:pt x="353421" y="64566"/>
                  </a:lnTo>
                  <a:lnTo>
                    <a:pt x="352837" y="62191"/>
                  </a:lnTo>
                  <a:lnTo>
                    <a:pt x="352837" y="11696"/>
                  </a:lnTo>
                  <a:close/>
                </a:path>
                <a:path w="867410" h="92075">
                  <a:moveTo>
                    <a:pt x="291166" y="2324"/>
                  </a:moveTo>
                  <a:lnTo>
                    <a:pt x="269640" y="2324"/>
                  </a:lnTo>
                  <a:lnTo>
                    <a:pt x="269640" y="4216"/>
                  </a:lnTo>
                  <a:lnTo>
                    <a:pt x="275809" y="4483"/>
                  </a:lnTo>
                  <a:lnTo>
                    <a:pt x="274372" y="4483"/>
                  </a:lnTo>
                  <a:lnTo>
                    <a:pt x="277245" y="5156"/>
                  </a:lnTo>
                  <a:lnTo>
                    <a:pt x="276966" y="5156"/>
                  </a:lnTo>
                  <a:lnTo>
                    <a:pt x="279382" y="7378"/>
                  </a:lnTo>
                  <a:lnTo>
                    <a:pt x="279977" y="9728"/>
                  </a:lnTo>
                  <a:lnTo>
                    <a:pt x="279942" y="60121"/>
                  </a:lnTo>
                  <a:lnTo>
                    <a:pt x="279342" y="63347"/>
                  </a:lnTo>
                  <a:lnTo>
                    <a:pt x="276777" y="66281"/>
                  </a:lnTo>
                  <a:lnTo>
                    <a:pt x="273572" y="67335"/>
                  </a:lnTo>
                  <a:lnTo>
                    <a:pt x="291292" y="67335"/>
                  </a:lnTo>
                  <a:lnTo>
                    <a:pt x="288968" y="66649"/>
                  </a:lnTo>
                  <a:lnTo>
                    <a:pt x="288669" y="66649"/>
                  </a:lnTo>
                  <a:lnTo>
                    <a:pt x="285654" y="63741"/>
                  </a:lnTo>
                  <a:lnTo>
                    <a:pt x="284778" y="60121"/>
                  </a:lnTo>
                  <a:lnTo>
                    <a:pt x="284778" y="14071"/>
                  </a:lnTo>
                  <a:lnTo>
                    <a:pt x="296988" y="14071"/>
                  </a:lnTo>
                  <a:lnTo>
                    <a:pt x="291166" y="2324"/>
                  </a:lnTo>
                  <a:close/>
                </a:path>
                <a:path w="867410" h="92075">
                  <a:moveTo>
                    <a:pt x="362426" y="2324"/>
                  </a:moveTo>
                  <a:lnTo>
                    <a:pt x="340721" y="2324"/>
                  </a:lnTo>
                  <a:lnTo>
                    <a:pt x="316249" y="52933"/>
                  </a:lnTo>
                  <a:lnTo>
                    <a:pt x="321803" y="52933"/>
                  </a:lnTo>
                  <a:lnTo>
                    <a:pt x="341737" y="11696"/>
                  </a:lnTo>
                  <a:lnTo>
                    <a:pt x="352837" y="11696"/>
                  </a:lnTo>
                  <a:lnTo>
                    <a:pt x="352837" y="9728"/>
                  </a:lnTo>
                  <a:lnTo>
                    <a:pt x="353421" y="7378"/>
                  </a:lnTo>
                  <a:lnTo>
                    <a:pt x="355758" y="5156"/>
                  </a:lnTo>
                  <a:lnTo>
                    <a:pt x="358374" y="4483"/>
                  </a:lnTo>
                  <a:lnTo>
                    <a:pt x="362426" y="4216"/>
                  </a:lnTo>
                  <a:lnTo>
                    <a:pt x="362426" y="2324"/>
                  </a:lnTo>
                  <a:close/>
                </a:path>
                <a:path w="867410" h="92075">
                  <a:moveTo>
                    <a:pt x="387215" y="69519"/>
                  </a:moveTo>
                  <a:lnTo>
                    <a:pt x="376553" y="69519"/>
                  </a:lnTo>
                  <a:lnTo>
                    <a:pt x="378593" y="70294"/>
                  </a:lnTo>
                  <a:lnTo>
                    <a:pt x="384575" y="70294"/>
                  </a:lnTo>
                  <a:lnTo>
                    <a:pt x="387215" y="69519"/>
                  </a:lnTo>
                  <a:close/>
                </a:path>
                <a:path w="867410" h="92075">
                  <a:moveTo>
                    <a:pt x="406993" y="62750"/>
                  </a:moveTo>
                  <a:lnTo>
                    <a:pt x="397808" y="62750"/>
                  </a:lnTo>
                  <a:lnTo>
                    <a:pt x="397860" y="63677"/>
                  </a:lnTo>
                  <a:lnTo>
                    <a:pt x="397979" y="64935"/>
                  </a:lnTo>
                  <a:lnTo>
                    <a:pt x="398471" y="66370"/>
                  </a:lnTo>
                  <a:lnTo>
                    <a:pt x="398557" y="66560"/>
                  </a:lnTo>
                  <a:lnTo>
                    <a:pt x="400767" y="69519"/>
                  </a:lnTo>
                  <a:lnTo>
                    <a:pt x="400935" y="69519"/>
                  </a:lnTo>
                  <a:lnTo>
                    <a:pt x="402431" y="70142"/>
                  </a:lnTo>
                  <a:lnTo>
                    <a:pt x="406914" y="70142"/>
                  </a:lnTo>
                  <a:lnTo>
                    <a:pt x="408946" y="69519"/>
                  </a:lnTo>
                  <a:lnTo>
                    <a:pt x="412248" y="67437"/>
                  </a:lnTo>
                  <a:lnTo>
                    <a:pt x="413480" y="66370"/>
                  </a:lnTo>
                  <a:lnTo>
                    <a:pt x="414610" y="65087"/>
                  </a:lnTo>
                  <a:lnTo>
                    <a:pt x="414610" y="64541"/>
                  </a:lnTo>
                  <a:lnTo>
                    <a:pt x="408349" y="64541"/>
                  </a:lnTo>
                  <a:lnTo>
                    <a:pt x="407490" y="63957"/>
                  </a:lnTo>
                  <a:lnTo>
                    <a:pt x="407320" y="63677"/>
                  </a:lnTo>
                  <a:lnTo>
                    <a:pt x="406993" y="62750"/>
                  </a:lnTo>
                  <a:close/>
                </a:path>
                <a:path w="867410" h="92075">
                  <a:moveTo>
                    <a:pt x="402308" y="24993"/>
                  </a:moveTo>
                  <a:lnTo>
                    <a:pt x="392868" y="24993"/>
                  </a:lnTo>
                  <a:lnTo>
                    <a:pt x="395382" y="26111"/>
                  </a:lnTo>
                  <a:lnTo>
                    <a:pt x="397300" y="29641"/>
                  </a:lnTo>
                  <a:lnTo>
                    <a:pt x="397513" y="31051"/>
                  </a:lnTo>
                  <a:lnTo>
                    <a:pt x="397546" y="31267"/>
                  </a:lnTo>
                  <a:lnTo>
                    <a:pt x="397656" y="39585"/>
                  </a:lnTo>
                  <a:lnTo>
                    <a:pt x="387877" y="42989"/>
                  </a:lnTo>
                  <a:lnTo>
                    <a:pt x="381349" y="45681"/>
                  </a:lnTo>
                  <a:lnTo>
                    <a:pt x="372929" y="50876"/>
                  </a:lnTo>
                  <a:lnTo>
                    <a:pt x="370351" y="54876"/>
                  </a:lnTo>
                  <a:lnTo>
                    <a:pt x="370351" y="62750"/>
                  </a:lnTo>
                  <a:lnTo>
                    <a:pt x="371027" y="64287"/>
                  </a:lnTo>
                  <a:lnTo>
                    <a:pt x="371138" y="64541"/>
                  </a:lnTo>
                  <a:lnTo>
                    <a:pt x="371239" y="64770"/>
                  </a:lnTo>
                  <a:lnTo>
                    <a:pt x="371312" y="64935"/>
                  </a:lnTo>
                  <a:lnTo>
                    <a:pt x="371379" y="65087"/>
                  </a:lnTo>
                  <a:lnTo>
                    <a:pt x="371468" y="65290"/>
                  </a:lnTo>
                  <a:lnTo>
                    <a:pt x="376207" y="69519"/>
                  </a:lnTo>
                  <a:lnTo>
                    <a:pt x="387417" y="69519"/>
                  </a:lnTo>
                  <a:lnTo>
                    <a:pt x="392804" y="66560"/>
                  </a:lnTo>
                  <a:lnTo>
                    <a:pt x="395116" y="64935"/>
                  </a:lnTo>
                  <a:lnTo>
                    <a:pt x="395914" y="64287"/>
                  </a:lnTo>
                  <a:lnTo>
                    <a:pt x="385972" y="64287"/>
                  </a:lnTo>
                  <a:lnTo>
                    <a:pt x="384853" y="63957"/>
                  </a:lnTo>
                  <a:lnTo>
                    <a:pt x="384612" y="63957"/>
                  </a:lnTo>
                  <a:lnTo>
                    <a:pt x="380904" y="61480"/>
                  </a:lnTo>
                  <a:lnTo>
                    <a:pt x="379837" y="59258"/>
                  </a:lnTo>
                  <a:lnTo>
                    <a:pt x="379837" y="52514"/>
                  </a:lnTo>
                  <a:lnTo>
                    <a:pt x="382403" y="49174"/>
                  </a:lnTo>
                  <a:lnTo>
                    <a:pt x="390188" y="44704"/>
                  </a:lnTo>
                  <a:lnTo>
                    <a:pt x="393566" y="43319"/>
                  </a:lnTo>
                  <a:lnTo>
                    <a:pt x="397656" y="42062"/>
                  </a:lnTo>
                  <a:lnTo>
                    <a:pt x="406507" y="42062"/>
                  </a:lnTo>
                  <a:lnTo>
                    <a:pt x="406507" y="34378"/>
                  </a:lnTo>
                  <a:lnTo>
                    <a:pt x="405890" y="31267"/>
                  </a:lnTo>
                  <a:lnTo>
                    <a:pt x="405847" y="31051"/>
                  </a:lnTo>
                  <a:lnTo>
                    <a:pt x="404583" y="28841"/>
                  </a:lnTo>
                  <a:lnTo>
                    <a:pt x="402308" y="24993"/>
                  </a:lnTo>
                  <a:close/>
                </a:path>
                <a:path w="867410" h="92075">
                  <a:moveTo>
                    <a:pt x="414610" y="62598"/>
                  </a:moveTo>
                  <a:lnTo>
                    <a:pt x="414463" y="62598"/>
                  </a:lnTo>
                  <a:lnTo>
                    <a:pt x="413302" y="63398"/>
                  </a:lnTo>
                  <a:lnTo>
                    <a:pt x="412375" y="63957"/>
                  </a:lnTo>
                  <a:lnTo>
                    <a:pt x="411049" y="64541"/>
                  </a:lnTo>
                  <a:lnTo>
                    <a:pt x="414610" y="64541"/>
                  </a:lnTo>
                  <a:lnTo>
                    <a:pt x="414610" y="62598"/>
                  </a:lnTo>
                  <a:close/>
                </a:path>
                <a:path w="867410" h="92075">
                  <a:moveTo>
                    <a:pt x="406507" y="42062"/>
                  </a:moveTo>
                  <a:lnTo>
                    <a:pt x="397656" y="42062"/>
                  </a:lnTo>
                  <a:lnTo>
                    <a:pt x="397656" y="59677"/>
                  </a:lnTo>
                  <a:lnTo>
                    <a:pt x="396576" y="61226"/>
                  </a:lnTo>
                  <a:lnTo>
                    <a:pt x="392271" y="63677"/>
                  </a:lnTo>
                  <a:lnTo>
                    <a:pt x="390023" y="64287"/>
                  </a:lnTo>
                  <a:lnTo>
                    <a:pt x="395914" y="64287"/>
                  </a:lnTo>
                  <a:lnTo>
                    <a:pt x="397808" y="62750"/>
                  </a:lnTo>
                  <a:lnTo>
                    <a:pt x="406993" y="62750"/>
                  </a:lnTo>
                  <a:lnTo>
                    <a:pt x="406647" y="61874"/>
                  </a:lnTo>
                  <a:lnTo>
                    <a:pt x="406579" y="61226"/>
                  </a:lnTo>
                  <a:lnTo>
                    <a:pt x="406507" y="42062"/>
                  </a:lnTo>
                  <a:close/>
                </a:path>
                <a:path w="867410" h="92075">
                  <a:moveTo>
                    <a:pt x="397402" y="22517"/>
                  </a:moveTo>
                  <a:lnTo>
                    <a:pt x="384575" y="22517"/>
                  </a:lnTo>
                  <a:lnTo>
                    <a:pt x="380066" y="23787"/>
                  </a:lnTo>
                  <a:lnTo>
                    <a:pt x="373907" y="28841"/>
                  </a:lnTo>
                  <a:lnTo>
                    <a:pt x="372370" y="31267"/>
                  </a:lnTo>
                  <a:lnTo>
                    <a:pt x="372370" y="34772"/>
                  </a:lnTo>
                  <a:lnTo>
                    <a:pt x="372715" y="35636"/>
                  </a:lnTo>
                  <a:lnTo>
                    <a:pt x="372802" y="35852"/>
                  </a:lnTo>
                  <a:lnTo>
                    <a:pt x="374503" y="37807"/>
                  </a:lnTo>
                  <a:lnTo>
                    <a:pt x="375735" y="38290"/>
                  </a:lnTo>
                  <a:lnTo>
                    <a:pt x="378364" y="38290"/>
                  </a:lnTo>
                  <a:lnTo>
                    <a:pt x="381572" y="31267"/>
                  </a:lnTo>
                  <a:lnTo>
                    <a:pt x="381452" y="28841"/>
                  </a:lnTo>
                  <a:lnTo>
                    <a:pt x="387254" y="24993"/>
                  </a:lnTo>
                  <a:lnTo>
                    <a:pt x="402308" y="24993"/>
                  </a:lnTo>
                  <a:lnTo>
                    <a:pt x="402075" y="24599"/>
                  </a:lnTo>
                  <a:lnTo>
                    <a:pt x="397402" y="22517"/>
                  </a:lnTo>
                  <a:close/>
                </a:path>
                <a:path w="867410" h="92075">
                  <a:moveTo>
                    <a:pt x="444379" y="22669"/>
                  </a:moveTo>
                  <a:lnTo>
                    <a:pt x="435273" y="22669"/>
                  </a:lnTo>
                  <a:lnTo>
                    <a:pt x="429774" y="25234"/>
                  </a:lnTo>
                  <a:lnTo>
                    <a:pt x="420782" y="35521"/>
                  </a:lnTo>
                  <a:lnTo>
                    <a:pt x="418534" y="41681"/>
                  </a:lnTo>
                  <a:lnTo>
                    <a:pt x="418581" y="54711"/>
                  </a:lnTo>
                  <a:lnTo>
                    <a:pt x="420401" y="59613"/>
                  </a:lnTo>
                  <a:lnTo>
                    <a:pt x="427907" y="68313"/>
                  </a:lnTo>
                  <a:lnTo>
                    <a:pt x="432809" y="70485"/>
                  </a:lnTo>
                  <a:lnTo>
                    <a:pt x="442258" y="70485"/>
                  </a:lnTo>
                  <a:lnTo>
                    <a:pt x="451849" y="65151"/>
                  </a:lnTo>
                  <a:lnTo>
                    <a:pt x="438523" y="65151"/>
                  </a:lnTo>
                  <a:lnTo>
                    <a:pt x="434776" y="63169"/>
                  </a:lnTo>
                  <a:lnTo>
                    <a:pt x="434617" y="63169"/>
                  </a:lnTo>
                  <a:lnTo>
                    <a:pt x="429240" y="54711"/>
                  </a:lnTo>
                  <a:lnTo>
                    <a:pt x="427920" y="49974"/>
                  </a:lnTo>
                  <a:lnTo>
                    <a:pt x="427920" y="39255"/>
                  </a:lnTo>
                  <a:lnTo>
                    <a:pt x="429164" y="34709"/>
                  </a:lnTo>
                  <a:lnTo>
                    <a:pt x="434143" y="27343"/>
                  </a:lnTo>
                  <a:lnTo>
                    <a:pt x="437622" y="25488"/>
                  </a:lnTo>
                  <a:lnTo>
                    <a:pt x="451124" y="25488"/>
                  </a:lnTo>
                  <a:lnTo>
                    <a:pt x="450348" y="24942"/>
                  </a:lnTo>
                  <a:lnTo>
                    <a:pt x="446766" y="23190"/>
                  </a:lnTo>
                  <a:lnTo>
                    <a:pt x="444379" y="22669"/>
                  </a:lnTo>
                  <a:close/>
                </a:path>
                <a:path w="867410" h="92075">
                  <a:moveTo>
                    <a:pt x="469512" y="63944"/>
                  </a:moveTo>
                  <a:lnTo>
                    <a:pt x="453040" y="63944"/>
                  </a:lnTo>
                  <a:lnTo>
                    <a:pt x="453040" y="70040"/>
                  </a:lnTo>
                  <a:lnTo>
                    <a:pt x="453409" y="70485"/>
                  </a:lnTo>
                  <a:lnTo>
                    <a:pt x="461778" y="67564"/>
                  </a:lnTo>
                  <a:lnTo>
                    <a:pt x="469296" y="65151"/>
                  </a:lnTo>
                  <a:lnTo>
                    <a:pt x="469512" y="65151"/>
                  </a:lnTo>
                  <a:lnTo>
                    <a:pt x="469512" y="63944"/>
                  </a:lnTo>
                  <a:close/>
                </a:path>
                <a:path w="867410" h="92075">
                  <a:moveTo>
                    <a:pt x="451124" y="25488"/>
                  </a:moveTo>
                  <a:lnTo>
                    <a:pt x="444455" y="25488"/>
                  </a:lnTo>
                  <a:lnTo>
                    <a:pt x="446855" y="26377"/>
                  </a:lnTo>
                  <a:lnTo>
                    <a:pt x="451796" y="29921"/>
                  </a:lnTo>
                  <a:lnTo>
                    <a:pt x="453040" y="32956"/>
                  </a:lnTo>
                  <a:lnTo>
                    <a:pt x="453010" y="59944"/>
                  </a:lnTo>
                  <a:lnTo>
                    <a:pt x="452049" y="61442"/>
                  </a:lnTo>
                  <a:lnTo>
                    <a:pt x="448773" y="64376"/>
                  </a:lnTo>
                  <a:lnTo>
                    <a:pt x="446488" y="65151"/>
                  </a:lnTo>
                  <a:lnTo>
                    <a:pt x="451849" y="65151"/>
                  </a:lnTo>
                  <a:lnTo>
                    <a:pt x="453040" y="63944"/>
                  </a:lnTo>
                  <a:lnTo>
                    <a:pt x="469512" y="63944"/>
                  </a:lnTo>
                  <a:lnTo>
                    <a:pt x="469512" y="63588"/>
                  </a:lnTo>
                  <a:lnTo>
                    <a:pt x="464712" y="63588"/>
                  </a:lnTo>
                  <a:lnTo>
                    <a:pt x="463200" y="63169"/>
                  </a:lnTo>
                  <a:lnTo>
                    <a:pt x="462070" y="61442"/>
                  </a:lnTo>
                  <a:lnTo>
                    <a:pt x="461778" y="59944"/>
                  </a:lnTo>
                  <a:lnTo>
                    <a:pt x="461867" y="27127"/>
                  </a:lnTo>
                  <a:lnTo>
                    <a:pt x="453040" y="27127"/>
                  </a:lnTo>
                  <a:lnTo>
                    <a:pt x="451719" y="25908"/>
                  </a:lnTo>
                  <a:lnTo>
                    <a:pt x="451124" y="25488"/>
                  </a:lnTo>
                  <a:close/>
                </a:path>
                <a:path w="867410" h="92075">
                  <a:moveTo>
                    <a:pt x="462159" y="292"/>
                  </a:moveTo>
                  <a:lnTo>
                    <a:pt x="461556" y="292"/>
                  </a:lnTo>
                  <a:lnTo>
                    <a:pt x="460521" y="660"/>
                  </a:lnTo>
                  <a:lnTo>
                    <a:pt x="459009" y="1130"/>
                  </a:lnTo>
                  <a:lnTo>
                    <a:pt x="457803" y="1536"/>
                  </a:lnTo>
                  <a:lnTo>
                    <a:pt x="456393" y="1943"/>
                  </a:lnTo>
                  <a:lnTo>
                    <a:pt x="451592" y="3225"/>
                  </a:lnTo>
                  <a:lnTo>
                    <a:pt x="445623" y="4660"/>
                  </a:lnTo>
                  <a:lnTo>
                    <a:pt x="445623" y="6299"/>
                  </a:lnTo>
                  <a:lnTo>
                    <a:pt x="451453" y="6299"/>
                  </a:lnTo>
                  <a:lnTo>
                    <a:pt x="451834" y="6426"/>
                  </a:lnTo>
                  <a:lnTo>
                    <a:pt x="452799" y="7950"/>
                  </a:lnTo>
                  <a:lnTo>
                    <a:pt x="453040" y="9334"/>
                  </a:lnTo>
                  <a:lnTo>
                    <a:pt x="453040" y="27127"/>
                  </a:lnTo>
                  <a:lnTo>
                    <a:pt x="461867" y="27127"/>
                  </a:lnTo>
                  <a:lnTo>
                    <a:pt x="461973" y="9334"/>
                  </a:lnTo>
                  <a:lnTo>
                    <a:pt x="462094" y="3225"/>
                  </a:lnTo>
                  <a:lnTo>
                    <a:pt x="462159" y="292"/>
                  </a:lnTo>
                  <a:close/>
                </a:path>
                <a:path w="867410" h="92075">
                  <a:moveTo>
                    <a:pt x="501643" y="23012"/>
                  </a:moveTo>
                  <a:lnTo>
                    <a:pt x="489845" y="23012"/>
                  </a:lnTo>
                  <a:lnTo>
                    <a:pt x="484333" y="25425"/>
                  </a:lnTo>
                  <a:lnTo>
                    <a:pt x="475875" y="35090"/>
                  </a:lnTo>
                  <a:lnTo>
                    <a:pt x="473754" y="40817"/>
                  </a:lnTo>
                  <a:lnTo>
                    <a:pt x="473788" y="53695"/>
                  </a:lnTo>
                  <a:lnTo>
                    <a:pt x="475580" y="59004"/>
                  </a:lnTo>
                  <a:lnTo>
                    <a:pt x="482860" y="68389"/>
                  </a:lnTo>
                  <a:lnTo>
                    <a:pt x="488029" y="70739"/>
                  </a:lnTo>
                  <a:lnTo>
                    <a:pt x="500513" y="70739"/>
                  </a:lnTo>
                  <a:lnTo>
                    <a:pt x="505402" y="68948"/>
                  </a:lnTo>
                  <a:lnTo>
                    <a:pt x="511442" y="63550"/>
                  </a:lnTo>
                  <a:lnTo>
                    <a:pt x="494569" y="63550"/>
                  </a:lnTo>
                  <a:lnTo>
                    <a:pt x="490569" y="61798"/>
                  </a:lnTo>
                  <a:lnTo>
                    <a:pt x="483812" y="54800"/>
                  </a:lnTo>
                  <a:lnTo>
                    <a:pt x="481945" y="49225"/>
                  </a:lnTo>
                  <a:lnTo>
                    <a:pt x="481590" y="41567"/>
                  </a:lnTo>
                  <a:lnTo>
                    <a:pt x="515461" y="41567"/>
                  </a:lnTo>
                  <a:lnTo>
                    <a:pt x="515461" y="38392"/>
                  </a:lnTo>
                  <a:lnTo>
                    <a:pt x="481806" y="38392"/>
                  </a:lnTo>
                  <a:lnTo>
                    <a:pt x="482301" y="35687"/>
                  </a:lnTo>
                  <a:lnTo>
                    <a:pt x="483127" y="33426"/>
                  </a:lnTo>
                  <a:lnTo>
                    <a:pt x="486390" y="28308"/>
                  </a:lnTo>
                  <a:lnTo>
                    <a:pt x="489489" y="26631"/>
                  </a:lnTo>
                  <a:lnTo>
                    <a:pt x="508380" y="26631"/>
                  </a:lnTo>
                  <a:lnTo>
                    <a:pt x="506037" y="24625"/>
                  </a:lnTo>
                  <a:lnTo>
                    <a:pt x="501643" y="23012"/>
                  </a:lnTo>
                  <a:close/>
                </a:path>
                <a:path w="867410" h="92075">
                  <a:moveTo>
                    <a:pt x="515727" y="53098"/>
                  </a:moveTo>
                  <a:lnTo>
                    <a:pt x="513556" y="56438"/>
                  </a:lnTo>
                  <a:lnTo>
                    <a:pt x="511194" y="59004"/>
                  </a:lnTo>
                  <a:lnTo>
                    <a:pt x="506075" y="62636"/>
                  </a:lnTo>
                  <a:lnTo>
                    <a:pt x="502926" y="63550"/>
                  </a:lnTo>
                  <a:lnTo>
                    <a:pt x="511442" y="63550"/>
                  </a:lnTo>
                  <a:lnTo>
                    <a:pt x="513403" y="61798"/>
                  </a:lnTo>
                  <a:lnTo>
                    <a:pt x="516134" y="57899"/>
                  </a:lnTo>
                  <a:lnTo>
                    <a:pt x="517594" y="53695"/>
                  </a:lnTo>
                  <a:lnTo>
                    <a:pt x="515727" y="53098"/>
                  </a:lnTo>
                  <a:close/>
                </a:path>
                <a:path w="867410" h="92075">
                  <a:moveTo>
                    <a:pt x="508380" y="26631"/>
                  </a:moveTo>
                  <a:lnTo>
                    <a:pt x="497630" y="26631"/>
                  </a:lnTo>
                  <a:lnTo>
                    <a:pt x="500538" y="28092"/>
                  </a:lnTo>
                  <a:lnTo>
                    <a:pt x="502335" y="31076"/>
                  </a:lnTo>
                  <a:lnTo>
                    <a:pt x="503243" y="32626"/>
                  </a:lnTo>
                  <a:lnTo>
                    <a:pt x="503916" y="35090"/>
                  </a:lnTo>
                  <a:lnTo>
                    <a:pt x="504310" y="38392"/>
                  </a:lnTo>
                  <a:lnTo>
                    <a:pt x="515461" y="38392"/>
                  </a:lnTo>
                  <a:lnTo>
                    <a:pt x="515461" y="35687"/>
                  </a:lnTo>
                  <a:lnTo>
                    <a:pt x="513568" y="31076"/>
                  </a:lnTo>
                  <a:lnTo>
                    <a:pt x="508380" y="26631"/>
                  </a:lnTo>
                  <a:close/>
                </a:path>
                <a:path w="867410" h="92075">
                  <a:moveTo>
                    <a:pt x="565677" y="292"/>
                  </a:moveTo>
                  <a:lnTo>
                    <a:pt x="562578" y="292"/>
                  </a:lnTo>
                  <a:lnTo>
                    <a:pt x="561270" y="800"/>
                  </a:lnTo>
                  <a:lnTo>
                    <a:pt x="559136" y="2844"/>
                  </a:lnTo>
                  <a:lnTo>
                    <a:pt x="558603" y="4064"/>
                  </a:lnTo>
                  <a:lnTo>
                    <a:pt x="558603" y="6896"/>
                  </a:lnTo>
                  <a:lnTo>
                    <a:pt x="559136" y="8102"/>
                  </a:lnTo>
                  <a:lnTo>
                    <a:pt x="561270" y="10109"/>
                  </a:lnTo>
                  <a:lnTo>
                    <a:pt x="562578" y="10617"/>
                  </a:lnTo>
                  <a:lnTo>
                    <a:pt x="565677" y="10617"/>
                  </a:lnTo>
                  <a:lnTo>
                    <a:pt x="566985" y="10109"/>
                  </a:lnTo>
                  <a:lnTo>
                    <a:pt x="569144" y="8102"/>
                  </a:lnTo>
                  <a:lnTo>
                    <a:pt x="569690" y="6896"/>
                  </a:lnTo>
                  <a:lnTo>
                    <a:pt x="569690" y="4064"/>
                  </a:lnTo>
                  <a:lnTo>
                    <a:pt x="569161" y="2844"/>
                  </a:lnTo>
                  <a:lnTo>
                    <a:pt x="566985" y="800"/>
                  </a:lnTo>
                  <a:lnTo>
                    <a:pt x="565677" y="292"/>
                  </a:lnTo>
                  <a:close/>
                </a:path>
                <a:path w="867410" h="92075">
                  <a:moveTo>
                    <a:pt x="569441" y="29235"/>
                  </a:moveTo>
                  <a:lnTo>
                    <a:pt x="558559" y="29235"/>
                  </a:lnTo>
                  <a:lnTo>
                    <a:pt x="559403" y="29743"/>
                  </a:lnTo>
                  <a:lnTo>
                    <a:pt x="560254" y="31927"/>
                  </a:lnTo>
                  <a:lnTo>
                    <a:pt x="560419" y="33413"/>
                  </a:lnTo>
                  <a:lnTo>
                    <a:pt x="560419" y="63093"/>
                  </a:lnTo>
                  <a:lnTo>
                    <a:pt x="559911" y="65468"/>
                  </a:lnTo>
                  <a:lnTo>
                    <a:pt x="557858" y="67284"/>
                  </a:lnTo>
                  <a:lnTo>
                    <a:pt x="557680" y="67284"/>
                  </a:lnTo>
                  <a:lnTo>
                    <a:pt x="555279" y="67894"/>
                  </a:lnTo>
                  <a:lnTo>
                    <a:pt x="554797" y="67894"/>
                  </a:lnTo>
                  <a:lnTo>
                    <a:pt x="551719" y="68160"/>
                  </a:lnTo>
                  <a:lnTo>
                    <a:pt x="551719" y="69545"/>
                  </a:lnTo>
                  <a:lnTo>
                    <a:pt x="577640" y="69545"/>
                  </a:lnTo>
                  <a:lnTo>
                    <a:pt x="577640" y="68160"/>
                  </a:lnTo>
                  <a:lnTo>
                    <a:pt x="574186" y="67894"/>
                  </a:lnTo>
                  <a:lnTo>
                    <a:pt x="571976" y="67284"/>
                  </a:lnTo>
                  <a:lnTo>
                    <a:pt x="570124" y="65468"/>
                  </a:lnTo>
                  <a:lnTo>
                    <a:pt x="569556" y="63093"/>
                  </a:lnTo>
                  <a:lnTo>
                    <a:pt x="569441" y="29235"/>
                  </a:lnTo>
                  <a:close/>
                </a:path>
                <a:path w="867410" h="92075">
                  <a:moveTo>
                    <a:pt x="569423" y="22860"/>
                  </a:moveTo>
                  <a:lnTo>
                    <a:pt x="569144" y="22860"/>
                  </a:lnTo>
                  <a:lnTo>
                    <a:pt x="568496" y="23063"/>
                  </a:lnTo>
                  <a:lnTo>
                    <a:pt x="565054" y="24422"/>
                  </a:lnTo>
                  <a:lnTo>
                    <a:pt x="560711" y="25844"/>
                  </a:lnTo>
                  <a:lnTo>
                    <a:pt x="552202" y="28422"/>
                  </a:lnTo>
                  <a:lnTo>
                    <a:pt x="552202" y="29959"/>
                  </a:lnTo>
                  <a:lnTo>
                    <a:pt x="555047" y="29235"/>
                  </a:lnTo>
                  <a:lnTo>
                    <a:pt x="569441" y="29235"/>
                  </a:lnTo>
                  <a:lnTo>
                    <a:pt x="569423" y="22860"/>
                  </a:lnTo>
                  <a:close/>
                </a:path>
                <a:path w="867410" h="92075">
                  <a:moveTo>
                    <a:pt x="598544" y="22948"/>
                  </a:moveTo>
                  <a:lnTo>
                    <a:pt x="597847" y="22948"/>
                  </a:lnTo>
                  <a:lnTo>
                    <a:pt x="587686" y="26060"/>
                  </a:lnTo>
                  <a:lnTo>
                    <a:pt x="584244" y="27076"/>
                  </a:lnTo>
                  <a:lnTo>
                    <a:pt x="582783" y="27482"/>
                  </a:lnTo>
                  <a:lnTo>
                    <a:pt x="582783" y="29210"/>
                  </a:lnTo>
                  <a:lnTo>
                    <a:pt x="587542" y="29210"/>
                  </a:lnTo>
                  <a:lnTo>
                    <a:pt x="588511" y="29641"/>
                  </a:lnTo>
                  <a:lnTo>
                    <a:pt x="589184" y="30886"/>
                  </a:lnTo>
                  <a:lnTo>
                    <a:pt x="589605" y="31750"/>
                  </a:lnTo>
                  <a:lnTo>
                    <a:pt x="589718" y="32524"/>
                  </a:lnTo>
                  <a:lnTo>
                    <a:pt x="589773" y="63741"/>
                  </a:lnTo>
                  <a:lnTo>
                    <a:pt x="589410" y="65138"/>
                  </a:lnTo>
                  <a:lnTo>
                    <a:pt x="589311" y="65519"/>
                  </a:lnTo>
                  <a:lnTo>
                    <a:pt x="587292" y="67271"/>
                  </a:lnTo>
                  <a:lnTo>
                    <a:pt x="585527" y="67856"/>
                  </a:lnTo>
                  <a:lnTo>
                    <a:pt x="582999" y="68160"/>
                  </a:lnTo>
                  <a:lnTo>
                    <a:pt x="582999" y="69545"/>
                  </a:lnTo>
                  <a:lnTo>
                    <a:pt x="606304" y="69545"/>
                  </a:lnTo>
                  <a:lnTo>
                    <a:pt x="606304" y="68160"/>
                  </a:lnTo>
                  <a:lnTo>
                    <a:pt x="604110" y="68160"/>
                  </a:lnTo>
                  <a:lnTo>
                    <a:pt x="602049" y="67652"/>
                  </a:lnTo>
                  <a:lnTo>
                    <a:pt x="599776" y="66040"/>
                  </a:lnTo>
                  <a:lnTo>
                    <a:pt x="599205" y="64439"/>
                  </a:lnTo>
                  <a:lnTo>
                    <a:pt x="599205" y="34277"/>
                  </a:lnTo>
                  <a:lnTo>
                    <a:pt x="601122" y="32524"/>
                  </a:lnTo>
                  <a:lnTo>
                    <a:pt x="602672" y="31267"/>
                  </a:lnTo>
                  <a:lnTo>
                    <a:pt x="602933" y="31102"/>
                  </a:lnTo>
                  <a:lnTo>
                    <a:pt x="598671" y="31102"/>
                  </a:lnTo>
                  <a:lnTo>
                    <a:pt x="598544" y="22948"/>
                  </a:lnTo>
                  <a:close/>
                </a:path>
                <a:path w="867410" h="92075">
                  <a:moveTo>
                    <a:pt x="625930" y="28524"/>
                  </a:moveTo>
                  <a:lnTo>
                    <a:pt x="613276" y="28524"/>
                  </a:lnTo>
                  <a:lnTo>
                    <a:pt x="615372" y="29451"/>
                  </a:lnTo>
                  <a:lnTo>
                    <a:pt x="617638" y="33223"/>
                  </a:lnTo>
                  <a:lnTo>
                    <a:pt x="618191" y="35547"/>
                  </a:lnTo>
                  <a:lnTo>
                    <a:pt x="618191" y="62953"/>
                  </a:lnTo>
                  <a:lnTo>
                    <a:pt x="617683" y="65138"/>
                  </a:lnTo>
                  <a:lnTo>
                    <a:pt x="615496" y="67271"/>
                  </a:lnTo>
                  <a:lnTo>
                    <a:pt x="615305" y="67271"/>
                  </a:lnTo>
                  <a:lnTo>
                    <a:pt x="613728" y="67856"/>
                  </a:lnTo>
                  <a:lnTo>
                    <a:pt x="613598" y="67856"/>
                  </a:lnTo>
                  <a:lnTo>
                    <a:pt x="611206" y="68160"/>
                  </a:lnTo>
                  <a:lnTo>
                    <a:pt x="611206" y="69545"/>
                  </a:lnTo>
                  <a:lnTo>
                    <a:pt x="633977" y="69545"/>
                  </a:lnTo>
                  <a:lnTo>
                    <a:pt x="633977" y="68160"/>
                  </a:lnTo>
                  <a:lnTo>
                    <a:pt x="631696" y="68160"/>
                  </a:lnTo>
                  <a:lnTo>
                    <a:pt x="630113" y="67652"/>
                  </a:lnTo>
                  <a:lnTo>
                    <a:pt x="629949" y="67652"/>
                  </a:lnTo>
                  <a:lnTo>
                    <a:pt x="627880" y="65519"/>
                  </a:lnTo>
                  <a:lnTo>
                    <a:pt x="627731" y="65138"/>
                  </a:lnTo>
                  <a:lnTo>
                    <a:pt x="627310" y="63741"/>
                  </a:lnTo>
                  <a:lnTo>
                    <a:pt x="627310" y="31750"/>
                  </a:lnTo>
                  <a:lnTo>
                    <a:pt x="625930" y="28524"/>
                  </a:lnTo>
                  <a:close/>
                </a:path>
                <a:path w="867410" h="92075">
                  <a:moveTo>
                    <a:pt x="617852" y="22948"/>
                  </a:moveTo>
                  <a:lnTo>
                    <a:pt x="611487" y="22948"/>
                  </a:lnTo>
                  <a:lnTo>
                    <a:pt x="609111" y="23622"/>
                  </a:lnTo>
                  <a:lnTo>
                    <a:pt x="606342" y="25247"/>
                  </a:lnTo>
                  <a:lnTo>
                    <a:pt x="604500" y="26301"/>
                  </a:lnTo>
                  <a:lnTo>
                    <a:pt x="601935" y="28257"/>
                  </a:lnTo>
                  <a:lnTo>
                    <a:pt x="598671" y="31102"/>
                  </a:lnTo>
                  <a:lnTo>
                    <a:pt x="602933" y="31102"/>
                  </a:lnTo>
                  <a:lnTo>
                    <a:pt x="605996" y="29210"/>
                  </a:lnTo>
                  <a:lnTo>
                    <a:pt x="608158" y="28524"/>
                  </a:lnTo>
                  <a:lnTo>
                    <a:pt x="625930" y="28524"/>
                  </a:lnTo>
                  <a:lnTo>
                    <a:pt x="625484" y="27482"/>
                  </a:lnTo>
                  <a:lnTo>
                    <a:pt x="625392" y="27266"/>
                  </a:lnTo>
                  <a:lnTo>
                    <a:pt x="619575" y="23456"/>
                  </a:lnTo>
                  <a:lnTo>
                    <a:pt x="617852" y="22948"/>
                  </a:lnTo>
                  <a:close/>
                </a:path>
                <a:path w="867410" h="92075">
                  <a:moveTo>
                    <a:pt x="699204" y="2324"/>
                  </a:moveTo>
                  <a:lnTo>
                    <a:pt x="666883" y="2324"/>
                  </a:lnTo>
                  <a:lnTo>
                    <a:pt x="666883" y="4216"/>
                  </a:lnTo>
                  <a:lnTo>
                    <a:pt x="671328" y="4406"/>
                  </a:lnTo>
                  <a:lnTo>
                    <a:pt x="674211" y="5041"/>
                  </a:lnTo>
                  <a:lnTo>
                    <a:pt x="676840" y="7200"/>
                  </a:lnTo>
                  <a:lnTo>
                    <a:pt x="677500" y="9601"/>
                  </a:lnTo>
                  <a:lnTo>
                    <a:pt x="677500" y="62445"/>
                  </a:lnTo>
                  <a:lnTo>
                    <a:pt x="676840" y="64871"/>
                  </a:lnTo>
                  <a:lnTo>
                    <a:pt x="674211" y="66751"/>
                  </a:lnTo>
                  <a:lnTo>
                    <a:pt x="671328" y="67360"/>
                  </a:lnTo>
                  <a:lnTo>
                    <a:pt x="666883" y="67665"/>
                  </a:lnTo>
                  <a:lnTo>
                    <a:pt x="666883" y="69545"/>
                  </a:lnTo>
                  <a:lnTo>
                    <a:pt x="699204" y="69545"/>
                  </a:lnTo>
                  <a:lnTo>
                    <a:pt x="699204" y="67665"/>
                  </a:lnTo>
                  <a:lnTo>
                    <a:pt x="694759" y="67360"/>
                  </a:lnTo>
                  <a:lnTo>
                    <a:pt x="691876" y="66751"/>
                  </a:lnTo>
                  <a:lnTo>
                    <a:pt x="689248" y="64871"/>
                  </a:lnTo>
                  <a:lnTo>
                    <a:pt x="688587" y="62445"/>
                  </a:lnTo>
                  <a:lnTo>
                    <a:pt x="688587" y="9601"/>
                  </a:lnTo>
                  <a:lnTo>
                    <a:pt x="689248" y="7200"/>
                  </a:lnTo>
                  <a:lnTo>
                    <a:pt x="691876" y="5041"/>
                  </a:lnTo>
                  <a:lnTo>
                    <a:pt x="694759" y="4406"/>
                  </a:lnTo>
                  <a:lnTo>
                    <a:pt x="699204" y="4216"/>
                  </a:lnTo>
                  <a:lnTo>
                    <a:pt x="699204" y="2324"/>
                  </a:lnTo>
                  <a:close/>
                </a:path>
                <a:path w="867410" h="92075">
                  <a:moveTo>
                    <a:pt x="719486" y="27381"/>
                  </a:moveTo>
                  <a:lnTo>
                    <a:pt x="710266" y="27381"/>
                  </a:lnTo>
                  <a:lnTo>
                    <a:pt x="710386" y="61556"/>
                  </a:lnTo>
                  <a:lnTo>
                    <a:pt x="710556" y="62649"/>
                  </a:lnTo>
                  <a:lnTo>
                    <a:pt x="710672" y="63398"/>
                  </a:lnTo>
                  <a:lnTo>
                    <a:pt x="712984" y="68757"/>
                  </a:lnTo>
                  <a:lnTo>
                    <a:pt x="715829" y="70485"/>
                  </a:lnTo>
                  <a:lnTo>
                    <a:pt x="721950" y="70485"/>
                  </a:lnTo>
                  <a:lnTo>
                    <a:pt x="723931" y="70015"/>
                  </a:lnTo>
                  <a:lnTo>
                    <a:pt x="728059" y="68097"/>
                  </a:lnTo>
                  <a:lnTo>
                    <a:pt x="730015" y="66459"/>
                  </a:lnTo>
                  <a:lnTo>
                    <a:pt x="731103" y="65087"/>
                  </a:lnTo>
                  <a:lnTo>
                    <a:pt x="722598" y="65087"/>
                  </a:lnTo>
                  <a:lnTo>
                    <a:pt x="720934" y="63944"/>
                  </a:lnTo>
                  <a:lnTo>
                    <a:pt x="719613" y="60375"/>
                  </a:lnTo>
                  <a:lnTo>
                    <a:pt x="719486" y="27381"/>
                  </a:lnTo>
                  <a:close/>
                </a:path>
                <a:path w="867410" h="92075">
                  <a:moveTo>
                    <a:pt x="731653" y="61556"/>
                  </a:moveTo>
                  <a:lnTo>
                    <a:pt x="730446" y="62788"/>
                  </a:lnTo>
                  <a:lnTo>
                    <a:pt x="729367" y="63677"/>
                  </a:lnTo>
                  <a:lnTo>
                    <a:pt x="727487" y="64808"/>
                  </a:lnTo>
                  <a:lnTo>
                    <a:pt x="726370" y="65087"/>
                  </a:lnTo>
                  <a:lnTo>
                    <a:pt x="731103" y="65087"/>
                  </a:lnTo>
                  <a:lnTo>
                    <a:pt x="732926" y="62788"/>
                  </a:lnTo>
                  <a:lnTo>
                    <a:pt x="733037" y="62649"/>
                  </a:lnTo>
                  <a:lnTo>
                    <a:pt x="731653" y="61556"/>
                  </a:lnTo>
                  <a:close/>
                </a:path>
                <a:path w="867410" h="92075">
                  <a:moveTo>
                    <a:pt x="719372" y="10795"/>
                  </a:moveTo>
                  <a:lnTo>
                    <a:pt x="718605" y="10795"/>
                  </a:lnTo>
                  <a:lnTo>
                    <a:pt x="714622" y="15786"/>
                  </a:lnTo>
                  <a:lnTo>
                    <a:pt x="712069" y="18884"/>
                  </a:lnTo>
                  <a:lnTo>
                    <a:pt x="709898" y="21234"/>
                  </a:lnTo>
                  <a:lnTo>
                    <a:pt x="708132" y="22771"/>
                  </a:lnTo>
                  <a:lnTo>
                    <a:pt x="704830" y="25311"/>
                  </a:lnTo>
                  <a:lnTo>
                    <a:pt x="704322" y="25730"/>
                  </a:lnTo>
                  <a:lnTo>
                    <a:pt x="704005" y="26098"/>
                  </a:lnTo>
                  <a:lnTo>
                    <a:pt x="703907" y="26987"/>
                  </a:lnTo>
                  <a:lnTo>
                    <a:pt x="704399" y="27381"/>
                  </a:lnTo>
                  <a:lnTo>
                    <a:pt x="730370" y="27381"/>
                  </a:lnTo>
                  <a:lnTo>
                    <a:pt x="730370" y="23812"/>
                  </a:lnTo>
                  <a:lnTo>
                    <a:pt x="719601" y="23812"/>
                  </a:lnTo>
                  <a:lnTo>
                    <a:pt x="719550" y="10922"/>
                  </a:lnTo>
                  <a:lnTo>
                    <a:pt x="719372" y="10795"/>
                  </a:lnTo>
                  <a:close/>
                </a:path>
                <a:path w="867410" h="92075">
                  <a:moveTo>
                    <a:pt x="754880" y="69519"/>
                  </a:moveTo>
                  <a:lnTo>
                    <a:pt x="744221" y="69519"/>
                  </a:lnTo>
                  <a:lnTo>
                    <a:pt x="746271" y="70294"/>
                  </a:lnTo>
                  <a:lnTo>
                    <a:pt x="752240" y="70294"/>
                  </a:lnTo>
                  <a:lnTo>
                    <a:pt x="754880" y="69519"/>
                  </a:lnTo>
                  <a:close/>
                </a:path>
                <a:path w="867410" h="92075">
                  <a:moveTo>
                    <a:pt x="774650" y="62750"/>
                  </a:moveTo>
                  <a:lnTo>
                    <a:pt x="765486" y="62750"/>
                  </a:lnTo>
                  <a:lnTo>
                    <a:pt x="765538" y="63677"/>
                  </a:lnTo>
                  <a:lnTo>
                    <a:pt x="765655" y="64935"/>
                  </a:lnTo>
                  <a:lnTo>
                    <a:pt x="766137" y="66370"/>
                  </a:lnTo>
                  <a:lnTo>
                    <a:pt x="766222" y="66560"/>
                  </a:lnTo>
                  <a:lnTo>
                    <a:pt x="768432" y="69519"/>
                  </a:lnTo>
                  <a:lnTo>
                    <a:pt x="768602" y="69519"/>
                  </a:lnTo>
                  <a:lnTo>
                    <a:pt x="770108" y="70142"/>
                  </a:lnTo>
                  <a:lnTo>
                    <a:pt x="774592" y="70142"/>
                  </a:lnTo>
                  <a:lnTo>
                    <a:pt x="776611" y="69519"/>
                  </a:lnTo>
                  <a:lnTo>
                    <a:pt x="779926" y="67437"/>
                  </a:lnTo>
                  <a:lnTo>
                    <a:pt x="781145" y="66370"/>
                  </a:lnTo>
                  <a:lnTo>
                    <a:pt x="782288" y="65087"/>
                  </a:lnTo>
                  <a:lnTo>
                    <a:pt x="782288" y="64541"/>
                  </a:lnTo>
                  <a:lnTo>
                    <a:pt x="776027" y="64541"/>
                  </a:lnTo>
                  <a:lnTo>
                    <a:pt x="775168" y="63957"/>
                  </a:lnTo>
                  <a:lnTo>
                    <a:pt x="774994" y="63677"/>
                  </a:lnTo>
                  <a:lnTo>
                    <a:pt x="774650" y="62750"/>
                  </a:lnTo>
                  <a:close/>
                </a:path>
                <a:path w="867410" h="92075">
                  <a:moveTo>
                    <a:pt x="769985" y="24993"/>
                  </a:moveTo>
                  <a:lnTo>
                    <a:pt x="760545" y="24993"/>
                  </a:lnTo>
                  <a:lnTo>
                    <a:pt x="763047" y="26111"/>
                  </a:lnTo>
                  <a:lnTo>
                    <a:pt x="764978" y="29641"/>
                  </a:lnTo>
                  <a:lnTo>
                    <a:pt x="765191" y="31051"/>
                  </a:lnTo>
                  <a:lnTo>
                    <a:pt x="765224" y="31267"/>
                  </a:lnTo>
                  <a:lnTo>
                    <a:pt x="765333" y="39585"/>
                  </a:lnTo>
                  <a:lnTo>
                    <a:pt x="755554" y="42989"/>
                  </a:lnTo>
                  <a:lnTo>
                    <a:pt x="749026" y="45681"/>
                  </a:lnTo>
                  <a:lnTo>
                    <a:pt x="745750" y="47675"/>
                  </a:lnTo>
                  <a:lnTo>
                    <a:pt x="740606" y="50876"/>
                  </a:lnTo>
                  <a:lnTo>
                    <a:pt x="738028" y="54876"/>
                  </a:lnTo>
                  <a:lnTo>
                    <a:pt x="738028" y="62750"/>
                  </a:lnTo>
                  <a:lnTo>
                    <a:pt x="738704" y="64287"/>
                  </a:lnTo>
                  <a:lnTo>
                    <a:pt x="738816" y="64541"/>
                  </a:lnTo>
                  <a:lnTo>
                    <a:pt x="738917" y="64770"/>
                  </a:lnTo>
                  <a:lnTo>
                    <a:pt x="738989" y="64935"/>
                  </a:lnTo>
                  <a:lnTo>
                    <a:pt x="739056" y="65087"/>
                  </a:lnTo>
                  <a:lnTo>
                    <a:pt x="739146" y="65290"/>
                  </a:lnTo>
                  <a:lnTo>
                    <a:pt x="743872" y="69519"/>
                  </a:lnTo>
                  <a:lnTo>
                    <a:pt x="755082" y="69519"/>
                  </a:lnTo>
                  <a:lnTo>
                    <a:pt x="760469" y="66560"/>
                  </a:lnTo>
                  <a:lnTo>
                    <a:pt x="762781" y="64935"/>
                  </a:lnTo>
                  <a:lnTo>
                    <a:pt x="763583" y="64287"/>
                  </a:lnTo>
                  <a:lnTo>
                    <a:pt x="753649" y="64287"/>
                  </a:lnTo>
                  <a:lnTo>
                    <a:pt x="752530" y="63957"/>
                  </a:lnTo>
                  <a:lnTo>
                    <a:pt x="752290" y="63957"/>
                  </a:lnTo>
                  <a:lnTo>
                    <a:pt x="748582" y="61480"/>
                  </a:lnTo>
                  <a:lnTo>
                    <a:pt x="747515" y="59258"/>
                  </a:lnTo>
                  <a:lnTo>
                    <a:pt x="747515" y="52514"/>
                  </a:lnTo>
                  <a:lnTo>
                    <a:pt x="750081" y="49174"/>
                  </a:lnTo>
                  <a:lnTo>
                    <a:pt x="757866" y="44704"/>
                  </a:lnTo>
                  <a:lnTo>
                    <a:pt x="761244" y="43319"/>
                  </a:lnTo>
                  <a:lnTo>
                    <a:pt x="765333" y="42062"/>
                  </a:lnTo>
                  <a:lnTo>
                    <a:pt x="774185" y="42062"/>
                  </a:lnTo>
                  <a:lnTo>
                    <a:pt x="774185" y="34378"/>
                  </a:lnTo>
                  <a:lnTo>
                    <a:pt x="773568" y="31267"/>
                  </a:lnTo>
                  <a:lnTo>
                    <a:pt x="773525" y="31051"/>
                  </a:lnTo>
                  <a:lnTo>
                    <a:pt x="769985" y="24993"/>
                  </a:lnTo>
                  <a:close/>
                </a:path>
                <a:path w="867410" h="92075">
                  <a:moveTo>
                    <a:pt x="782288" y="62496"/>
                  </a:moveTo>
                  <a:lnTo>
                    <a:pt x="780967" y="63398"/>
                  </a:lnTo>
                  <a:lnTo>
                    <a:pt x="780053" y="63957"/>
                  </a:lnTo>
                  <a:lnTo>
                    <a:pt x="778726" y="64541"/>
                  </a:lnTo>
                  <a:lnTo>
                    <a:pt x="782288" y="64541"/>
                  </a:lnTo>
                  <a:lnTo>
                    <a:pt x="782288" y="62496"/>
                  </a:lnTo>
                  <a:close/>
                </a:path>
                <a:path w="867410" h="92075">
                  <a:moveTo>
                    <a:pt x="774185" y="42062"/>
                  </a:moveTo>
                  <a:lnTo>
                    <a:pt x="765333" y="42062"/>
                  </a:lnTo>
                  <a:lnTo>
                    <a:pt x="765333" y="59677"/>
                  </a:lnTo>
                  <a:lnTo>
                    <a:pt x="764254" y="61226"/>
                  </a:lnTo>
                  <a:lnTo>
                    <a:pt x="759948" y="63677"/>
                  </a:lnTo>
                  <a:lnTo>
                    <a:pt x="757701" y="64287"/>
                  </a:lnTo>
                  <a:lnTo>
                    <a:pt x="763583" y="64287"/>
                  </a:lnTo>
                  <a:lnTo>
                    <a:pt x="765486" y="62750"/>
                  </a:lnTo>
                  <a:lnTo>
                    <a:pt x="774650" y="62750"/>
                  </a:lnTo>
                  <a:lnTo>
                    <a:pt x="774325" y="61874"/>
                  </a:lnTo>
                  <a:lnTo>
                    <a:pt x="774256" y="61226"/>
                  </a:lnTo>
                  <a:lnTo>
                    <a:pt x="774185" y="42062"/>
                  </a:lnTo>
                  <a:close/>
                </a:path>
                <a:path w="867410" h="92075">
                  <a:moveTo>
                    <a:pt x="765079" y="22517"/>
                  </a:moveTo>
                  <a:lnTo>
                    <a:pt x="752240" y="22517"/>
                  </a:lnTo>
                  <a:lnTo>
                    <a:pt x="747731" y="23787"/>
                  </a:lnTo>
                  <a:lnTo>
                    <a:pt x="741584" y="28841"/>
                  </a:lnTo>
                  <a:lnTo>
                    <a:pt x="740048" y="31267"/>
                  </a:lnTo>
                  <a:lnTo>
                    <a:pt x="740048" y="34772"/>
                  </a:lnTo>
                  <a:lnTo>
                    <a:pt x="740393" y="35636"/>
                  </a:lnTo>
                  <a:lnTo>
                    <a:pt x="740479" y="35852"/>
                  </a:lnTo>
                  <a:lnTo>
                    <a:pt x="742181" y="37807"/>
                  </a:lnTo>
                  <a:lnTo>
                    <a:pt x="743413" y="38290"/>
                  </a:lnTo>
                  <a:lnTo>
                    <a:pt x="746042" y="38290"/>
                  </a:lnTo>
                  <a:lnTo>
                    <a:pt x="746931" y="38074"/>
                  </a:lnTo>
                  <a:lnTo>
                    <a:pt x="748988" y="36918"/>
                  </a:lnTo>
                  <a:lnTo>
                    <a:pt x="749538" y="35852"/>
                  </a:lnTo>
                  <a:lnTo>
                    <a:pt x="749560" y="32905"/>
                  </a:lnTo>
                  <a:lnTo>
                    <a:pt x="749250" y="31267"/>
                  </a:lnTo>
                  <a:lnTo>
                    <a:pt x="749130" y="28841"/>
                  </a:lnTo>
                  <a:lnTo>
                    <a:pt x="749115" y="28409"/>
                  </a:lnTo>
                  <a:lnTo>
                    <a:pt x="749928" y="27178"/>
                  </a:lnTo>
                  <a:lnTo>
                    <a:pt x="753205" y="25425"/>
                  </a:lnTo>
                  <a:lnTo>
                    <a:pt x="754932" y="24993"/>
                  </a:lnTo>
                  <a:lnTo>
                    <a:pt x="769985" y="24993"/>
                  </a:lnTo>
                  <a:lnTo>
                    <a:pt x="769753" y="24599"/>
                  </a:lnTo>
                  <a:lnTo>
                    <a:pt x="765079" y="22517"/>
                  </a:lnTo>
                  <a:close/>
                </a:path>
                <a:path w="867410" h="92075">
                  <a:moveTo>
                    <a:pt x="803364" y="5943"/>
                  </a:moveTo>
                  <a:lnTo>
                    <a:pt x="792072" y="5943"/>
                  </a:lnTo>
                  <a:lnTo>
                    <a:pt x="793019" y="6400"/>
                  </a:lnTo>
                  <a:lnTo>
                    <a:pt x="793730" y="7785"/>
                  </a:lnTo>
                  <a:lnTo>
                    <a:pt x="794111" y="8610"/>
                  </a:lnTo>
                  <a:lnTo>
                    <a:pt x="794210" y="63842"/>
                  </a:lnTo>
                  <a:lnTo>
                    <a:pt x="793730" y="65354"/>
                  </a:lnTo>
                  <a:lnTo>
                    <a:pt x="791381" y="67246"/>
                  </a:lnTo>
                  <a:lnTo>
                    <a:pt x="788852" y="67932"/>
                  </a:lnTo>
                  <a:lnTo>
                    <a:pt x="788308" y="67932"/>
                  </a:lnTo>
                  <a:lnTo>
                    <a:pt x="785831" y="68160"/>
                  </a:lnTo>
                  <a:lnTo>
                    <a:pt x="785831" y="69545"/>
                  </a:lnTo>
                  <a:lnTo>
                    <a:pt x="811637" y="69545"/>
                  </a:lnTo>
                  <a:lnTo>
                    <a:pt x="811637" y="68160"/>
                  </a:lnTo>
                  <a:lnTo>
                    <a:pt x="808297" y="67932"/>
                  </a:lnTo>
                  <a:lnTo>
                    <a:pt x="806100" y="67386"/>
                  </a:lnTo>
                  <a:lnTo>
                    <a:pt x="803967" y="65697"/>
                  </a:lnTo>
                  <a:lnTo>
                    <a:pt x="803433" y="63842"/>
                  </a:lnTo>
                  <a:lnTo>
                    <a:pt x="803364" y="5943"/>
                  </a:lnTo>
                  <a:close/>
                </a:path>
                <a:path w="867410" h="92075">
                  <a:moveTo>
                    <a:pt x="803294" y="0"/>
                  </a:moveTo>
                  <a:lnTo>
                    <a:pt x="802553" y="0"/>
                  </a:lnTo>
                  <a:lnTo>
                    <a:pt x="796143" y="1879"/>
                  </a:lnTo>
                  <a:lnTo>
                    <a:pt x="790365" y="3467"/>
                  </a:lnTo>
                  <a:lnTo>
                    <a:pt x="785564" y="4660"/>
                  </a:lnTo>
                  <a:lnTo>
                    <a:pt x="785564" y="6400"/>
                  </a:lnTo>
                  <a:lnTo>
                    <a:pt x="785100" y="6400"/>
                  </a:lnTo>
                  <a:lnTo>
                    <a:pt x="787190" y="5943"/>
                  </a:lnTo>
                  <a:lnTo>
                    <a:pt x="803364" y="5943"/>
                  </a:lnTo>
                  <a:lnTo>
                    <a:pt x="803294" y="0"/>
                  </a:lnTo>
                  <a:close/>
                </a:path>
                <a:path w="867410" h="92075">
                  <a:moveTo>
                    <a:pt x="824515" y="81457"/>
                  </a:moveTo>
                  <a:lnTo>
                    <a:pt x="822026" y="81457"/>
                  </a:lnTo>
                  <a:lnTo>
                    <a:pt x="820718" y="81876"/>
                  </a:lnTo>
                  <a:lnTo>
                    <a:pt x="818635" y="83566"/>
                  </a:lnTo>
                  <a:lnTo>
                    <a:pt x="818127" y="84645"/>
                  </a:lnTo>
                  <a:lnTo>
                    <a:pt x="818127" y="87985"/>
                  </a:lnTo>
                  <a:lnTo>
                    <a:pt x="818991" y="89458"/>
                  </a:lnTo>
                  <a:lnTo>
                    <a:pt x="822471" y="91313"/>
                  </a:lnTo>
                  <a:lnTo>
                    <a:pt x="824337" y="91770"/>
                  </a:lnTo>
                  <a:lnTo>
                    <a:pt x="830421" y="91770"/>
                  </a:lnTo>
                  <a:lnTo>
                    <a:pt x="833799" y="90170"/>
                  </a:lnTo>
                  <a:lnTo>
                    <a:pt x="839133" y="83756"/>
                  </a:lnTo>
                  <a:lnTo>
                    <a:pt x="839236" y="83566"/>
                  </a:lnTo>
                  <a:lnTo>
                    <a:pt x="839359" y="83337"/>
                  </a:lnTo>
                  <a:lnTo>
                    <a:pt x="830776" y="83337"/>
                  </a:lnTo>
                  <a:lnTo>
                    <a:pt x="829494" y="83019"/>
                  </a:lnTo>
                  <a:lnTo>
                    <a:pt x="826203" y="81876"/>
                  </a:lnTo>
                  <a:lnTo>
                    <a:pt x="826384" y="81876"/>
                  </a:lnTo>
                  <a:lnTo>
                    <a:pt x="824515" y="81457"/>
                  </a:lnTo>
                  <a:close/>
                </a:path>
                <a:path w="867410" h="92075">
                  <a:moveTo>
                    <a:pt x="835778" y="25577"/>
                  </a:moveTo>
                  <a:lnTo>
                    <a:pt x="818305" y="25577"/>
                  </a:lnTo>
                  <a:lnTo>
                    <a:pt x="819638" y="26085"/>
                  </a:lnTo>
                  <a:lnTo>
                    <a:pt x="821455" y="27635"/>
                  </a:lnTo>
                  <a:lnTo>
                    <a:pt x="840530" y="65506"/>
                  </a:lnTo>
                  <a:lnTo>
                    <a:pt x="841038" y="69151"/>
                  </a:lnTo>
                  <a:lnTo>
                    <a:pt x="839946" y="72110"/>
                  </a:lnTo>
                  <a:lnTo>
                    <a:pt x="835590" y="81089"/>
                  </a:lnTo>
                  <a:lnTo>
                    <a:pt x="833520" y="83337"/>
                  </a:lnTo>
                  <a:lnTo>
                    <a:pt x="839359" y="83337"/>
                  </a:lnTo>
                  <a:lnTo>
                    <a:pt x="841927" y="78574"/>
                  </a:lnTo>
                  <a:lnTo>
                    <a:pt x="850745" y="56870"/>
                  </a:lnTo>
                  <a:lnTo>
                    <a:pt x="846194" y="56870"/>
                  </a:lnTo>
                  <a:lnTo>
                    <a:pt x="833850" y="32042"/>
                  </a:lnTo>
                  <a:lnTo>
                    <a:pt x="833393" y="31064"/>
                  </a:lnTo>
                  <a:lnTo>
                    <a:pt x="833075" y="30327"/>
                  </a:lnTo>
                  <a:lnTo>
                    <a:pt x="832719" y="29349"/>
                  </a:lnTo>
                  <a:lnTo>
                    <a:pt x="832635" y="27203"/>
                  </a:lnTo>
                  <a:lnTo>
                    <a:pt x="833133" y="26568"/>
                  </a:lnTo>
                  <a:lnTo>
                    <a:pt x="833443" y="26238"/>
                  </a:lnTo>
                  <a:lnTo>
                    <a:pt x="835082" y="25806"/>
                  </a:lnTo>
                  <a:lnTo>
                    <a:pt x="835778" y="25577"/>
                  </a:lnTo>
                  <a:close/>
                </a:path>
                <a:path w="867410" h="92075">
                  <a:moveTo>
                    <a:pt x="865215" y="25577"/>
                  </a:moveTo>
                  <a:lnTo>
                    <a:pt x="855009" y="25577"/>
                  </a:lnTo>
                  <a:lnTo>
                    <a:pt x="855697" y="25806"/>
                  </a:lnTo>
                  <a:lnTo>
                    <a:pt x="856888" y="26568"/>
                  </a:lnTo>
                  <a:lnTo>
                    <a:pt x="857218" y="27203"/>
                  </a:lnTo>
                  <a:lnTo>
                    <a:pt x="857128" y="28663"/>
                  </a:lnTo>
                  <a:lnTo>
                    <a:pt x="857033" y="29349"/>
                  </a:lnTo>
                  <a:lnTo>
                    <a:pt x="856468" y="31572"/>
                  </a:lnTo>
                  <a:lnTo>
                    <a:pt x="846194" y="56870"/>
                  </a:lnTo>
                  <a:lnTo>
                    <a:pt x="850745" y="56870"/>
                  </a:lnTo>
                  <a:lnTo>
                    <a:pt x="861529" y="30327"/>
                  </a:lnTo>
                  <a:lnTo>
                    <a:pt x="862171" y="28663"/>
                  </a:lnTo>
                  <a:lnTo>
                    <a:pt x="862769" y="27635"/>
                  </a:lnTo>
                  <a:lnTo>
                    <a:pt x="864184" y="26085"/>
                  </a:lnTo>
                  <a:lnTo>
                    <a:pt x="864697" y="25806"/>
                  </a:lnTo>
                  <a:lnTo>
                    <a:pt x="865215" y="25577"/>
                  </a:lnTo>
                  <a:close/>
                </a:path>
                <a:path w="867410" h="92075">
                  <a:moveTo>
                    <a:pt x="839031" y="23952"/>
                  </a:moveTo>
                  <a:lnTo>
                    <a:pt x="816527" y="23952"/>
                  </a:lnTo>
                  <a:lnTo>
                    <a:pt x="816527" y="25577"/>
                  </a:lnTo>
                  <a:lnTo>
                    <a:pt x="839031" y="25577"/>
                  </a:lnTo>
                  <a:lnTo>
                    <a:pt x="839031" y="23952"/>
                  </a:lnTo>
                  <a:close/>
                </a:path>
                <a:path w="867410" h="92075">
                  <a:moveTo>
                    <a:pt x="866806" y="23952"/>
                  </a:moveTo>
                  <a:lnTo>
                    <a:pt x="852150" y="23952"/>
                  </a:lnTo>
                  <a:lnTo>
                    <a:pt x="852150" y="25577"/>
                  </a:lnTo>
                  <a:lnTo>
                    <a:pt x="866806" y="25577"/>
                  </a:lnTo>
                  <a:lnTo>
                    <a:pt x="866806" y="23952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9016" y="9753558"/>
              <a:ext cx="446051" cy="44605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2177" y="9804374"/>
              <a:ext cx="426250" cy="43103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92761" y="9145294"/>
              <a:ext cx="4737735" cy="1362710"/>
            </a:xfrm>
            <a:custGeom>
              <a:avLst/>
              <a:gdLst/>
              <a:ahLst/>
              <a:cxnLst/>
              <a:rect l="l" t="t" r="r" b="b"/>
              <a:pathLst>
                <a:path w="4737735" h="1362709">
                  <a:moveTo>
                    <a:pt x="0" y="1038593"/>
                  </a:moveTo>
                  <a:lnTo>
                    <a:pt x="3512" y="1086472"/>
                  </a:lnTo>
                  <a:lnTo>
                    <a:pt x="13717" y="1132169"/>
                  </a:lnTo>
                  <a:lnTo>
                    <a:pt x="30113" y="1175185"/>
                  </a:lnTo>
                  <a:lnTo>
                    <a:pt x="52198" y="1215016"/>
                  </a:lnTo>
                  <a:lnTo>
                    <a:pt x="79471" y="1251163"/>
                  </a:lnTo>
                  <a:lnTo>
                    <a:pt x="111432" y="1283123"/>
                  </a:lnTo>
                  <a:lnTo>
                    <a:pt x="147579" y="1310397"/>
                  </a:lnTo>
                  <a:lnTo>
                    <a:pt x="187410" y="1332482"/>
                  </a:lnTo>
                  <a:lnTo>
                    <a:pt x="230425" y="1348877"/>
                  </a:lnTo>
                  <a:lnTo>
                    <a:pt x="276123" y="1359082"/>
                  </a:lnTo>
                  <a:lnTo>
                    <a:pt x="324002" y="1362595"/>
                  </a:lnTo>
                  <a:lnTo>
                    <a:pt x="4413123" y="1362595"/>
                  </a:lnTo>
                  <a:lnTo>
                    <a:pt x="4460998" y="1359082"/>
                  </a:lnTo>
                  <a:lnTo>
                    <a:pt x="4506693" y="1348877"/>
                  </a:lnTo>
                  <a:lnTo>
                    <a:pt x="4549707" y="1332482"/>
                  </a:lnTo>
                  <a:lnTo>
                    <a:pt x="4589536" y="1310397"/>
                  </a:lnTo>
                  <a:lnTo>
                    <a:pt x="4625682" y="1283123"/>
                  </a:lnTo>
                  <a:lnTo>
                    <a:pt x="4657642" y="1251163"/>
                  </a:lnTo>
                  <a:lnTo>
                    <a:pt x="4684914" y="1215016"/>
                  </a:lnTo>
                  <a:lnTo>
                    <a:pt x="4706999" y="1175185"/>
                  </a:lnTo>
                  <a:lnTo>
                    <a:pt x="4723394" y="1132169"/>
                  </a:lnTo>
                  <a:lnTo>
                    <a:pt x="4733599" y="1086472"/>
                  </a:lnTo>
                  <a:lnTo>
                    <a:pt x="4737112" y="1038593"/>
                  </a:lnTo>
                  <a:lnTo>
                    <a:pt x="4737112" y="324002"/>
                  </a:lnTo>
                  <a:lnTo>
                    <a:pt x="4733599" y="276123"/>
                  </a:lnTo>
                  <a:lnTo>
                    <a:pt x="4723394" y="230425"/>
                  </a:lnTo>
                  <a:lnTo>
                    <a:pt x="4706999" y="187410"/>
                  </a:lnTo>
                  <a:lnTo>
                    <a:pt x="4684914" y="147579"/>
                  </a:lnTo>
                  <a:lnTo>
                    <a:pt x="4657642" y="111432"/>
                  </a:lnTo>
                  <a:lnTo>
                    <a:pt x="4625682" y="79471"/>
                  </a:lnTo>
                  <a:lnTo>
                    <a:pt x="4589536" y="52198"/>
                  </a:lnTo>
                  <a:lnTo>
                    <a:pt x="4549707" y="30113"/>
                  </a:lnTo>
                  <a:lnTo>
                    <a:pt x="4506693" y="13717"/>
                  </a:lnTo>
                  <a:lnTo>
                    <a:pt x="4460998" y="3512"/>
                  </a:lnTo>
                  <a:lnTo>
                    <a:pt x="4413123" y="0"/>
                  </a:lnTo>
                  <a:lnTo>
                    <a:pt x="324002" y="0"/>
                  </a:ln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0" y="1038593"/>
                  </a:lnTo>
                  <a:close/>
                </a:path>
              </a:pathLst>
            </a:custGeom>
            <a:ln w="9524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1288" y="9815449"/>
              <a:ext cx="400720" cy="386672"/>
            </a:xfrm>
            <a:prstGeom prst="rect">
              <a:avLst/>
            </a:prstGeom>
          </p:spPr>
        </p:pic>
      </p:grpSp>
      <p:sp>
        <p:nvSpPr>
          <p:cNvPr id="20" name="object 20"/>
          <p:cNvSpPr/>
          <p:nvPr/>
        </p:nvSpPr>
        <p:spPr>
          <a:xfrm>
            <a:off x="5111405" y="9145294"/>
            <a:ext cx="2159635" cy="1362710"/>
          </a:xfrm>
          <a:custGeom>
            <a:avLst/>
            <a:gdLst/>
            <a:ahLst/>
            <a:cxnLst/>
            <a:rect l="l" t="t" r="r" b="b"/>
            <a:pathLst>
              <a:path w="2159634" h="1362709">
                <a:moveTo>
                  <a:pt x="0" y="1038593"/>
                </a:moveTo>
                <a:lnTo>
                  <a:pt x="3512" y="1086472"/>
                </a:lnTo>
                <a:lnTo>
                  <a:pt x="13717" y="1132169"/>
                </a:lnTo>
                <a:lnTo>
                  <a:pt x="30113" y="1175185"/>
                </a:lnTo>
                <a:lnTo>
                  <a:pt x="52198" y="1215016"/>
                </a:lnTo>
                <a:lnTo>
                  <a:pt x="79471" y="1251163"/>
                </a:lnTo>
                <a:lnTo>
                  <a:pt x="111432" y="1283123"/>
                </a:lnTo>
                <a:lnTo>
                  <a:pt x="147579" y="1310397"/>
                </a:lnTo>
                <a:lnTo>
                  <a:pt x="187410" y="1332482"/>
                </a:lnTo>
                <a:lnTo>
                  <a:pt x="230425" y="1348877"/>
                </a:lnTo>
                <a:lnTo>
                  <a:pt x="276123" y="1359082"/>
                </a:lnTo>
                <a:lnTo>
                  <a:pt x="324002" y="1362595"/>
                </a:lnTo>
                <a:lnTo>
                  <a:pt x="1835594" y="1362595"/>
                </a:lnTo>
                <a:lnTo>
                  <a:pt x="1883470" y="1359082"/>
                </a:lnTo>
                <a:lnTo>
                  <a:pt x="1929165" y="1348877"/>
                </a:lnTo>
                <a:lnTo>
                  <a:pt x="1972178" y="1332482"/>
                </a:lnTo>
                <a:lnTo>
                  <a:pt x="2012008" y="1310397"/>
                </a:lnTo>
                <a:lnTo>
                  <a:pt x="2048153" y="1283123"/>
                </a:lnTo>
                <a:lnTo>
                  <a:pt x="2080113" y="1251163"/>
                </a:lnTo>
                <a:lnTo>
                  <a:pt x="2107386" y="1215016"/>
                </a:lnTo>
                <a:lnTo>
                  <a:pt x="2129471" y="1175185"/>
                </a:lnTo>
                <a:lnTo>
                  <a:pt x="2145866" y="1132169"/>
                </a:lnTo>
                <a:lnTo>
                  <a:pt x="2156071" y="1086472"/>
                </a:lnTo>
                <a:lnTo>
                  <a:pt x="2159584" y="1038593"/>
                </a:lnTo>
                <a:lnTo>
                  <a:pt x="2159584" y="324002"/>
                </a:lnTo>
                <a:lnTo>
                  <a:pt x="2156071" y="276123"/>
                </a:lnTo>
                <a:lnTo>
                  <a:pt x="2145866" y="230425"/>
                </a:lnTo>
                <a:lnTo>
                  <a:pt x="2129471" y="187410"/>
                </a:lnTo>
                <a:lnTo>
                  <a:pt x="2107386" y="147579"/>
                </a:lnTo>
                <a:lnTo>
                  <a:pt x="2080113" y="111432"/>
                </a:lnTo>
                <a:lnTo>
                  <a:pt x="2048153" y="79471"/>
                </a:lnTo>
                <a:lnTo>
                  <a:pt x="2012008" y="52198"/>
                </a:lnTo>
                <a:lnTo>
                  <a:pt x="1972178" y="30113"/>
                </a:lnTo>
                <a:lnTo>
                  <a:pt x="1929165" y="13717"/>
                </a:lnTo>
                <a:lnTo>
                  <a:pt x="1883470" y="3512"/>
                </a:lnTo>
                <a:lnTo>
                  <a:pt x="1835594" y="0"/>
                </a:ln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1038593"/>
                </a:lnTo>
                <a:close/>
              </a:path>
            </a:pathLst>
          </a:custGeom>
          <a:ln w="9524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950275" y="9153220"/>
            <a:ext cx="46990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100" b="1" spc="-10" dirty="0">
                <a:solidFill>
                  <a:srgbClr val="185633"/>
                </a:solidFill>
                <a:latin typeface="Cambria"/>
                <a:cs typeface="Cambria"/>
              </a:rPr>
              <a:t>SIN</a:t>
            </a:r>
            <a:endParaRPr sz="1100" dirty="0">
              <a:latin typeface="Cambria"/>
              <a:cs typeface="Cambr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08726" y="10218399"/>
            <a:ext cx="6692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500" spc="10" dirty="0">
                <a:solidFill>
                  <a:srgbClr val="587854"/>
                </a:solidFill>
                <a:latin typeface="Cambria"/>
                <a:cs typeface="Cambria"/>
              </a:rPr>
              <a:t>SENZA</a:t>
            </a:r>
            <a:r>
              <a:rPr sz="500" spc="13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Cambria"/>
                <a:cs typeface="Cambria"/>
              </a:rPr>
              <a:t>INGREDIENTI</a:t>
            </a:r>
            <a:r>
              <a:rPr sz="500" spc="50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dirty="0">
                <a:solidFill>
                  <a:srgbClr val="587854"/>
                </a:solidFill>
                <a:latin typeface="Cambria"/>
                <a:cs typeface="Cambria"/>
              </a:rPr>
              <a:t>DI</a:t>
            </a:r>
            <a:r>
              <a:rPr sz="500" spc="8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Cambria"/>
                <a:cs typeface="Cambria"/>
              </a:rPr>
              <a:t>DERIVAZIONE</a:t>
            </a:r>
            <a:r>
              <a:rPr sz="500" spc="50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Cambria"/>
                <a:cs typeface="Cambria"/>
              </a:rPr>
              <a:t>ANIMALE</a:t>
            </a:r>
            <a:endParaRPr sz="500">
              <a:latin typeface="Cambria"/>
              <a:cs typeface="Cambria"/>
            </a:endParaRPr>
          </a:p>
        </p:txBody>
      </p:sp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70514" y="9259072"/>
            <a:ext cx="431126" cy="435980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4136423" y="9687376"/>
            <a:ext cx="70294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20" dirty="0">
                <a:solidFill>
                  <a:srgbClr val="587854"/>
                </a:solidFill>
                <a:latin typeface="Cambria"/>
                <a:cs typeface="Cambria"/>
              </a:rPr>
              <a:t>RICICLABILE</a:t>
            </a:r>
            <a:r>
              <a:rPr sz="500" spc="45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20" dirty="0">
                <a:solidFill>
                  <a:srgbClr val="587854"/>
                </a:solidFill>
                <a:latin typeface="Cambria"/>
                <a:cs typeface="Cambria"/>
              </a:rPr>
              <a:t>AL</a:t>
            </a:r>
            <a:r>
              <a:rPr sz="500" spc="45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20" dirty="0">
                <a:solidFill>
                  <a:srgbClr val="587854"/>
                </a:solidFill>
                <a:latin typeface="Cambria"/>
                <a:cs typeface="Cambria"/>
              </a:rPr>
              <a:t>100%</a:t>
            </a:r>
            <a:endParaRPr sz="500">
              <a:latin typeface="Cambria"/>
              <a:cs typeface="Cambria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663825" y="9296501"/>
            <a:ext cx="2149475" cy="1029335"/>
            <a:chOff x="1663825" y="9296501"/>
            <a:chExt cx="2149475" cy="1029335"/>
          </a:xfrm>
        </p:grpSpPr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74778" y="10272266"/>
              <a:ext cx="1065403" cy="5302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668150" y="9300825"/>
              <a:ext cx="339090" cy="408940"/>
            </a:xfrm>
            <a:custGeom>
              <a:avLst/>
              <a:gdLst/>
              <a:ahLst/>
              <a:cxnLst/>
              <a:rect l="l" t="t" r="r" b="b"/>
              <a:pathLst>
                <a:path w="339089" h="408940">
                  <a:moveTo>
                    <a:pt x="44526" y="381317"/>
                  </a:moveTo>
                  <a:lnTo>
                    <a:pt x="44526" y="239610"/>
                  </a:lnTo>
                  <a:lnTo>
                    <a:pt x="71285" y="226284"/>
                  </a:lnTo>
                  <a:lnTo>
                    <a:pt x="95005" y="219441"/>
                  </a:lnTo>
                  <a:lnTo>
                    <a:pt x="129008" y="216920"/>
                  </a:lnTo>
                  <a:lnTo>
                    <a:pt x="186613" y="216560"/>
                  </a:lnTo>
                  <a:lnTo>
                    <a:pt x="251893" y="220237"/>
                  </a:lnTo>
                  <a:lnTo>
                    <a:pt x="299494" y="228326"/>
                  </a:lnTo>
                  <a:lnTo>
                    <a:pt x="328631" y="236416"/>
                  </a:lnTo>
                  <a:lnTo>
                    <a:pt x="338518" y="240093"/>
                  </a:lnTo>
                  <a:lnTo>
                    <a:pt x="338518" y="381317"/>
                  </a:lnTo>
                  <a:lnTo>
                    <a:pt x="320800" y="396934"/>
                  </a:lnTo>
                  <a:lnTo>
                    <a:pt x="299075" y="404953"/>
                  </a:lnTo>
                  <a:lnTo>
                    <a:pt x="259105" y="407908"/>
                  </a:lnTo>
                  <a:lnTo>
                    <a:pt x="186651" y="408330"/>
                  </a:lnTo>
                  <a:lnTo>
                    <a:pt x="111889" y="404109"/>
                  </a:lnTo>
                  <a:lnTo>
                    <a:pt x="68873" y="394823"/>
                  </a:lnTo>
                  <a:lnTo>
                    <a:pt x="49215" y="385538"/>
                  </a:lnTo>
                  <a:lnTo>
                    <a:pt x="44526" y="381317"/>
                  </a:lnTo>
                  <a:close/>
                </a:path>
                <a:path w="339089" h="408940">
                  <a:moveTo>
                    <a:pt x="44526" y="239610"/>
                  </a:moveTo>
                  <a:lnTo>
                    <a:pt x="71285" y="251240"/>
                  </a:lnTo>
                  <a:lnTo>
                    <a:pt x="95005" y="257213"/>
                  </a:lnTo>
                  <a:lnTo>
                    <a:pt x="129008" y="259413"/>
                  </a:lnTo>
                  <a:lnTo>
                    <a:pt x="186613" y="259727"/>
                  </a:lnTo>
                  <a:lnTo>
                    <a:pt x="251893" y="256659"/>
                  </a:lnTo>
                  <a:lnTo>
                    <a:pt x="299494" y="249910"/>
                  </a:lnTo>
                  <a:lnTo>
                    <a:pt x="328631" y="243161"/>
                  </a:lnTo>
                  <a:lnTo>
                    <a:pt x="338518" y="240093"/>
                  </a:lnTo>
                </a:path>
                <a:path w="339089" h="408940">
                  <a:moveTo>
                    <a:pt x="282994" y="0"/>
                  </a:moveTo>
                  <a:lnTo>
                    <a:pt x="244906" y="29787"/>
                  </a:lnTo>
                  <a:lnTo>
                    <a:pt x="200944" y="57532"/>
                  </a:lnTo>
                  <a:lnTo>
                    <a:pt x="146240" y="89979"/>
                  </a:lnTo>
                  <a:lnTo>
                    <a:pt x="90798" y="121123"/>
                  </a:lnTo>
                  <a:lnTo>
                    <a:pt x="44807" y="145314"/>
                  </a:lnTo>
                  <a:lnTo>
                    <a:pt x="12972" y="160193"/>
                  </a:lnTo>
                  <a:lnTo>
                    <a:pt x="0" y="163398"/>
                  </a:lnTo>
                </a:path>
                <a:path w="339089" h="408940">
                  <a:moveTo>
                    <a:pt x="38" y="163372"/>
                  </a:moveTo>
                  <a:lnTo>
                    <a:pt x="37642" y="132861"/>
                  </a:lnTo>
                  <a:lnTo>
                    <a:pt x="81276" y="104619"/>
                  </a:lnTo>
                  <a:lnTo>
                    <a:pt x="135826" y="71945"/>
                  </a:lnTo>
                  <a:lnTo>
                    <a:pt x="191405" y="41030"/>
                  </a:lnTo>
                  <a:lnTo>
                    <a:pt x="237697" y="17354"/>
                  </a:lnTo>
                  <a:lnTo>
                    <a:pt x="282943" y="25"/>
                  </a:lnTo>
                  <a:lnTo>
                    <a:pt x="303491" y="35598"/>
                  </a:lnTo>
                  <a:lnTo>
                    <a:pt x="265414" y="65363"/>
                  </a:lnTo>
                  <a:lnTo>
                    <a:pt x="221467" y="93101"/>
                  </a:lnTo>
                  <a:lnTo>
                    <a:pt x="166776" y="125552"/>
                  </a:lnTo>
                  <a:lnTo>
                    <a:pt x="111334" y="156688"/>
                  </a:lnTo>
                  <a:lnTo>
                    <a:pt x="65341" y="180876"/>
                  </a:lnTo>
                  <a:lnTo>
                    <a:pt x="20523" y="198958"/>
                  </a:lnTo>
                  <a:lnTo>
                    <a:pt x="38" y="163372"/>
                  </a:lnTo>
                  <a:close/>
                </a:path>
              </a:pathLst>
            </a:custGeom>
            <a:ln w="8648">
              <a:solidFill>
                <a:srgbClr val="78858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15530" y="9410026"/>
              <a:ext cx="87268" cy="7171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45267" y="9409515"/>
              <a:ext cx="71932" cy="7222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23359" y="9310048"/>
              <a:ext cx="701056" cy="32486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09379" y="9310519"/>
              <a:ext cx="503834" cy="495744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5285202" y="9527261"/>
            <a:ext cx="1302385" cy="7232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84455" indent="-71755">
              <a:lnSpc>
                <a:spcPct val="100000"/>
              </a:lnSpc>
              <a:spcBef>
                <a:spcPts val="240"/>
              </a:spcBef>
              <a:buChar char="-"/>
              <a:tabLst>
                <a:tab pos="84455" algn="l"/>
              </a:tabLst>
            </a:pP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SILICONAS
PARABENOS
PETROLATO
TENSIOACTIVOS DE SULFATO</a:t>
            </a:r>
            <a:endParaRPr sz="800" dirty="0">
              <a:latin typeface="Cambria"/>
              <a:cs typeface="Cambri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297499" y="9851801"/>
            <a:ext cx="1612265" cy="654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70"/>
              </a:lnSpc>
              <a:spcBef>
                <a:spcPts val="100"/>
              </a:spcBef>
            </a:pP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Supervisión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de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contenidos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
de 8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metales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* para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minimizar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el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riesgo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de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alergia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y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así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proteger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incluso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las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pieles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más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sensibles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. *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Níquel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
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Plomo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,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arsénico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, cadmio, mercurio, antimonio, cromo y cobalto.</a:t>
            </a:r>
            <a:endParaRPr sz="700" dirty="0">
              <a:latin typeface="Cambria"/>
              <a:cs typeface="Cambri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550221" y="1334579"/>
            <a:ext cx="1736725" cy="943848"/>
          </a:xfrm>
          <a:prstGeom prst="rect">
            <a:avLst/>
          </a:prstGeom>
          <a:solidFill>
            <a:srgbClr val="BEC3C7"/>
          </a:solidFill>
          <a:ln w="4889">
            <a:solidFill>
              <a:srgbClr val="185633"/>
            </a:solidFill>
          </a:ln>
        </p:spPr>
        <p:txBody>
          <a:bodyPr vert="horz" wrap="square" lIns="0" tIns="134620" rIns="0" bIns="0" rtlCol="0">
            <a:spAutoFit/>
          </a:bodyPr>
          <a:lstStyle/>
          <a:p>
            <a:pPr marL="248920" marR="243840" indent="104139">
              <a:lnSpc>
                <a:spcPts val="1019"/>
              </a:lnSpc>
              <a:spcBef>
                <a:spcPts val="1060"/>
              </a:spcBef>
            </a:pPr>
            <a:r>
              <a:rPr sz="1000" b="1" dirty="0">
                <a:solidFill>
                  <a:srgbClr val="185633"/>
                </a:solidFill>
                <a:latin typeface="Cambria"/>
                <a:cs typeface="Cambria"/>
              </a:rPr>
              <a:t>97%</a:t>
            </a:r>
            <a:r>
              <a:rPr sz="1000" b="1" spc="1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spc="-10" dirty="0" err="1">
                <a:solidFill>
                  <a:srgbClr val="185633"/>
                </a:solidFill>
                <a:latin typeface="Cambria"/>
                <a:cs typeface="Cambria"/>
              </a:rPr>
              <a:t>Ingredientes</a:t>
            </a:r>
            <a:r>
              <a:rPr lang="it-IT" sz="1000" b="1" spc="-1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b="1" spc="-10" dirty="0" err="1">
                <a:solidFill>
                  <a:srgbClr val="185633"/>
                </a:solidFill>
                <a:latin typeface="Cambria"/>
                <a:cs typeface="Cambria"/>
              </a:rPr>
              <a:t>origen</a:t>
            </a:r>
            <a:r>
              <a:rPr lang="it-IT" sz="1000" b="1" spc="-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spc="-10" dirty="0" err="1">
                <a:solidFill>
                  <a:srgbClr val="185633"/>
                </a:solidFill>
                <a:latin typeface="Cambria"/>
                <a:cs typeface="Cambria"/>
              </a:rPr>
              <a:t>natural</a:t>
            </a:r>
            <a:r>
              <a:rPr sz="1000" b="1" spc="-10" dirty="0">
                <a:solidFill>
                  <a:srgbClr val="185633"/>
                </a:solidFill>
                <a:latin typeface="Cambria"/>
                <a:cs typeface="Cambria"/>
              </a:rPr>
              <a:t>*</a:t>
            </a:r>
            <a:endParaRPr sz="1000" dirty="0">
              <a:latin typeface="Cambria"/>
              <a:cs typeface="Cambria"/>
            </a:endParaRPr>
          </a:p>
          <a:p>
            <a:pPr algn="ctr">
              <a:lnSpc>
                <a:spcPts val="935"/>
              </a:lnSpc>
              <a:spcBef>
                <a:spcPts val="805"/>
              </a:spcBef>
            </a:pPr>
            <a:r>
              <a:rPr sz="850" dirty="0">
                <a:solidFill>
                  <a:srgbClr val="185633"/>
                </a:solidFill>
                <a:latin typeface="Cambria"/>
                <a:cs typeface="Cambria"/>
              </a:rPr>
              <a:t>*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El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porcentaje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restante
de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ingredientes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garantiza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estabilidad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placer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producto</a:t>
            </a:r>
            <a:r>
              <a:rPr sz="850" spc="-1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850" dirty="0">
              <a:latin typeface="Cambria"/>
              <a:cs typeface="Cambria"/>
            </a:endParaRPr>
          </a:p>
        </p:txBody>
      </p:sp>
      <p:pic>
        <p:nvPicPr>
          <p:cNvPr id="35" name="object 3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284952" y="216002"/>
            <a:ext cx="1980323" cy="23759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446</Words>
  <Application>Microsoft Macintosh PowerPoint</Application>
  <PresentationFormat>Personalizzato</PresentationFormat>
  <Paragraphs>35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Calibri</vt:lpstr>
      <vt:lpstr>Cambria</vt:lpstr>
      <vt:lpstr>Office Theme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MARISOL PEREZ MEDIAVILLA</cp:lastModifiedBy>
  <cp:revision>3</cp:revision>
  <dcterms:created xsi:type="dcterms:W3CDTF">2025-03-27T09:34:35Z</dcterms:created>
  <dcterms:modified xsi:type="dcterms:W3CDTF">2025-03-31T14:51:29Z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2024-11-07T00:00:00Z</vt:filetime>
  </property>
  <property fmtid="{D5CDD505-2E9C-101B-9397-08002B2CF9AE}" pid="3" name="Creator">
    <vt:lpwstr>Adobe InDesign 20.0 (Macintosh)</vt:lpwstr>
  </property>
  <property fmtid="{D5CDD505-2E9C-101B-9397-08002B2CF9AE}" pid="4" name="LastSaved">
    <vt:filetime>2025-03-27T00:00:00Z</vt:filetime>
  </property>
  <property fmtid="{D5CDD505-2E9C-101B-9397-08002B2CF9AE}" pid="5" name="Producer">
    <vt:lpwstr>Adobe PDF Library 17.0</vt:lpwstr>
  </property>
</Properties>
</file>