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4"/>
    <p:restoredTop sz="94656"/>
  </p:normalViewPr>
  <p:slideViewPr>
    <p:cSldViewPr>
      <p:cViewPr>
        <p:scale>
          <a:sx n="132" d="100"/>
          <a:sy n="132" d="100"/>
        </p:scale>
        <p:origin x="304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1078105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4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452759" y="1076202"/>
            <a:ext cx="4814570" cy="7919084"/>
          </a:xfrm>
          <a:custGeom>
            <a:avLst/>
            <a:gdLst/>
            <a:ahLst/>
            <a:cxnLst/>
            <a:rect l="l" t="t" r="r" b="b"/>
            <a:pathLst>
              <a:path w="4814570" h="7919084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7595031"/>
                </a:lnTo>
                <a:lnTo>
                  <a:pt x="3512" y="7642910"/>
                </a:lnTo>
                <a:lnTo>
                  <a:pt x="13717" y="7688608"/>
                </a:lnTo>
                <a:lnTo>
                  <a:pt x="30113" y="7731623"/>
                </a:lnTo>
                <a:lnTo>
                  <a:pt x="52198" y="7771455"/>
                </a:lnTo>
                <a:lnTo>
                  <a:pt x="79471" y="7807601"/>
                </a:lnTo>
                <a:lnTo>
                  <a:pt x="111432" y="7839562"/>
                </a:lnTo>
                <a:lnTo>
                  <a:pt x="147579" y="7866835"/>
                </a:lnTo>
                <a:lnTo>
                  <a:pt x="187410" y="7888920"/>
                </a:lnTo>
                <a:lnTo>
                  <a:pt x="230425" y="7905316"/>
                </a:lnTo>
                <a:lnTo>
                  <a:pt x="276123" y="7915521"/>
                </a:lnTo>
                <a:lnTo>
                  <a:pt x="324002" y="7919034"/>
                </a:lnTo>
                <a:lnTo>
                  <a:pt x="4490478" y="7919034"/>
                </a:lnTo>
                <a:lnTo>
                  <a:pt x="4538357" y="7915521"/>
                </a:lnTo>
                <a:lnTo>
                  <a:pt x="4584055" y="7905316"/>
                </a:lnTo>
                <a:lnTo>
                  <a:pt x="4627070" y="7888920"/>
                </a:lnTo>
                <a:lnTo>
                  <a:pt x="4666902" y="7866835"/>
                </a:lnTo>
                <a:lnTo>
                  <a:pt x="4703048" y="7839562"/>
                </a:lnTo>
                <a:lnTo>
                  <a:pt x="4735009" y="7807601"/>
                </a:lnTo>
                <a:lnTo>
                  <a:pt x="4762282" y="7771455"/>
                </a:lnTo>
                <a:lnTo>
                  <a:pt x="4784367" y="7731623"/>
                </a:lnTo>
                <a:lnTo>
                  <a:pt x="4800763" y="7688608"/>
                </a:lnTo>
                <a:lnTo>
                  <a:pt x="4810968" y="7642910"/>
                </a:lnTo>
                <a:lnTo>
                  <a:pt x="4814481" y="7595031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0945" y="3592398"/>
            <a:ext cx="677659" cy="67942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380954" y="3592403"/>
            <a:ext cx="678180" cy="679450"/>
          </a:xfrm>
          <a:custGeom>
            <a:avLst/>
            <a:gdLst/>
            <a:ahLst/>
            <a:cxnLst/>
            <a:rect l="l" t="t" r="r" b="b"/>
            <a:pathLst>
              <a:path w="678180" h="679450">
                <a:moveTo>
                  <a:pt x="338823" y="679424"/>
                </a:moveTo>
                <a:lnTo>
                  <a:pt x="384798" y="676323"/>
                </a:lnTo>
                <a:lnTo>
                  <a:pt x="428894" y="667289"/>
                </a:lnTo>
                <a:lnTo>
                  <a:pt x="470706" y="652728"/>
                </a:lnTo>
                <a:lnTo>
                  <a:pt x="509831" y="633043"/>
                </a:lnTo>
                <a:lnTo>
                  <a:pt x="545865" y="608641"/>
                </a:lnTo>
                <a:lnTo>
                  <a:pt x="578405" y="579924"/>
                </a:lnTo>
                <a:lnTo>
                  <a:pt x="607046" y="547300"/>
                </a:lnTo>
                <a:lnTo>
                  <a:pt x="631386" y="511171"/>
                </a:lnTo>
                <a:lnTo>
                  <a:pt x="651019" y="471943"/>
                </a:lnTo>
                <a:lnTo>
                  <a:pt x="665543" y="430021"/>
                </a:lnTo>
                <a:lnTo>
                  <a:pt x="674553" y="385809"/>
                </a:lnTo>
                <a:lnTo>
                  <a:pt x="677646" y="339712"/>
                </a:lnTo>
                <a:lnTo>
                  <a:pt x="674553" y="293615"/>
                </a:lnTo>
                <a:lnTo>
                  <a:pt x="665543" y="249403"/>
                </a:lnTo>
                <a:lnTo>
                  <a:pt x="651019" y="207481"/>
                </a:lnTo>
                <a:lnTo>
                  <a:pt x="631386" y="168253"/>
                </a:lnTo>
                <a:lnTo>
                  <a:pt x="607046" y="132124"/>
                </a:lnTo>
                <a:lnTo>
                  <a:pt x="578405" y="99499"/>
                </a:lnTo>
                <a:lnTo>
                  <a:pt x="545865" y="70783"/>
                </a:lnTo>
                <a:lnTo>
                  <a:pt x="509831" y="46380"/>
                </a:lnTo>
                <a:lnTo>
                  <a:pt x="470706" y="26696"/>
                </a:lnTo>
                <a:lnTo>
                  <a:pt x="428894" y="12134"/>
                </a:lnTo>
                <a:lnTo>
                  <a:pt x="384798" y="3101"/>
                </a:lnTo>
                <a:lnTo>
                  <a:pt x="338823" y="0"/>
                </a:lnTo>
                <a:lnTo>
                  <a:pt x="292848" y="3101"/>
                </a:lnTo>
                <a:lnTo>
                  <a:pt x="248752" y="12134"/>
                </a:lnTo>
                <a:lnTo>
                  <a:pt x="206940" y="26696"/>
                </a:lnTo>
                <a:lnTo>
                  <a:pt x="167814" y="46380"/>
                </a:lnTo>
                <a:lnTo>
                  <a:pt x="131780" y="70783"/>
                </a:lnTo>
                <a:lnTo>
                  <a:pt x="99240" y="99499"/>
                </a:lnTo>
                <a:lnTo>
                  <a:pt x="70599" y="132124"/>
                </a:lnTo>
                <a:lnTo>
                  <a:pt x="46260" y="168253"/>
                </a:lnTo>
                <a:lnTo>
                  <a:pt x="26627" y="207481"/>
                </a:lnTo>
                <a:lnTo>
                  <a:pt x="12103" y="249403"/>
                </a:lnTo>
                <a:lnTo>
                  <a:pt x="3093" y="293615"/>
                </a:lnTo>
                <a:lnTo>
                  <a:pt x="0" y="339712"/>
                </a:lnTo>
                <a:lnTo>
                  <a:pt x="3093" y="385809"/>
                </a:lnTo>
                <a:lnTo>
                  <a:pt x="12103" y="430021"/>
                </a:lnTo>
                <a:lnTo>
                  <a:pt x="26627" y="471943"/>
                </a:lnTo>
                <a:lnTo>
                  <a:pt x="46260" y="511171"/>
                </a:lnTo>
                <a:lnTo>
                  <a:pt x="70599" y="547300"/>
                </a:lnTo>
                <a:lnTo>
                  <a:pt x="99240" y="579924"/>
                </a:lnTo>
                <a:lnTo>
                  <a:pt x="131780" y="608641"/>
                </a:lnTo>
                <a:lnTo>
                  <a:pt x="167814" y="633043"/>
                </a:lnTo>
                <a:lnTo>
                  <a:pt x="206940" y="652728"/>
                </a:lnTo>
                <a:lnTo>
                  <a:pt x="248752" y="667289"/>
                </a:lnTo>
                <a:lnTo>
                  <a:pt x="292848" y="676323"/>
                </a:lnTo>
                <a:lnTo>
                  <a:pt x="338823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2635105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2760" y="2625580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452759" y="2634438"/>
            <a:ext cx="4814570" cy="7531100"/>
          </a:xfrm>
          <a:custGeom>
            <a:avLst/>
            <a:gdLst/>
            <a:ahLst/>
            <a:cxnLst/>
            <a:rect l="l" t="t" r="r" b="b"/>
            <a:pathLst>
              <a:path w="4814570" h="753110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7206805"/>
                </a:lnTo>
                <a:lnTo>
                  <a:pt x="3512" y="7254681"/>
                </a:lnTo>
                <a:lnTo>
                  <a:pt x="13717" y="7300377"/>
                </a:lnTo>
                <a:lnTo>
                  <a:pt x="30113" y="7343391"/>
                </a:lnTo>
                <a:lnTo>
                  <a:pt x="52198" y="7383223"/>
                </a:lnTo>
                <a:lnTo>
                  <a:pt x="79471" y="7419370"/>
                </a:lnTo>
                <a:lnTo>
                  <a:pt x="111432" y="7451331"/>
                </a:lnTo>
                <a:lnTo>
                  <a:pt x="147579" y="7478606"/>
                </a:lnTo>
                <a:lnTo>
                  <a:pt x="187410" y="7500692"/>
                </a:lnTo>
                <a:lnTo>
                  <a:pt x="230425" y="7517089"/>
                </a:lnTo>
                <a:lnTo>
                  <a:pt x="276123" y="7527294"/>
                </a:lnTo>
                <a:lnTo>
                  <a:pt x="324002" y="7530807"/>
                </a:lnTo>
                <a:lnTo>
                  <a:pt x="4490478" y="7530807"/>
                </a:lnTo>
                <a:lnTo>
                  <a:pt x="4538357" y="7527294"/>
                </a:lnTo>
                <a:lnTo>
                  <a:pt x="4584055" y="7517089"/>
                </a:lnTo>
                <a:lnTo>
                  <a:pt x="4627070" y="7500692"/>
                </a:lnTo>
                <a:lnTo>
                  <a:pt x="4666902" y="7478606"/>
                </a:lnTo>
                <a:lnTo>
                  <a:pt x="4703048" y="7451331"/>
                </a:lnTo>
                <a:lnTo>
                  <a:pt x="4735009" y="7419370"/>
                </a:lnTo>
                <a:lnTo>
                  <a:pt x="4762282" y="7383223"/>
                </a:lnTo>
                <a:lnTo>
                  <a:pt x="4784367" y="7343391"/>
                </a:lnTo>
                <a:lnTo>
                  <a:pt x="4800763" y="7300377"/>
                </a:lnTo>
                <a:lnTo>
                  <a:pt x="4810968" y="7254681"/>
                </a:lnTo>
                <a:lnTo>
                  <a:pt x="4814481" y="7206805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379176" y="3106382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0"/>
                </a:move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434128" y="3317212"/>
            <a:ext cx="569595" cy="279400"/>
          </a:xfrm>
          <a:custGeom>
            <a:avLst/>
            <a:gdLst/>
            <a:ahLst/>
            <a:cxnLst/>
            <a:rect l="l" t="t" r="r" b="b"/>
            <a:pathLst>
              <a:path w="569594" h="279400">
                <a:moveTo>
                  <a:pt x="267050" y="200660"/>
                </a:moveTo>
                <a:lnTo>
                  <a:pt x="219227" y="200660"/>
                </a:lnTo>
                <a:lnTo>
                  <a:pt x="229441" y="207010"/>
                </a:lnTo>
                <a:lnTo>
                  <a:pt x="239491" y="214629"/>
                </a:lnTo>
                <a:lnTo>
                  <a:pt x="249268" y="220979"/>
                </a:lnTo>
                <a:lnTo>
                  <a:pt x="258660" y="228600"/>
                </a:lnTo>
                <a:lnTo>
                  <a:pt x="241111" y="240029"/>
                </a:lnTo>
                <a:lnTo>
                  <a:pt x="219506" y="251460"/>
                </a:lnTo>
                <a:lnTo>
                  <a:pt x="194777" y="260350"/>
                </a:lnTo>
                <a:lnTo>
                  <a:pt x="167855" y="264160"/>
                </a:lnTo>
                <a:lnTo>
                  <a:pt x="103174" y="264160"/>
                </a:lnTo>
                <a:lnTo>
                  <a:pt x="114472" y="267970"/>
                </a:lnTo>
                <a:lnTo>
                  <a:pt x="129998" y="274320"/>
                </a:lnTo>
                <a:lnTo>
                  <a:pt x="148146" y="278130"/>
                </a:lnTo>
                <a:lnTo>
                  <a:pt x="167309" y="279400"/>
                </a:lnTo>
                <a:lnTo>
                  <a:pt x="168071" y="279400"/>
                </a:lnTo>
                <a:lnTo>
                  <a:pt x="204061" y="276860"/>
                </a:lnTo>
                <a:lnTo>
                  <a:pt x="235921" y="267970"/>
                </a:lnTo>
                <a:lnTo>
                  <a:pt x="262333" y="256540"/>
                </a:lnTo>
                <a:lnTo>
                  <a:pt x="281978" y="245110"/>
                </a:lnTo>
                <a:lnTo>
                  <a:pt x="332476" y="245110"/>
                </a:lnTo>
                <a:lnTo>
                  <a:pt x="305892" y="228600"/>
                </a:lnTo>
                <a:lnTo>
                  <a:pt x="313968" y="223520"/>
                </a:lnTo>
                <a:lnTo>
                  <a:pt x="330637" y="212090"/>
                </a:lnTo>
                <a:lnTo>
                  <a:pt x="282663" y="212090"/>
                </a:lnTo>
                <a:lnTo>
                  <a:pt x="273488" y="205740"/>
                </a:lnTo>
                <a:lnTo>
                  <a:pt x="267050" y="200660"/>
                </a:lnTo>
                <a:close/>
              </a:path>
              <a:path w="569594" h="279400">
                <a:moveTo>
                  <a:pt x="332476" y="245110"/>
                </a:moveTo>
                <a:lnTo>
                  <a:pt x="281978" y="245110"/>
                </a:lnTo>
                <a:lnTo>
                  <a:pt x="286918" y="248920"/>
                </a:lnTo>
                <a:lnTo>
                  <a:pt x="289140" y="251460"/>
                </a:lnTo>
                <a:lnTo>
                  <a:pt x="332970" y="273050"/>
                </a:lnTo>
                <a:lnTo>
                  <a:pt x="380442" y="279400"/>
                </a:lnTo>
                <a:lnTo>
                  <a:pt x="424516" y="274320"/>
                </a:lnTo>
                <a:lnTo>
                  <a:pt x="445921" y="265430"/>
                </a:lnTo>
                <a:lnTo>
                  <a:pt x="414005" y="265430"/>
                </a:lnTo>
                <a:lnTo>
                  <a:pt x="377831" y="262890"/>
                </a:lnTo>
                <a:lnTo>
                  <a:pt x="340656" y="250190"/>
                </a:lnTo>
                <a:lnTo>
                  <a:pt x="332476" y="245110"/>
                </a:lnTo>
                <a:close/>
              </a:path>
              <a:path w="569594" h="279400">
                <a:moveTo>
                  <a:pt x="519531" y="259079"/>
                </a:moveTo>
                <a:lnTo>
                  <a:pt x="457263" y="259079"/>
                </a:lnTo>
                <a:lnTo>
                  <a:pt x="481307" y="267970"/>
                </a:lnTo>
                <a:lnTo>
                  <a:pt x="507647" y="273050"/>
                </a:lnTo>
                <a:lnTo>
                  <a:pt x="536859" y="278130"/>
                </a:lnTo>
                <a:lnTo>
                  <a:pt x="569518" y="279400"/>
                </a:lnTo>
                <a:lnTo>
                  <a:pt x="569518" y="264160"/>
                </a:lnTo>
                <a:lnTo>
                  <a:pt x="519531" y="259079"/>
                </a:lnTo>
                <a:close/>
              </a:path>
              <a:path w="569594" h="279400">
                <a:moveTo>
                  <a:pt x="204959" y="156210"/>
                </a:moveTo>
                <a:lnTo>
                  <a:pt x="156654" y="156210"/>
                </a:lnTo>
                <a:lnTo>
                  <a:pt x="195122" y="182880"/>
                </a:lnTo>
                <a:lnTo>
                  <a:pt x="176535" y="195580"/>
                </a:lnTo>
                <a:lnTo>
                  <a:pt x="160296" y="207010"/>
                </a:lnTo>
                <a:lnTo>
                  <a:pt x="147109" y="214629"/>
                </a:lnTo>
                <a:lnTo>
                  <a:pt x="137680" y="220979"/>
                </a:lnTo>
                <a:lnTo>
                  <a:pt x="113633" y="233679"/>
                </a:lnTo>
                <a:lnTo>
                  <a:pt x="83751" y="247650"/>
                </a:lnTo>
                <a:lnTo>
                  <a:pt x="46413" y="257810"/>
                </a:lnTo>
                <a:lnTo>
                  <a:pt x="0" y="264160"/>
                </a:lnTo>
                <a:lnTo>
                  <a:pt x="0" y="278130"/>
                </a:lnTo>
                <a:lnTo>
                  <a:pt x="30537" y="276860"/>
                </a:lnTo>
                <a:lnTo>
                  <a:pt x="57759" y="273050"/>
                </a:lnTo>
                <a:lnTo>
                  <a:pt x="81895" y="269240"/>
                </a:lnTo>
                <a:lnTo>
                  <a:pt x="103174" y="264160"/>
                </a:lnTo>
                <a:lnTo>
                  <a:pt x="167855" y="264160"/>
                </a:lnTo>
                <a:lnTo>
                  <a:pt x="134426" y="260350"/>
                </a:lnTo>
                <a:lnTo>
                  <a:pt x="124371" y="257810"/>
                </a:lnTo>
                <a:lnTo>
                  <a:pt x="131829" y="254000"/>
                </a:lnTo>
                <a:lnTo>
                  <a:pt x="138825" y="251460"/>
                </a:lnTo>
                <a:lnTo>
                  <a:pt x="145375" y="247650"/>
                </a:lnTo>
                <a:lnTo>
                  <a:pt x="151498" y="245110"/>
                </a:lnTo>
                <a:lnTo>
                  <a:pt x="162604" y="237490"/>
                </a:lnTo>
                <a:lnTo>
                  <a:pt x="178242" y="227329"/>
                </a:lnTo>
                <a:lnTo>
                  <a:pt x="197441" y="214629"/>
                </a:lnTo>
                <a:lnTo>
                  <a:pt x="219227" y="200660"/>
                </a:lnTo>
                <a:lnTo>
                  <a:pt x="267050" y="200660"/>
                </a:lnTo>
                <a:lnTo>
                  <a:pt x="263831" y="198120"/>
                </a:lnTo>
                <a:lnTo>
                  <a:pt x="253804" y="190500"/>
                </a:lnTo>
                <a:lnTo>
                  <a:pt x="243522" y="184150"/>
                </a:lnTo>
                <a:lnTo>
                  <a:pt x="268826" y="166370"/>
                </a:lnTo>
                <a:lnTo>
                  <a:pt x="219506" y="166370"/>
                </a:lnTo>
                <a:lnTo>
                  <a:pt x="204959" y="156210"/>
                </a:lnTo>
                <a:close/>
              </a:path>
              <a:path w="569594" h="279400">
                <a:moveTo>
                  <a:pt x="402369" y="200660"/>
                </a:moveTo>
                <a:lnTo>
                  <a:pt x="347306" y="200660"/>
                </a:lnTo>
                <a:lnTo>
                  <a:pt x="351434" y="203200"/>
                </a:lnTo>
                <a:lnTo>
                  <a:pt x="354202" y="204470"/>
                </a:lnTo>
                <a:lnTo>
                  <a:pt x="355574" y="205740"/>
                </a:lnTo>
                <a:lnTo>
                  <a:pt x="365104" y="210820"/>
                </a:lnTo>
                <a:lnTo>
                  <a:pt x="374397" y="215900"/>
                </a:lnTo>
                <a:lnTo>
                  <a:pt x="383483" y="220979"/>
                </a:lnTo>
                <a:lnTo>
                  <a:pt x="392391" y="227329"/>
                </a:lnTo>
                <a:lnTo>
                  <a:pt x="405381" y="234950"/>
                </a:lnTo>
                <a:lnTo>
                  <a:pt x="418514" y="241300"/>
                </a:lnTo>
                <a:lnTo>
                  <a:pt x="431930" y="248920"/>
                </a:lnTo>
                <a:lnTo>
                  <a:pt x="445769" y="255270"/>
                </a:lnTo>
                <a:lnTo>
                  <a:pt x="414005" y="265430"/>
                </a:lnTo>
                <a:lnTo>
                  <a:pt x="445921" y="265430"/>
                </a:lnTo>
                <a:lnTo>
                  <a:pt x="458152" y="260350"/>
                </a:lnTo>
                <a:lnTo>
                  <a:pt x="457263" y="259079"/>
                </a:lnTo>
                <a:lnTo>
                  <a:pt x="519531" y="259079"/>
                </a:lnTo>
                <a:lnTo>
                  <a:pt x="477931" y="243840"/>
                </a:lnTo>
                <a:lnTo>
                  <a:pt x="441386" y="224790"/>
                </a:lnTo>
                <a:lnTo>
                  <a:pt x="406565" y="203200"/>
                </a:lnTo>
                <a:lnTo>
                  <a:pt x="402369" y="200660"/>
                </a:lnTo>
                <a:close/>
              </a:path>
              <a:path w="569594" h="279400">
                <a:moveTo>
                  <a:pt x="457283" y="156210"/>
                </a:moveTo>
                <a:lnTo>
                  <a:pt x="409219" y="156210"/>
                </a:lnTo>
                <a:lnTo>
                  <a:pt x="422275" y="166370"/>
                </a:lnTo>
                <a:lnTo>
                  <a:pt x="433628" y="173990"/>
                </a:lnTo>
                <a:lnTo>
                  <a:pt x="442877" y="180340"/>
                </a:lnTo>
                <a:lnTo>
                  <a:pt x="507853" y="207010"/>
                </a:lnTo>
                <a:lnTo>
                  <a:pt x="569518" y="215900"/>
                </a:lnTo>
                <a:lnTo>
                  <a:pt x="569518" y="201930"/>
                </a:lnTo>
                <a:lnTo>
                  <a:pt x="545021" y="198120"/>
                </a:lnTo>
                <a:lnTo>
                  <a:pt x="516161" y="187960"/>
                </a:lnTo>
                <a:lnTo>
                  <a:pt x="487674" y="173990"/>
                </a:lnTo>
                <a:lnTo>
                  <a:pt x="464299" y="161290"/>
                </a:lnTo>
                <a:lnTo>
                  <a:pt x="457283" y="156210"/>
                </a:lnTo>
                <a:close/>
              </a:path>
              <a:path w="569594" h="279400">
                <a:moveTo>
                  <a:pt x="0" y="64770"/>
                </a:moveTo>
                <a:lnTo>
                  <a:pt x="0" y="80010"/>
                </a:lnTo>
                <a:lnTo>
                  <a:pt x="39979" y="86360"/>
                </a:lnTo>
                <a:lnTo>
                  <a:pt x="72326" y="100330"/>
                </a:lnTo>
                <a:lnTo>
                  <a:pt x="98072" y="115570"/>
                </a:lnTo>
                <a:lnTo>
                  <a:pt x="118249" y="130810"/>
                </a:lnTo>
                <a:lnTo>
                  <a:pt x="123113" y="133350"/>
                </a:lnTo>
                <a:lnTo>
                  <a:pt x="132384" y="139700"/>
                </a:lnTo>
                <a:lnTo>
                  <a:pt x="123113" y="146050"/>
                </a:lnTo>
                <a:lnTo>
                  <a:pt x="118249" y="149860"/>
                </a:lnTo>
                <a:lnTo>
                  <a:pt x="98072" y="163830"/>
                </a:lnTo>
                <a:lnTo>
                  <a:pt x="72326" y="180340"/>
                </a:lnTo>
                <a:lnTo>
                  <a:pt x="39979" y="193040"/>
                </a:lnTo>
                <a:lnTo>
                  <a:pt x="0" y="200660"/>
                </a:lnTo>
                <a:lnTo>
                  <a:pt x="0" y="214629"/>
                </a:lnTo>
                <a:lnTo>
                  <a:pt x="46753" y="210820"/>
                </a:lnTo>
                <a:lnTo>
                  <a:pt x="83807" y="199390"/>
                </a:lnTo>
                <a:lnTo>
                  <a:pt x="134010" y="172720"/>
                </a:lnTo>
                <a:lnTo>
                  <a:pt x="138683" y="168910"/>
                </a:lnTo>
                <a:lnTo>
                  <a:pt x="156654" y="156210"/>
                </a:lnTo>
                <a:lnTo>
                  <a:pt x="204959" y="156210"/>
                </a:lnTo>
                <a:lnTo>
                  <a:pt x="199504" y="152400"/>
                </a:lnTo>
                <a:lnTo>
                  <a:pt x="180873" y="139700"/>
                </a:lnTo>
                <a:lnTo>
                  <a:pt x="199504" y="127000"/>
                </a:lnTo>
                <a:lnTo>
                  <a:pt x="204959" y="123189"/>
                </a:lnTo>
                <a:lnTo>
                  <a:pt x="156654" y="123189"/>
                </a:lnTo>
                <a:lnTo>
                  <a:pt x="138683" y="110489"/>
                </a:lnTo>
                <a:lnTo>
                  <a:pt x="134010" y="107950"/>
                </a:lnTo>
                <a:lnTo>
                  <a:pt x="112460" y="93980"/>
                </a:lnTo>
                <a:lnTo>
                  <a:pt x="83807" y="80010"/>
                </a:lnTo>
                <a:lnTo>
                  <a:pt x="46753" y="69850"/>
                </a:lnTo>
                <a:lnTo>
                  <a:pt x="0" y="64770"/>
                </a:lnTo>
                <a:close/>
              </a:path>
              <a:path w="569594" h="279400">
                <a:moveTo>
                  <a:pt x="331668" y="156210"/>
                </a:moveTo>
                <a:lnTo>
                  <a:pt x="283286" y="156210"/>
                </a:lnTo>
                <a:lnTo>
                  <a:pt x="314461" y="177800"/>
                </a:lnTo>
                <a:lnTo>
                  <a:pt x="322884" y="184150"/>
                </a:lnTo>
                <a:lnTo>
                  <a:pt x="290955" y="205740"/>
                </a:lnTo>
                <a:lnTo>
                  <a:pt x="282663" y="212090"/>
                </a:lnTo>
                <a:lnTo>
                  <a:pt x="330637" y="212090"/>
                </a:lnTo>
                <a:lnTo>
                  <a:pt x="347306" y="200660"/>
                </a:lnTo>
                <a:lnTo>
                  <a:pt x="402369" y="200660"/>
                </a:lnTo>
                <a:lnTo>
                  <a:pt x="398173" y="198120"/>
                </a:lnTo>
                <a:lnTo>
                  <a:pt x="389594" y="193040"/>
                </a:lnTo>
                <a:lnTo>
                  <a:pt x="380801" y="187960"/>
                </a:lnTo>
                <a:lnTo>
                  <a:pt x="371767" y="182880"/>
                </a:lnTo>
                <a:lnTo>
                  <a:pt x="394951" y="166370"/>
                </a:lnTo>
                <a:lnTo>
                  <a:pt x="346938" y="166370"/>
                </a:lnTo>
                <a:lnTo>
                  <a:pt x="331668" y="156210"/>
                </a:lnTo>
                <a:close/>
              </a:path>
              <a:path w="569594" h="279400">
                <a:moveTo>
                  <a:pt x="268138" y="113030"/>
                </a:moveTo>
                <a:lnTo>
                  <a:pt x="219506" y="113030"/>
                </a:lnTo>
                <a:lnTo>
                  <a:pt x="258927" y="139700"/>
                </a:lnTo>
                <a:lnTo>
                  <a:pt x="219506" y="166370"/>
                </a:lnTo>
                <a:lnTo>
                  <a:pt x="268826" y="166370"/>
                </a:lnTo>
                <a:lnTo>
                  <a:pt x="283286" y="156210"/>
                </a:lnTo>
                <a:lnTo>
                  <a:pt x="331668" y="156210"/>
                </a:lnTo>
                <a:lnTo>
                  <a:pt x="318306" y="147320"/>
                </a:lnTo>
                <a:lnTo>
                  <a:pt x="307632" y="139700"/>
                </a:lnTo>
                <a:lnTo>
                  <a:pt x="332462" y="123189"/>
                </a:lnTo>
                <a:lnTo>
                  <a:pt x="283286" y="123189"/>
                </a:lnTo>
                <a:lnTo>
                  <a:pt x="268138" y="113030"/>
                </a:lnTo>
                <a:close/>
              </a:path>
              <a:path w="569594" h="279400">
                <a:moveTo>
                  <a:pt x="394238" y="113030"/>
                </a:moveTo>
                <a:lnTo>
                  <a:pt x="346938" y="113030"/>
                </a:lnTo>
                <a:lnTo>
                  <a:pt x="385178" y="139700"/>
                </a:lnTo>
                <a:lnTo>
                  <a:pt x="346938" y="166370"/>
                </a:lnTo>
                <a:lnTo>
                  <a:pt x="394951" y="166370"/>
                </a:lnTo>
                <a:lnTo>
                  <a:pt x="409219" y="156210"/>
                </a:lnTo>
                <a:lnTo>
                  <a:pt x="457283" y="156210"/>
                </a:lnTo>
                <a:lnTo>
                  <a:pt x="451970" y="152400"/>
                </a:lnTo>
                <a:lnTo>
                  <a:pt x="443310" y="147320"/>
                </a:lnTo>
                <a:lnTo>
                  <a:pt x="433336" y="139700"/>
                </a:lnTo>
                <a:lnTo>
                  <a:pt x="443310" y="133350"/>
                </a:lnTo>
                <a:lnTo>
                  <a:pt x="451970" y="127000"/>
                </a:lnTo>
                <a:lnTo>
                  <a:pt x="459054" y="123189"/>
                </a:lnTo>
                <a:lnTo>
                  <a:pt x="409219" y="123189"/>
                </a:lnTo>
                <a:lnTo>
                  <a:pt x="394238" y="113030"/>
                </a:lnTo>
                <a:close/>
              </a:path>
              <a:path w="569594" h="279400">
                <a:moveTo>
                  <a:pt x="0" y="1270"/>
                </a:moveTo>
                <a:lnTo>
                  <a:pt x="0" y="16510"/>
                </a:lnTo>
                <a:lnTo>
                  <a:pt x="46413" y="21589"/>
                </a:lnTo>
                <a:lnTo>
                  <a:pt x="83751" y="33020"/>
                </a:lnTo>
                <a:lnTo>
                  <a:pt x="113633" y="45720"/>
                </a:lnTo>
                <a:lnTo>
                  <a:pt x="137680" y="59689"/>
                </a:lnTo>
                <a:lnTo>
                  <a:pt x="147109" y="64770"/>
                </a:lnTo>
                <a:lnTo>
                  <a:pt x="160296" y="73660"/>
                </a:lnTo>
                <a:lnTo>
                  <a:pt x="176535" y="83820"/>
                </a:lnTo>
                <a:lnTo>
                  <a:pt x="195122" y="96520"/>
                </a:lnTo>
                <a:lnTo>
                  <a:pt x="156654" y="123189"/>
                </a:lnTo>
                <a:lnTo>
                  <a:pt x="204959" y="123189"/>
                </a:lnTo>
                <a:lnTo>
                  <a:pt x="219506" y="113030"/>
                </a:lnTo>
                <a:lnTo>
                  <a:pt x="268138" y="113030"/>
                </a:lnTo>
                <a:lnTo>
                  <a:pt x="243522" y="96520"/>
                </a:lnTo>
                <a:lnTo>
                  <a:pt x="253804" y="88900"/>
                </a:lnTo>
                <a:lnTo>
                  <a:pt x="263831" y="82550"/>
                </a:lnTo>
                <a:lnTo>
                  <a:pt x="267050" y="80010"/>
                </a:lnTo>
                <a:lnTo>
                  <a:pt x="219227" y="80010"/>
                </a:lnTo>
                <a:lnTo>
                  <a:pt x="197441" y="64770"/>
                </a:lnTo>
                <a:lnTo>
                  <a:pt x="178242" y="52070"/>
                </a:lnTo>
                <a:lnTo>
                  <a:pt x="162604" y="41910"/>
                </a:lnTo>
                <a:lnTo>
                  <a:pt x="151498" y="35560"/>
                </a:lnTo>
                <a:lnTo>
                  <a:pt x="145375" y="31750"/>
                </a:lnTo>
                <a:lnTo>
                  <a:pt x="138825" y="29210"/>
                </a:lnTo>
                <a:lnTo>
                  <a:pt x="131829" y="25400"/>
                </a:lnTo>
                <a:lnTo>
                  <a:pt x="124371" y="22860"/>
                </a:lnTo>
                <a:lnTo>
                  <a:pt x="134426" y="20320"/>
                </a:lnTo>
                <a:lnTo>
                  <a:pt x="145475" y="17779"/>
                </a:lnTo>
                <a:lnTo>
                  <a:pt x="156843" y="16510"/>
                </a:lnTo>
                <a:lnTo>
                  <a:pt x="103174" y="16510"/>
                </a:lnTo>
                <a:lnTo>
                  <a:pt x="81895" y="11429"/>
                </a:lnTo>
                <a:lnTo>
                  <a:pt x="57759" y="6350"/>
                </a:lnTo>
                <a:lnTo>
                  <a:pt x="30537" y="3810"/>
                </a:lnTo>
                <a:lnTo>
                  <a:pt x="0" y="1270"/>
                </a:lnTo>
                <a:close/>
              </a:path>
              <a:path w="569594" h="279400">
                <a:moveTo>
                  <a:pt x="331091" y="68579"/>
                </a:moveTo>
                <a:lnTo>
                  <a:pt x="282663" y="68579"/>
                </a:lnTo>
                <a:lnTo>
                  <a:pt x="311306" y="88900"/>
                </a:lnTo>
                <a:lnTo>
                  <a:pt x="322884" y="96520"/>
                </a:lnTo>
                <a:lnTo>
                  <a:pt x="283286" y="123189"/>
                </a:lnTo>
                <a:lnTo>
                  <a:pt x="332462" y="123189"/>
                </a:lnTo>
                <a:lnTo>
                  <a:pt x="338193" y="119380"/>
                </a:lnTo>
                <a:lnTo>
                  <a:pt x="346938" y="113030"/>
                </a:lnTo>
                <a:lnTo>
                  <a:pt x="394238" y="113030"/>
                </a:lnTo>
                <a:lnTo>
                  <a:pt x="371767" y="97789"/>
                </a:lnTo>
                <a:lnTo>
                  <a:pt x="380801" y="92710"/>
                </a:lnTo>
                <a:lnTo>
                  <a:pt x="389594" y="86360"/>
                </a:lnTo>
                <a:lnTo>
                  <a:pt x="398173" y="81280"/>
                </a:lnTo>
                <a:lnTo>
                  <a:pt x="400971" y="80010"/>
                </a:lnTo>
                <a:lnTo>
                  <a:pt x="347306" y="80010"/>
                </a:lnTo>
                <a:lnTo>
                  <a:pt x="331091" y="68579"/>
                </a:lnTo>
                <a:close/>
              </a:path>
              <a:path w="569594" h="279400">
                <a:moveTo>
                  <a:pt x="569518" y="63500"/>
                </a:moveTo>
                <a:lnTo>
                  <a:pt x="507853" y="72389"/>
                </a:lnTo>
                <a:lnTo>
                  <a:pt x="449618" y="96520"/>
                </a:lnTo>
                <a:lnTo>
                  <a:pt x="433628" y="106680"/>
                </a:lnTo>
                <a:lnTo>
                  <a:pt x="409219" y="123189"/>
                </a:lnTo>
                <a:lnTo>
                  <a:pt x="459054" y="123189"/>
                </a:lnTo>
                <a:lnTo>
                  <a:pt x="464299" y="119380"/>
                </a:lnTo>
                <a:lnTo>
                  <a:pt x="487674" y="105410"/>
                </a:lnTo>
                <a:lnTo>
                  <a:pt x="516161" y="92710"/>
                </a:lnTo>
                <a:lnTo>
                  <a:pt x="545021" y="82550"/>
                </a:lnTo>
                <a:lnTo>
                  <a:pt x="569518" y="78739"/>
                </a:lnTo>
                <a:lnTo>
                  <a:pt x="569518" y="63500"/>
                </a:lnTo>
                <a:close/>
              </a:path>
              <a:path w="569594" h="279400">
                <a:moveTo>
                  <a:pt x="168071" y="0"/>
                </a:moveTo>
                <a:lnTo>
                  <a:pt x="167309" y="0"/>
                </a:lnTo>
                <a:lnTo>
                  <a:pt x="148146" y="2539"/>
                </a:lnTo>
                <a:lnTo>
                  <a:pt x="129998" y="6350"/>
                </a:lnTo>
                <a:lnTo>
                  <a:pt x="114472" y="11429"/>
                </a:lnTo>
                <a:lnTo>
                  <a:pt x="103174" y="16510"/>
                </a:lnTo>
                <a:lnTo>
                  <a:pt x="167855" y="16510"/>
                </a:lnTo>
                <a:lnTo>
                  <a:pt x="194777" y="20320"/>
                </a:lnTo>
                <a:lnTo>
                  <a:pt x="219506" y="29210"/>
                </a:lnTo>
                <a:lnTo>
                  <a:pt x="241111" y="40639"/>
                </a:lnTo>
                <a:lnTo>
                  <a:pt x="258660" y="52070"/>
                </a:lnTo>
                <a:lnTo>
                  <a:pt x="249268" y="58420"/>
                </a:lnTo>
                <a:lnTo>
                  <a:pt x="239491" y="66039"/>
                </a:lnTo>
                <a:lnTo>
                  <a:pt x="229441" y="72389"/>
                </a:lnTo>
                <a:lnTo>
                  <a:pt x="219227" y="80010"/>
                </a:lnTo>
                <a:lnTo>
                  <a:pt x="267050" y="80010"/>
                </a:lnTo>
                <a:lnTo>
                  <a:pt x="273488" y="74929"/>
                </a:lnTo>
                <a:lnTo>
                  <a:pt x="282663" y="68579"/>
                </a:lnTo>
                <a:lnTo>
                  <a:pt x="331091" y="68579"/>
                </a:lnTo>
                <a:lnTo>
                  <a:pt x="305866" y="50800"/>
                </a:lnTo>
                <a:lnTo>
                  <a:pt x="332470" y="34289"/>
                </a:lnTo>
                <a:lnTo>
                  <a:pt x="281978" y="34289"/>
                </a:lnTo>
                <a:lnTo>
                  <a:pt x="262333" y="24129"/>
                </a:lnTo>
                <a:lnTo>
                  <a:pt x="235921" y="12700"/>
                </a:lnTo>
                <a:lnTo>
                  <a:pt x="204061" y="3810"/>
                </a:lnTo>
                <a:lnTo>
                  <a:pt x="168071" y="0"/>
                </a:lnTo>
                <a:close/>
              </a:path>
              <a:path w="569594" h="279400">
                <a:moveTo>
                  <a:pt x="446940" y="15239"/>
                </a:moveTo>
                <a:lnTo>
                  <a:pt x="414005" y="15239"/>
                </a:lnTo>
                <a:lnTo>
                  <a:pt x="445769" y="25400"/>
                </a:lnTo>
                <a:lnTo>
                  <a:pt x="431930" y="31750"/>
                </a:lnTo>
                <a:lnTo>
                  <a:pt x="418514" y="38100"/>
                </a:lnTo>
                <a:lnTo>
                  <a:pt x="392391" y="53339"/>
                </a:lnTo>
                <a:lnTo>
                  <a:pt x="383483" y="58420"/>
                </a:lnTo>
                <a:lnTo>
                  <a:pt x="374397" y="63500"/>
                </a:lnTo>
                <a:lnTo>
                  <a:pt x="365104" y="69850"/>
                </a:lnTo>
                <a:lnTo>
                  <a:pt x="355574" y="74929"/>
                </a:lnTo>
                <a:lnTo>
                  <a:pt x="354202" y="74929"/>
                </a:lnTo>
                <a:lnTo>
                  <a:pt x="351434" y="77470"/>
                </a:lnTo>
                <a:lnTo>
                  <a:pt x="347306" y="80010"/>
                </a:lnTo>
                <a:lnTo>
                  <a:pt x="400971" y="80010"/>
                </a:lnTo>
                <a:lnTo>
                  <a:pt x="406565" y="77470"/>
                </a:lnTo>
                <a:lnTo>
                  <a:pt x="441386" y="55879"/>
                </a:lnTo>
                <a:lnTo>
                  <a:pt x="477931" y="35560"/>
                </a:lnTo>
                <a:lnTo>
                  <a:pt x="519531" y="21589"/>
                </a:lnTo>
                <a:lnTo>
                  <a:pt x="529528" y="20320"/>
                </a:lnTo>
                <a:lnTo>
                  <a:pt x="457263" y="20320"/>
                </a:lnTo>
                <a:lnTo>
                  <a:pt x="457786" y="20154"/>
                </a:lnTo>
                <a:lnTo>
                  <a:pt x="446940" y="15239"/>
                </a:lnTo>
                <a:close/>
              </a:path>
              <a:path w="569594" h="279400">
                <a:moveTo>
                  <a:pt x="380442" y="0"/>
                </a:moveTo>
                <a:lnTo>
                  <a:pt x="332970" y="7620"/>
                </a:lnTo>
                <a:lnTo>
                  <a:pt x="289140" y="29210"/>
                </a:lnTo>
                <a:lnTo>
                  <a:pt x="284505" y="33020"/>
                </a:lnTo>
                <a:lnTo>
                  <a:pt x="281978" y="34289"/>
                </a:lnTo>
                <a:lnTo>
                  <a:pt x="332470" y="34289"/>
                </a:lnTo>
                <a:lnTo>
                  <a:pt x="340656" y="29210"/>
                </a:lnTo>
                <a:lnTo>
                  <a:pt x="377831" y="17779"/>
                </a:lnTo>
                <a:lnTo>
                  <a:pt x="414005" y="15239"/>
                </a:lnTo>
                <a:lnTo>
                  <a:pt x="446940" y="15239"/>
                </a:lnTo>
                <a:lnTo>
                  <a:pt x="424516" y="5079"/>
                </a:lnTo>
                <a:lnTo>
                  <a:pt x="380442" y="0"/>
                </a:lnTo>
                <a:close/>
              </a:path>
              <a:path w="569594" h="279400">
                <a:moveTo>
                  <a:pt x="457786" y="20154"/>
                </a:moveTo>
                <a:lnTo>
                  <a:pt x="457263" y="20320"/>
                </a:lnTo>
                <a:lnTo>
                  <a:pt x="458152" y="20320"/>
                </a:lnTo>
                <a:lnTo>
                  <a:pt x="457786" y="20154"/>
                </a:lnTo>
                <a:close/>
              </a:path>
              <a:path w="569594" h="279400">
                <a:moveTo>
                  <a:pt x="569518" y="1270"/>
                </a:moveTo>
                <a:lnTo>
                  <a:pt x="536859" y="2539"/>
                </a:lnTo>
                <a:lnTo>
                  <a:pt x="507647" y="6350"/>
                </a:lnTo>
                <a:lnTo>
                  <a:pt x="481307" y="12700"/>
                </a:lnTo>
                <a:lnTo>
                  <a:pt x="457786" y="20154"/>
                </a:lnTo>
                <a:lnTo>
                  <a:pt x="458152" y="20320"/>
                </a:lnTo>
                <a:lnTo>
                  <a:pt x="529528" y="20320"/>
                </a:lnTo>
                <a:lnTo>
                  <a:pt x="569518" y="15239"/>
                </a:lnTo>
                <a:lnTo>
                  <a:pt x="569518" y="1270"/>
                </a:lnTo>
                <a:close/>
              </a:path>
            </a:pathLst>
          </a:custGeom>
          <a:solidFill>
            <a:srgbClr val="838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379176" y="3106382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9176" y="4807403"/>
            <a:ext cx="679424" cy="679428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2379176" y="4807403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79176" y="6256401"/>
            <a:ext cx="679428" cy="679427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2379176" y="6256403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379176" y="7417403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0"/>
                </a:move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19834" y="7417397"/>
            <a:ext cx="490104" cy="679437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2379176" y="7417403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2379964" y="8598969"/>
            <a:ext cx="678180" cy="678180"/>
          </a:xfrm>
          <a:custGeom>
            <a:avLst/>
            <a:gdLst/>
            <a:ahLst/>
            <a:cxnLst/>
            <a:rect l="l" t="t" r="r" b="b"/>
            <a:pathLst>
              <a:path w="678180" h="678179">
                <a:moveTo>
                  <a:pt x="338924" y="0"/>
                </a:moveTo>
                <a:lnTo>
                  <a:pt x="292934" y="3093"/>
                </a:lnTo>
                <a:lnTo>
                  <a:pt x="248824" y="12106"/>
                </a:lnTo>
                <a:lnTo>
                  <a:pt x="206999" y="26634"/>
                </a:lnTo>
                <a:lnTo>
                  <a:pt x="167862" y="46272"/>
                </a:lnTo>
                <a:lnTo>
                  <a:pt x="131817" y="70618"/>
                </a:lnTo>
                <a:lnTo>
                  <a:pt x="99267" y="99267"/>
                </a:lnTo>
                <a:lnTo>
                  <a:pt x="70618" y="131817"/>
                </a:lnTo>
                <a:lnTo>
                  <a:pt x="46272" y="167862"/>
                </a:lnTo>
                <a:lnTo>
                  <a:pt x="26634" y="206999"/>
                </a:lnTo>
                <a:lnTo>
                  <a:pt x="12106" y="248824"/>
                </a:lnTo>
                <a:lnTo>
                  <a:pt x="3093" y="292934"/>
                </a:lnTo>
                <a:lnTo>
                  <a:pt x="0" y="338924"/>
                </a:lnTo>
                <a:lnTo>
                  <a:pt x="3093" y="384915"/>
                </a:lnTo>
                <a:lnTo>
                  <a:pt x="12106" y="429025"/>
                </a:lnTo>
                <a:lnTo>
                  <a:pt x="26634" y="470850"/>
                </a:lnTo>
                <a:lnTo>
                  <a:pt x="46272" y="509987"/>
                </a:lnTo>
                <a:lnTo>
                  <a:pt x="70618" y="546032"/>
                </a:lnTo>
                <a:lnTo>
                  <a:pt x="99267" y="578581"/>
                </a:lnTo>
                <a:lnTo>
                  <a:pt x="131817" y="607231"/>
                </a:lnTo>
                <a:lnTo>
                  <a:pt x="167862" y="631577"/>
                </a:lnTo>
                <a:lnTo>
                  <a:pt x="206999" y="651215"/>
                </a:lnTo>
                <a:lnTo>
                  <a:pt x="248824" y="665743"/>
                </a:lnTo>
                <a:lnTo>
                  <a:pt x="292934" y="674755"/>
                </a:lnTo>
                <a:lnTo>
                  <a:pt x="338924" y="677849"/>
                </a:lnTo>
                <a:lnTo>
                  <a:pt x="384915" y="674755"/>
                </a:lnTo>
                <a:lnTo>
                  <a:pt x="429025" y="665743"/>
                </a:lnTo>
                <a:lnTo>
                  <a:pt x="470850" y="651215"/>
                </a:lnTo>
                <a:lnTo>
                  <a:pt x="509987" y="631577"/>
                </a:lnTo>
                <a:lnTo>
                  <a:pt x="546032" y="607231"/>
                </a:lnTo>
                <a:lnTo>
                  <a:pt x="578581" y="578581"/>
                </a:lnTo>
                <a:lnTo>
                  <a:pt x="607231" y="546032"/>
                </a:lnTo>
                <a:lnTo>
                  <a:pt x="631577" y="509987"/>
                </a:lnTo>
                <a:lnTo>
                  <a:pt x="651215" y="470850"/>
                </a:lnTo>
                <a:lnTo>
                  <a:pt x="665743" y="429025"/>
                </a:lnTo>
                <a:lnTo>
                  <a:pt x="674755" y="384915"/>
                </a:lnTo>
                <a:lnTo>
                  <a:pt x="677849" y="338924"/>
                </a:lnTo>
                <a:lnTo>
                  <a:pt x="674755" y="292934"/>
                </a:lnTo>
                <a:lnTo>
                  <a:pt x="665743" y="248824"/>
                </a:lnTo>
                <a:lnTo>
                  <a:pt x="651215" y="206999"/>
                </a:lnTo>
                <a:lnTo>
                  <a:pt x="631577" y="167862"/>
                </a:lnTo>
                <a:lnTo>
                  <a:pt x="607231" y="131817"/>
                </a:lnTo>
                <a:lnTo>
                  <a:pt x="578581" y="99267"/>
                </a:lnTo>
                <a:lnTo>
                  <a:pt x="546032" y="70618"/>
                </a:lnTo>
                <a:lnTo>
                  <a:pt x="509987" y="46272"/>
                </a:lnTo>
                <a:lnTo>
                  <a:pt x="470850" y="26634"/>
                </a:lnTo>
                <a:lnTo>
                  <a:pt x="429025" y="12106"/>
                </a:lnTo>
                <a:lnTo>
                  <a:pt x="384915" y="3093"/>
                </a:lnTo>
                <a:lnTo>
                  <a:pt x="3389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80086" y="8752801"/>
            <a:ext cx="677612" cy="370179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68953" y="8897493"/>
            <a:ext cx="299903" cy="80797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2379964" y="8598969"/>
            <a:ext cx="678180" cy="678180"/>
          </a:xfrm>
          <a:custGeom>
            <a:avLst/>
            <a:gdLst/>
            <a:ahLst/>
            <a:cxnLst/>
            <a:rect l="l" t="t" r="r" b="b"/>
            <a:pathLst>
              <a:path w="678180" h="678179">
                <a:moveTo>
                  <a:pt x="338924" y="677849"/>
                </a:moveTo>
                <a:lnTo>
                  <a:pt x="384915" y="674755"/>
                </a:lnTo>
                <a:lnTo>
                  <a:pt x="429025" y="665743"/>
                </a:lnTo>
                <a:lnTo>
                  <a:pt x="470850" y="651215"/>
                </a:lnTo>
                <a:lnTo>
                  <a:pt x="509987" y="631577"/>
                </a:lnTo>
                <a:lnTo>
                  <a:pt x="546032" y="607231"/>
                </a:lnTo>
                <a:lnTo>
                  <a:pt x="578581" y="578581"/>
                </a:lnTo>
                <a:lnTo>
                  <a:pt x="607231" y="546032"/>
                </a:lnTo>
                <a:lnTo>
                  <a:pt x="631577" y="509987"/>
                </a:lnTo>
                <a:lnTo>
                  <a:pt x="651215" y="470850"/>
                </a:lnTo>
                <a:lnTo>
                  <a:pt x="665743" y="429025"/>
                </a:lnTo>
                <a:lnTo>
                  <a:pt x="674755" y="384915"/>
                </a:lnTo>
                <a:lnTo>
                  <a:pt x="677849" y="338924"/>
                </a:lnTo>
                <a:lnTo>
                  <a:pt x="674755" y="292934"/>
                </a:lnTo>
                <a:lnTo>
                  <a:pt x="665743" y="248824"/>
                </a:lnTo>
                <a:lnTo>
                  <a:pt x="651215" y="206999"/>
                </a:lnTo>
                <a:lnTo>
                  <a:pt x="631577" y="167862"/>
                </a:lnTo>
                <a:lnTo>
                  <a:pt x="607231" y="131817"/>
                </a:lnTo>
                <a:lnTo>
                  <a:pt x="578581" y="99267"/>
                </a:lnTo>
                <a:lnTo>
                  <a:pt x="546032" y="70618"/>
                </a:lnTo>
                <a:lnTo>
                  <a:pt x="509987" y="46272"/>
                </a:lnTo>
                <a:lnTo>
                  <a:pt x="470850" y="26634"/>
                </a:lnTo>
                <a:lnTo>
                  <a:pt x="429025" y="12106"/>
                </a:lnTo>
                <a:lnTo>
                  <a:pt x="384915" y="3093"/>
                </a:lnTo>
                <a:lnTo>
                  <a:pt x="338924" y="0"/>
                </a:lnTo>
                <a:lnTo>
                  <a:pt x="292934" y="3093"/>
                </a:lnTo>
                <a:lnTo>
                  <a:pt x="248824" y="12106"/>
                </a:lnTo>
                <a:lnTo>
                  <a:pt x="206999" y="26634"/>
                </a:lnTo>
                <a:lnTo>
                  <a:pt x="167862" y="46272"/>
                </a:lnTo>
                <a:lnTo>
                  <a:pt x="131817" y="70618"/>
                </a:lnTo>
                <a:lnTo>
                  <a:pt x="99267" y="99267"/>
                </a:lnTo>
                <a:lnTo>
                  <a:pt x="70618" y="131817"/>
                </a:lnTo>
                <a:lnTo>
                  <a:pt x="46272" y="167862"/>
                </a:lnTo>
                <a:lnTo>
                  <a:pt x="26634" y="206999"/>
                </a:lnTo>
                <a:lnTo>
                  <a:pt x="12106" y="248824"/>
                </a:lnTo>
                <a:lnTo>
                  <a:pt x="3093" y="292934"/>
                </a:lnTo>
                <a:lnTo>
                  <a:pt x="0" y="338924"/>
                </a:lnTo>
                <a:lnTo>
                  <a:pt x="3093" y="384915"/>
                </a:lnTo>
                <a:lnTo>
                  <a:pt x="12106" y="429025"/>
                </a:lnTo>
                <a:lnTo>
                  <a:pt x="26634" y="470850"/>
                </a:lnTo>
                <a:lnTo>
                  <a:pt x="46272" y="509987"/>
                </a:lnTo>
                <a:lnTo>
                  <a:pt x="70618" y="546032"/>
                </a:lnTo>
                <a:lnTo>
                  <a:pt x="99267" y="578581"/>
                </a:lnTo>
                <a:lnTo>
                  <a:pt x="131817" y="607231"/>
                </a:lnTo>
                <a:lnTo>
                  <a:pt x="167862" y="631577"/>
                </a:lnTo>
                <a:lnTo>
                  <a:pt x="206999" y="651215"/>
                </a:lnTo>
                <a:lnTo>
                  <a:pt x="248824" y="665743"/>
                </a:lnTo>
                <a:lnTo>
                  <a:pt x="292934" y="674755"/>
                </a:lnTo>
                <a:lnTo>
                  <a:pt x="338924" y="677849"/>
                </a:lnTo>
                <a:close/>
              </a:path>
            </a:pathLst>
          </a:custGeom>
          <a:ln w="79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6299" y="268606"/>
            <a:ext cx="220281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0943" y="2674764"/>
            <a:ext cx="3999865" cy="19466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</a:t>
            </a: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CIONALIDAD</a:t>
            </a:r>
            <a:endParaRPr sz="1400" dirty="0">
              <a:latin typeface="Cambria"/>
              <a:cs typeface="Cambria"/>
            </a:endParaRPr>
          </a:p>
          <a:p>
            <a:pPr marL="12700" marR="84455">
              <a:lnSpc>
                <a:spcPct val="82300"/>
              </a:lnSpc>
              <a:spcBef>
                <a:spcPts val="1445"/>
              </a:spcBef>
            </a:pP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biomimético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derivado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fermentación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sustratos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vegetales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(de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maíz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remolacha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caña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azúcar</a:t>
            </a:r>
            <a:r>
              <a:rPr sz="950" b="1" spc="-10" dirty="0">
                <a:solidFill>
                  <a:srgbClr val="185633"/>
                </a:solidFill>
                <a:latin typeface="Cambria"/>
                <a:cs typeface="Cambria"/>
              </a:rPr>
              <a:t>) </a:t>
            </a:r>
            <a:r>
              <a:rPr lang="it-IT" sz="1100" b="1" spc="45" dirty="0">
                <a:solidFill>
                  <a:srgbClr val="185633"/>
                </a:solidFill>
                <a:latin typeface="Cambria"/>
                <a:cs typeface="Cambria"/>
              </a:rPr>
              <a:t>TONIFICANTE </a:t>
            </a: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Sh-Polypeptide-</a:t>
            </a:r>
            <a:r>
              <a:rPr sz="1100" i="1" spc="55" dirty="0">
                <a:solidFill>
                  <a:srgbClr val="185633"/>
                </a:solidFill>
                <a:latin typeface="Cambria"/>
                <a:cs typeface="Cambria"/>
              </a:rPr>
              <a:t>121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Obtenida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partir de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biotecnología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través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proceso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fermentación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sustratos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vegetales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Maíz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Remolacha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Caña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Azúcar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), es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pequeña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proteína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rica en glicina, prolina 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hidros-siprolina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fundamentales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propios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presente en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nuestra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favorece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síntesis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tipo I. Por lo tanto,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biomimético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contenido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en este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suero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dará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estructura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firmeza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pestañas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cejas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2760" y="2625580"/>
            <a:ext cx="1952625" cy="7539990"/>
          </a:xfrm>
          <a:custGeom>
            <a:avLst/>
            <a:gdLst/>
            <a:ahLst/>
            <a:cxnLst/>
            <a:rect l="l" t="t" r="r" b="b"/>
            <a:pathLst>
              <a:path w="1952625" h="753999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7215657"/>
                </a:lnTo>
                <a:lnTo>
                  <a:pt x="3512" y="7263536"/>
                </a:lnTo>
                <a:lnTo>
                  <a:pt x="13717" y="7309234"/>
                </a:lnTo>
                <a:lnTo>
                  <a:pt x="30113" y="7352249"/>
                </a:lnTo>
                <a:lnTo>
                  <a:pt x="52198" y="7392080"/>
                </a:lnTo>
                <a:lnTo>
                  <a:pt x="79471" y="7428227"/>
                </a:lnTo>
                <a:lnTo>
                  <a:pt x="111432" y="7460187"/>
                </a:lnTo>
                <a:lnTo>
                  <a:pt x="147579" y="7487461"/>
                </a:lnTo>
                <a:lnTo>
                  <a:pt x="187410" y="7509546"/>
                </a:lnTo>
                <a:lnTo>
                  <a:pt x="230425" y="7525941"/>
                </a:lnTo>
                <a:lnTo>
                  <a:pt x="276123" y="7536146"/>
                </a:lnTo>
                <a:lnTo>
                  <a:pt x="324002" y="7539659"/>
                </a:lnTo>
                <a:lnTo>
                  <a:pt x="1628482" y="7539659"/>
                </a:lnTo>
                <a:lnTo>
                  <a:pt x="1676358" y="7536146"/>
                </a:lnTo>
                <a:lnTo>
                  <a:pt x="1722053" y="7525941"/>
                </a:lnTo>
                <a:lnTo>
                  <a:pt x="1765066" y="7509546"/>
                </a:lnTo>
                <a:lnTo>
                  <a:pt x="1804896" y="7487461"/>
                </a:lnTo>
                <a:lnTo>
                  <a:pt x="1841042" y="7460187"/>
                </a:lnTo>
                <a:lnTo>
                  <a:pt x="1873001" y="7428227"/>
                </a:lnTo>
                <a:lnTo>
                  <a:pt x="1900274" y="7392080"/>
                </a:lnTo>
                <a:lnTo>
                  <a:pt x="1922359" y="7352249"/>
                </a:lnTo>
                <a:lnTo>
                  <a:pt x="1938754" y="7309234"/>
                </a:lnTo>
                <a:lnTo>
                  <a:pt x="1948959" y="7263536"/>
                </a:lnTo>
                <a:lnTo>
                  <a:pt x="1952472" y="7215657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2943" y="2618505"/>
            <a:ext cx="1833880" cy="5860579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540"/>
              </a:spcBef>
            </a:pP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PRESENTACIÓN</a:t>
            </a:r>
          </a:p>
          <a:p>
            <a:pPr marL="158115">
              <a:lnSpc>
                <a:spcPct val="100000"/>
              </a:lnSpc>
              <a:spcBef>
                <a:spcPts val="540"/>
              </a:spcBef>
            </a:pPr>
            <a:r>
              <a:rPr sz="1300" b="1" spc="-20" dirty="0">
                <a:solidFill>
                  <a:srgbClr val="185633"/>
                </a:solidFill>
                <a:latin typeface="Cambria"/>
                <a:cs typeface="Cambria"/>
              </a:rPr>
              <a:t>Info</a:t>
            </a:r>
            <a:r>
              <a:rPr lang="it-IT" sz="1300" b="1" spc="-20" dirty="0" err="1">
                <a:solidFill>
                  <a:srgbClr val="185633"/>
                </a:solidFill>
                <a:latin typeface="Cambria"/>
                <a:cs typeface="Cambria"/>
              </a:rPr>
              <a:t>rmación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Tratamiento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específico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alargar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redensificar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pestañas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cejas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se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aplica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por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noche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después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limpieza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en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líneas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pestañas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superiores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inferiores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ojos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en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hueso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ceja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 El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efecto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voluminizador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alargador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es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visible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después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cuatro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semanas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Oftalmológicamente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probado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sz="1300" b="1" spc="-25" dirty="0" err="1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6985">
              <a:lnSpc>
                <a:spcPts val="1000"/>
              </a:lnSpc>
              <a:spcBef>
                <a:spcPts val="365"/>
              </a:spcBef>
            </a:pP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Después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limpieza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, por la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noche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aplicar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en la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línea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superior e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inferior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ojos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cejas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6985">
              <a:lnSpc>
                <a:spcPts val="1000"/>
              </a:lnSpc>
              <a:spcBef>
                <a:spcPts val="365"/>
              </a:spcBef>
            </a:pPr>
            <a:endParaRPr lang="it-IT" sz="1000" b="1" spc="5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6985">
              <a:lnSpc>
                <a:spcPts val="1000"/>
              </a:lnSpc>
              <a:spcBef>
                <a:spcPts val="365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6985">
              <a:lnSpc>
                <a:spcPts val="1000"/>
              </a:lnSpc>
              <a:spcBef>
                <a:spcPts val="365"/>
              </a:spcBef>
            </a:pP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línea</a:t>
            </a:r>
            <a:r>
              <a:rPr sz="1000" spc="-10" dirty="0" err="1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r>
              <a:rPr sz="100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300" b="1" spc="50" dirty="0" err="1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lang="it-IT" sz="1300" b="1" spc="85" dirty="0">
                <a:solidFill>
                  <a:srgbClr val="185633"/>
                </a:solidFill>
                <a:latin typeface="Cambria"/>
                <a:cs typeface="Cambria"/>
              </a:rPr>
              <a:t> &amp; </a:t>
            </a:r>
            <a:r>
              <a:rPr lang="it-IT"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lang="it-IT" sz="1300" b="1" spc="-1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Frascos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6 ml de PP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reciclable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pincel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aplicador</a:t>
            </a:r>
            <a:endParaRPr lang="it-IT" sz="1000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it-IT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Etiquetado</a:t>
            </a:r>
            <a:r>
              <a:rPr lang="it-IT"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endParaRPr lang="it-IT" sz="1300" b="1" spc="4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450"/>
              </a:spcBef>
            </a:pP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Para una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adecuada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
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en la tabla relativa 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colección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diferenciada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presente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envase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cartón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envase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primario.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44521" y="10282133"/>
            <a:ext cx="53848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40" dirty="0">
                <a:solidFill>
                  <a:srgbClr val="185633"/>
                </a:solidFill>
                <a:latin typeface="Cambria"/>
                <a:cs typeface="Cambria"/>
              </a:rPr>
              <a:t>&gt;&gt;&gt;&gt;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6593" y="564204"/>
            <a:ext cx="2848927" cy="441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–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lang="it-IT" sz="1200" spc="9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endParaRPr sz="1500" dirty="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5520" y="4742176"/>
            <a:ext cx="3939540" cy="12952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045"/>
              </a:lnSpc>
              <a:spcBef>
                <a:spcPts val="100"/>
              </a:spcBef>
            </a:pPr>
            <a:r>
              <a:rPr lang="it-IT"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950" b="1" spc="6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mijo</a:t>
            </a:r>
            <a:endParaRPr lang="it-IT" sz="950" b="1" spc="6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38100">
              <a:lnSpc>
                <a:spcPts val="1045"/>
              </a:lnSpc>
              <a:spcBef>
                <a:spcPts val="100"/>
              </a:spcBef>
            </a:pP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ALARGAMIENTO – REDENSIFICACIÓN</a:t>
            </a:r>
          </a:p>
          <a:p>
            <a:pPr marL="38100">
              <a:lnSpc>
                <a:spcPts val="1045"/>
              </a:lnSpc>
              <a:spcBef>
                <a:spcPts val="100"/>
              </a:spcBef>
            </a:pP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Panicum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5" dirty="0">
                <a:solidFill>
                  <a:srgbClr val="185633"/>
                </a:solidFill>
                <a:latin typeface="Cambria"/>
                <a:cs typeface="Cambria"/>
              </a:rPr>
              <a:t>Miliaceum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(Millet)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Extract</a:t>
            </a:r>
            <a:endParaRPr sz="1100" dirty="0">
              <a:latin typeface="Cambria"/>
              <a:cs typeface="Cambria"/>
            </a:endParaRPr>
          </a:p>
          <a:p>
            <a:pPr marL="38100" marR="30480">
              <a:lnSpc>
                <a:spcPts val="1100"/>
              </a:lnSpc>
              <a:spcBef>
                <a:spcPts val="60"/>
              </a:spcBef>
            </a:pP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semilla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mijo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través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una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innovadora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extracción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con CO2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supercrítico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titulado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miliacina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principal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triterpenoide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mijo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es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capaz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mejorar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vitalidad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del bulbo piloso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pestañas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cejas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Naturalmente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minerales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oligoelementos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hierro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favorece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crecimiento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densidad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32788" y="6083971"/>
            <a:ext cx="4001135" cy="12054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045"/>
              </a:lnSpc>
              <a:spcBef>
                <a:spcPts val="100"/>
              </a:spcBef>
            </a:pP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 de ricino</a:t>
            </a:r>
          </a:p>
          <a:p>
            <a:pPr marL="12700" algn="just">
              <a:lnSpc>
                <a:spcPts val="1045"/>
              </a:lnSpc>
              <a:spcBef>
                <a:spcPts val="100"/>
              </a:spcBef>
            </a:pPr>
            <a:r>
              <a:rPr sz="1100" b="1" spc="40" dirty="0">
                <a:solidFill>
                  <a:srgbClr val="185633"/>
                </a:solidFill>
                <a:latin typeface="Cambria"/>
                <a:cs typeface="Cambria"/>
              </a:rPr>
              <a:t>NUTRIENTE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50"/>
              </a:lnSpc>
            </a:pP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Ricinus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communis</a:t>
            </a:r>
            <a:r>
              <a:rPr sz="1100" i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(Castor)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lang="it-IT" sz="1100" i="1" spc="3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150"/>
              </a:lnSpc>
            </a:pPr>
            <a:r>
              <a:rPr lang="it-IT" sz="1100" dirty="0">
                <a:latin typeface="Cambria"/>
                <a:cs typeface="Cambria"/>
              </a:rPr>
              <a:t>De </a:t>
            </a:r>
            <a:r>
              <a:rPr lang="it-IT" sz="1100" dirty="0" err="1">
                <a:latin typeface="Cambria"/>
                <a:cs typeface="Cambria"/>
              </a:rPr>
              <a:t>las</a:t>
            </a:r>
            <a:r>
              <a:rPr lang="it-IT" sz="1100" dirty="0">
                <a:latin typeface="Cambria"/>
                <a:cs typeface="Cambria"/>
              </a:rPr>
              <a:t> </a:t>
            </a:r>
            <a:r>
              <a:rPr lang="it-IT" sz="1100" dirty="0" err="1">
                <a:latin typeface="Cambria"/>
                <a:cs typeface="Cambria"/>
              </a:rPr>
              <a:t>semillas</a:t>
            </a:r>
            <a:r>
              <a:rPr lang="it-IT" sz="1100" dirty="0">
                <a:latin typeface="Cambria"/>
                <a:cs typeface="Cambria"/>
              </a:rPr>
              <a:t> de esta </a:t>
            </a:r>
            <a:r>
              <a:rPr lang="it-IT" sz="1100" dirty="0" err="1">
                <a:latin typeface="Cambria"/>
                <a:cs typeface="Cambria"/>
              </a:rPr>
              <a:t>Euphorbiacea</a:t>
            </a:r>
            <a:r>
              <a:rPr lang="it-IT" sz="1100" dirty="0">
                <a:latin typeface="Cambria"/>
                <a:cs typeface="Cambria"/>
              </a:rPr>
              <a:t> se </a:t>
            </a:r>
            <a:r>
              <a:rPr lang="it-IT" sz="1100" dirty="0" err="1">
                <a:latin typeface="Cambria"/>
                <a:cs typeface="Cambria"/>
              </a:rPr>
              <a:t>obtiene</a:t>
            </a:r>
            <a:r>
              <a:rPr lang="it-IT" sz="1100" dirty="0">
                <a:latin typeface="Cambria"/>
                <a:cs typeface="Cambria"/>
              </a:rPr>
              <a:t> un </a:t>
            </a:r>
            <a:r>
              <a:rPr lang="it-IT" sz="1100" dirty="0" err="1">
                <a:latin typeface="Cambria"/>
                <a:cs typeface="Cambria"/>
              </a:rPr>
              <a:t>aceite</a:t>
            </a:r>
            <a:r>
              <a:rPr lang="it-IT" sz="1100" dirty="0">
                <a:latin typeface="Cambria"/>
                <a:cs typeface="Cambria"/>
              </a:rPr>
              <a:t> </a:t>
            </a:r>
            <a:r>
              <a:rPr lang="it-IT" sz="1100" dirty="0" err="1">
                <a:latin typeface="Cambria"/>
                <a:cs typeface="Cambria"/>
              </a:rPr>
              <a:t>muy</a:t>
            </a:r>
            <a:r>
              <a:rPr lang="it-IT" sz="1100" dirty="0">
                <a:latin typeface="Cambria"/>
                <a:cs typeface="Cambria"/>
              </a:rPr>
              <a:t> nutritivo, </a:t>
            </a:r>
            <a:r>
              <a:rPr lang="it-IT" sz="1100" dirty="0" err="1">
                <a:latin typeface="Cambria"/>
                <a:cs typeface="Cambria"/>
              </a:rPr>
              <a:t>rico</a:t>
            </a:r>
            <a:r>
              <a:rPr lang="it-IT" sz="1100" dirty="0">
                <a:latin typeface="Cambria"/>
                <a:cs typeface="Cambria"/>
              </a:rPr>
              <a:t> en </a:t>
            </a:r>
            <a:r>
              <a:rPr lang="it-IT" sz="1100" dirty="0" err="1">
                <a:latin typeface="Cambria"/>
                <a:cs typeface="Cambria"/>
              </a:rPr>
              <a:t>ácidos</a:t>
            </a:r>
            <a:r>
              <a:rPr lang="it-IT" sz="1100" dirty="0">
                <a:latin typeface="Cambria"/>
                <a:cs typeface="Cambria"/>
              </a:rPr>
              <a:t> </a:t>
            </a:r>
            <a:r>
              <a:rPr lang="it-IT" sz="1100" dirty="0" err="1">
                <a:latin typeface="Cambria"/>
                <a:cs typeface="Cambria"/>
              </a:rPr>
              <a:t>grasos</a:t>
            </a:r>
            <a:r>
              <a:rPr lang="it-IT" sz="1100" dirty="0">
                <a:latin typeface="Cambria"/>
                <a:cs typeface="Cambria"/>
              </a:rPr>
              <a:t> </a:t>
            </a:r>
            <a:r>
              <a:rPr lang="it-IT" sz="1100" dirty="0" err="1">
                <a:latin typeface="Cambria"/>
                <a:cs typeface="Cambria"/>
              </a:rPr>
              <a:t>insaturados</a:t>
            </a:r>
            <a:r>
              <a:rPr lang="it-IT" sz="1100" dirty="0">
                <a:latin typeface="Cambria"/>
                <a:cs typeface="Cambria"/>
              </a:rPr>
              <a:t> y </a:t>
            </a:r>
            <a:r>
              <a:rPr lang="it-IT" sz="1100" dirty="0" err="1">
                <a:latin typeface="Cambria"/>
                <a:cs typeface="Cambria"/>
              </a:rPr>
              <a:t>especialmente</a:t>
            </a:r>
            <a:r>
              <a:rPr lang="it-IT" sz="1100" dirty="0">
                <a:latin typeface="Cambria"/>
                <a:cs typeface="Cambria"/>
              </a:rPr>
              <a:t> en </a:t>
            </a:r>
            <a:r>
              <a:rPr lang="it-IT" sz="1100" dirty="0" err="1">
                <a:latin typeface="Cambria"/>
                <a:cs typeface="Cambria"/>
              </a:rPr>
              <a:t>ácido</a:t>
            </a:r>
            <a:r>
              <a:rPr lang="it-IT" sz="1100" dirty="0">
                <a:latin typeface="Cambria"/>
                <a:cs typeface="Cambria"/>
              </a:rPr>
              <a:t> ricinoleico. </a:t>
            </a:r>
            <a:r>
              <a:rPr lang="it-IT" sz="1100" dirty="0" err="1">
                <a:latin typeface="Cambria"/>
                <a:cs typeface="Cambria"/>
              </a:rPr>
              <a:t>Utilizado</a:t>
            </a:r>
            <a:r>
              <a:rPr lang="it-IT" sz="1100" dirty="0">
                <a:latin typeface="Cambria"/>
                <a:cs typeface="Cambria"/>
              </a:rPr>
              <a:t> </a:t>
            </a:r>
            <a:r>
              <a:rPr lang="it-IT" sz="1100" dirty="0" err="1">
                <a:latin typeface="Cambria"/>
                <a:cs typeface="Cambria"/>
              </a:rPr>
              <a:t>desde</a:t>
            </a:r>
            <a:r>
              <a:rPr lang="it-IT" sz="1100" dirty="0">
                <a:latin typeface="Cambria"/>
                <a:cs typeface="Cambria"/>
              </a:rPr>
              <a:t> la </a:t>
            </a:r>
            <a:r>
              <a:rPr lang="it-IT" sz="1100" dirty="0" err="1">
                <a:latin typeface="Cambria"/>
                <a:cs typeface="Cambria"/>
              </a:rPr>
              <a:t>antigüedad</a:t>
            </a:r>
            <a:r>
              <a:rPr lang="it-IT" sz="1100" dirty="0">
                <a:latin typeface="Cambria"/>
                <a:cs typeface="Cambria"/>
              </a:rPr>
              <a:t> para </a:t>
            </a:r>
            <a:r>
              <a:rPr lang="it-IT" sz="1100" dirty="0" err="1">
                <a:latin typeface="Cambria"/>
                <a:cs typeface="Cambria"/>
              </a:rPr>
              <a:t>fortalecer</a:t>
            </a:r>
            <a:r>
              <a:rPr lang="it-IT" sz="1100" dirty="0">
                <a:latin typeface="Cambria"/>
                <a:cs typeface="Cambria"/>
              </a:rPr>
              <a:t> </a:t>
            </a:r>
            <a:r>
              <a:rPr lang="it-IT" sz="1100" dirty="0" err="1">
                <a:latin typeface="Cambria"/>
                <a:cs typeface="Cambria"/>
              </a:rPr>
              <a:t>las</a:t>
            </a:r>
            <a:r>
              <a:rPr lang="it-IT" sz="1100" dirty="0">
                <a:latin typeface="Cambria"/>
                <a:cs typeface="Cambria"/>
              </a:rPr>
              <a:t> </a:t>
            </a:r>
            <a:r>
              <a:rPr lang="it-IT" sz="1100" dirty="0" err="1">
                <a:latin typeface="Cambria"/>
                <a:cs typeface="Cambria"/>
              </a:rPr>
              <a:t>pestañas</a:t>
            </a:r>
            <a:r>
              <a:rPr lang="it-IT" sz="1100" dirty="0">
                <a:latin typeface="Cambria"/>
                <a:cs typeface="Cambria"/>
              </a:rPr>
              <a:t> y </a:t>
            </a:r>
            <a:r>
              <a:rPr lang="it-IT" sz="1100" dirty="0" err="1">
                <a:latin typeface="Cambria"/>
                <a:cs typeface="Cambria"/>
              </a:rPr>
              <a:t>las</a:t>
            </a:r>
            <a:r>
              <a:rPr lang="it-IT" sz="1100" dirty="0">
                <a:latin typeface="Cambria"/>
                <a:cs typeface="Cambria"/>
              </a:rPr>
              <a:t> </a:t>
            </a:r>
            <a:r>
              <a:rPr lang="it-IT" sz="1100" dirty="0" err="1">
                <a:latin typeface="Cambria"/>
                <a:cs typeface="Cambria"/>
              </a:rPr>
              <a:t>cejas</a:t>
            </a:r>
            <a:r>
              <a:rPr lang="it-IT" sz="1100" dirty="0">
                <a:latin typeface="Cambria"/>
                <a:cs typeface="Cambria"/>
              </a:rPr>
              <a:t>, </a:t>
            </a:r>
            <a:r>
              <a:rPr lang="it-IT" sz="1100" dirty="0" err="1">
                <a:latin typeface="Cambria"/>
                <a:cs typeface="Cambria"/>
              </a:rPr>
              <a:t>ayuda</a:t>
            </a:r>
            <a:r>
              <a:rPr lang="it-IT" sz="1100" dirty="0">
                <a:latin typeface="Cambria"/>
                <a:cs typeface="Cambria"/>
              </a:rPr>
              <a:t> a nutrir </a:t>
            </a:r>
            <a:r>
              <a:rPr lang="it-IT" sz="1100" dirty="0" err="1">
                <a:latin typeface="Cambria"/>
                <a:cs typeface="Cambria"/>
              </a:rPr>
              <a:t>suavemente</a:t>
            </a:r>
            <a:r>
              <a:rPr lang="it-IT" sz="1100" dirty="0">
                <a:latin typeface="Cambria"/>
                <a:cs typeface="Cambria"/>
              </a:rPr>
              <a:t> </a:t>
            </a:r>
            <a:r>
              <a:rPr lang="it-IT" sz="1100" dirty="0" err="1">
                <a:latin typeface="Cambria"/>
                <a:cs typeface="Cambria"/>
              </a:rPr>
              <a:t>el</a:t>
            </a:r>
            <a:r>
              <a:rPr lang="it-IT" sz="1100" dirty="0">
                <a:latin typeface="Cambria"/>
                <a:cs typeface="Cambria"/>
              </a:rPr>
              <a:t> </a:t>
            </a:r>
            <a:r>
              <a:rPr lang="it-IT" sz="1100" dirty="0" err="1">
                <a:latin typeface="Cambria"/>
                <a:cs typeface="Cambria"/>
              </a:rPr>
              <a:t>cabello</a:t>
            </a:r>
            <a:r>
              <a:rPr lang="it-IT" sz="1100" dirty="0">
                <a:latin typeface="Cambria"/>
                <a:cs typeface="Cambria"/>
              </a:rPr>
              <a:t> </a:t>
            </a:r>
            <a:r>
              <a:rPr lang="it-IT" sz="1100" dirty="0" err="1">
                <a:latin typeface="Cambria"/>
                <a:cs typeface="Cambria"/>
              </a:rPr>
              <a:t>enérgico</a:t>
            </a:r>
            <a:r>
              <a:rPr lang="it-IT" sz="1100" dirty="0">
                <a:latin typeface="Cambria"/>
                <a:cs typeface="Cambria"/>
              </a:rPr>
              <a:t> y </a:t>
            </a:r>
            <a:r>
              <a:rPr lang="it-IT" sz="1100" dirty="0" err="1">
                <a:latin typeface="Cambria"/>
                <a:cs typeface="Cambria"/>
              </a:rPr>
              <a:t>quebradizo</a:t>
            </a:r>
            <a:r>
              <a:rPr lang="it-IT" sz="1100" dirty="0"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40944" y="7346229"/>
            <a:ext cx="4000500" cy="10002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5"/>
              </a:lnSpc>
              <a:spcBef>
                <a:spcPts val="100"/>
              </a:spcBef>
            </a:pPr>
            <a:r>
              <a:rPr sz="950" b="1" spc="20" dirty="0">
                <a:solidFill>
                  <a:srgbClr val="185633"/>
                </a:solidFill>
                <a:latin typeface="Cambria"/>
                <a:cs typeface="Cambria"/>
              </a:rPr>
              <a:t>Provitamina</a:t>
            </a:r>
            <a:r>
              <a:rPr sz="950" b="1" spc="3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25" dirty="0">
                <a:solidFill>
                  <a:srgbClr val="185633"/>
                </a:solidFill>
                <a:latin typeface="Cambria"/>
                <a:cs typeface="Cambria"/>
              </a:rPr>
              <a:t>B5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40" dirty="0">
                <a:solidFill>
                  <a:srgbClr val="185633"/>
                </a:solidFill>
                <a:latin typeface="Cambria"/>
                <a:cs typeface="Cambria"/>
              </a:rPr>
              <a:t>REESTRUCTURACIÓN</a:t>
            </a:r>
          </a:p>
          <a:p>
            <a:pPr marL="12700">
              <a:lnSpc>
                <a:spcPts val="1115"/>
              </a:lnSpc>
            </a:pP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Panthenol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pantenol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es la forma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reducida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pantoténico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(vitamina B5) y, por lo tanto, se denomina provitamina B5. Es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excelente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ingreso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con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válidas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hidratantes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eutróficas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mejora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peinabilidad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pelaje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contrarresta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su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fragilidad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40943" y="8508558"/>
            <a:ext cx="4001135" cy="1564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045"/>
              </a:lnSpc>
              <a:spcBef>
                <a:spcPts val="100"/>
              </a:spcBef>
            </a:pP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sz="950" b="1" spc="35" dirty="0">
                <a:solidFill>
                  <a:srgbClr val="185633"/>
                </a:solidFill>
                <a:latin typeface="Cambria"/>
                <a:cs typeface="Cambria"/>
              </a:rPr>
              <a:t>3D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-10" dirty="0">
                <a:solidFill>
                  <a:srgbClr val="185633"/>
                </a:solidFill>
                <a:latin typeface="Cambria"/>
                <a:cs typeface="Cambria"/>
              </a:rPr>
              <a:t>HIDRATANTE</a:t>
            </a:r>
          </a:p>
          <a:p>
            <a:pPr marL="12700">
              <a:lnSpc>
                <a:spcPts val="1115"/>
              </a:lnSpc>
            </a:pP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Hydrolyzed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Sodium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Hyaluronate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Este ingrediente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activo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altamente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innovador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se basa en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mezcla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vesículas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elásticas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con 3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diámetros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partícula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diferentes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niosomas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tridimensionales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), en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cada uno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encapsula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 peso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molecular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diferente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bajo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peso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molecular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).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Gracias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diferente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diámetro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vesículas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es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capaz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modular de forma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óptima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penetración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moléculas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nivel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pestaña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proporcionando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hidratación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válida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También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es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capaz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5299" y="1355863"/>
            <a:ext cx="3399751" cy="824456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ct val="73300"/>
              </a:lnSpc>
              <a:spcBef>
                <a:spcPts val="585"/>
              </a:spcBef>
            </a:pP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Suero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voluminizador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alargar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pestañas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</a:p>
          <a:p>
            <a:pPr marL="12700" marR="5080">
              <a:lnSpc>
                <a:spcPct val="73300"/>
              </a:lnSpc>
              <a:spcBef>
                <a:spcPts val="585"/>
              </a:spcBef>
            </a:pP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ref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021.007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lang="it-IT" sz="1200" b="1" dirty="0">
                <a:solidFill>
                  <a:srgbClr val="185633"/>
                </a:solidFill>
                <a:latin typeface="Cambria"/>
                <a:cs typeface="Cambria"/>
              </a:rPr>
              <a:t>DE 18 A 65 AÑOS</a:t>
            </a:r>
            <a:endParaRPr sz="1200" dirty="0">
              <a:latin typeface="Cambria"/>
              <a:cs typeface="Cambr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879005" y="1345723"/>
            <a:ext cx="1741805" cy="988694"/>
            <a:chOff x="3879005" y="1345723"/>
            <a:chExt cx="1741805" cy="988694"/>
          </a:xfrm>
        </p:grpSpPr>
        <p:sp>
          <p:nvSpPr>
            <p:cNvPr id="14" name="object 14"/>
            <p:cNvSpPr/>
            <p:nvPr/>
          </p:nvSpPr>
          <p:spPr>
            <a:xfrm>
              <a:off x="3881450" y="1348168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1736674" y="0"/>
                  </a:moveTo>
                  <a:lnTo>
                    <a:pt x="0" y="0"/>
                  </a:lnTo>
                  <a:lnTo>
                    <a:pt x="0" y="983665"/>
                  </a:lnTo>
                  <a:lnTo>
                    <a:pt x="1736674" y="983665"/>
                  </a:lnTo>
                  <a:lnTo>
                    <a:pt x="173667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81450" y="1348168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0" y="983665"/>
                  </a:moveTo>
                  <a:lnTo>
                    <a:pt x="1736674" y="983665"/>
                  </a:lnTo>
                  <a:lnTo>
                    <a:pt x="1736674" y="0"/>
                  </a:lnTo>
                  <a:lnTo>
                    <a:pt x="0" y="0"/>
                  </a:lnTo>
                  <a:lnTo>
                    <a:pt x="0" y="983665"/>
                  </a:lnTo>
                  <a:close/>
                </a:path>
              </a:pathLst>
            </a:custGeom>
            <a:ln w="4889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906713" y="1447042"/>
            <a:ext cx="1684655" cy="844462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23520" marR="216535" indent="104139">
              <a:lnSpc>
                <a:spcPts val="1019"/>
              </a:lnSpc>
              <a:spcBef>
                <a:spcPts val="285"/>
              </a:spcBef>
            </a:pPr>
            <a:r>
              <a:rPr sz="1000" b="1" dirty="0">
                <a:solidFill>
                  <a:srgbClr val="185633"/>
                </a:solidFill>
                <a:latin typeface="Cambria"/>
                <a:cs typeface="Cambria"/>
              </a:rPr>
              <a:t>97%</a:t>
            </a:r>
            <a:r>
              <a:rPr sz="100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100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1000" dirty="0">
              <a:latin typeface="Cambria"/>
              <a:cs typeface="Cambria"/>
            </a:endParaRPr>
          </a:p>
          <a:p>
            <a:pPr algn="ctr">
              <a:lnSpc>
                <a:spcPts val="935"/>
              </a:lnSpc>
              <a:spcBef>
                <a:spcPts val="805"/>
              </a:spcBef>
            </a:pPr>
            <a:r>
              <a:rPr sz="85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placer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sz="85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50" dirty="0">
              <a:latin typeface="Cambria"/>
              <a:cs typeface="Cambri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444732" y="888493"/>
            <a:ext cx="1793239" cy="1675764"/>
            <a:chOff x="5444732" y="888493"/>
            <a:chExt cx="1793239" cy="1675764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4732" y="888493"/>
              <a:ext cx="1191911" cy="16756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5830" y="1190841"/>
              <a:ext cx="820019" cy="82002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415830" y="1190841"/>
              <a:ext cx="820419" cy="820419"/>
            </a:xfrm>
            <a:custGeom>
              <a:avLst/>
              <a:gdLst/>
              <a:ahLst/>
              <a:cxnLst/>
              <a:rect l="l" t="t" r="r" b="b"/>
              <a:pathLst>
                <a:path w="820420" h="820419">
                  <a:moveTo>
                    <a:pt x="410006" y="820026"/>
                  </a:moveTo>
                  <a:lnTo>
                    <a:pt x="457822" y="817267"/>
                  </a:lnTo>
                  <a:lnTo>
                    <a:pt x="504017" y="809197"/>
                  </a:lnTo>
                  <a:lnTo>
                    <a:pt x="548285" y="796123"/>
                  </a:lnTo>
                  <a:lnTo>
                    <a:pt x="590317" y="778352"/>
                  </a:lnTo>
                  <a:lnTo>
                    <a:pt x="629806" y="756193"/>
                  </a:lnTo>
                  <a:lnTo>
                    <a:pt x="666445" y="729952"/>
                  </a:lnTo>
                  <a:lnTo>
                    <a:pt x="699925" y="699938"/>
                  </a:lnTo>
                  <a:lnTo>
                    <a:pt x="729939" y="666458"/>
                  </a:lnTo>
                  <a:lnTo>
                    <a:pt x="756180" y="629819"/>
                  </a:lnTo>
                  <a:lnTo>
                    <a:pt x="778340" y="590330"/>
                  </a:lnTo>
                  <a:lnTo>
                    <a:pt x="796110" y="548298"/>
                  </a:lnTo>
                  <a:lnTo>
                    <a:pt x="809185" y="504030"/>
                  </a:lnTo>
                  <a:lnTo>
                    <a:pt x="817255" y="457835"/>
                  </a:lnTo>
                  <a:lnTo>
                    <a:pt x="820013" y="410019"/>
                  </a:lnTo>
                  <a:lnTo>
                    <a:pt x="817255" y="362203"/>
                  </a:lnTo>
                  <a:lnTo>
                    <a:pt x="809185" y="316007"/>
                  </a:lnTo>
                  <a:lnTo>
                    <a:pt x="796110" y="271739"/>
                  </a:lnTo>
                  <a:lnTo>
                    <a:pt x="778340" y="229706"/>
                  </a:lnTo>
                  <a:lnTo>
                    <a:pt x="756180" y="190215"/>
                  </a:lnTo>
                  <a:lnTo>
                    <a:pt x="729939" y="153575"/>
                  </a:lnTo>
                  <a:lnTo>
                    <a:pt x="699925" y="120094"/>
                  </a:lnTo>
                  <a:lnTo>
                    <a:pt x="666445" y="90078"/>
                  </a:lnTo>
                  <a:lnTo>
                    <a:pt x="629806" y="63836"/>
                  </a:lnTo>
                  <a:lnTo>
                    <a:pt x="590317" y="41675"/>
                  </a:lnTo>
                  <a:lnTo>
                    <a:pt x="548285" y="23904"/>
                  </a:lnTo>
                  <a:lnTo>
                    <a:pt x="504017" y="10829"/>
                  </a:lnTo>
                  <a:lnTo>
                    <a:pt x="457822" y="2758"/>
                  </a:lnTo>
                  <a:lnTo>
                    <a:pt x="410006" y="0"/>
                  </a:lnTo>
                  <a:lnTo>
                    <a:pt x="362191" y="2758"/>
                  </a:lnTo>
                  <a:lnTo>
                    <a:pt x="315995" y="10829"/>
                  </a:lnTo>
                  <a:lnTo>
                    <a:pt x="271728" y="23904"/>
                  </a:lnTo>
                  <a:lnTo>
                    <a:pt x="229695" y="41675"/>
                  </a:lnTo>
                  <a:lnTo>
                    <a:pt x="190206" y="63836"/>
                  </a:lnTo>
                  <a:lnTo>
                    <a:pt x="153568" y="90078"/>
                  </a:lnTo>
                  <a:lnTo>
                    <a:pt x="120088" y="120094"/>
                  </a:lnTo>
                  <a:lnTo>
                    <a:pt x="90073" y="153575"/>
                  </a:lnTo>
                  <a:lnTo>
                    <a:pt x="63833" y="190215"/>
                  </a:lnTo>
                  <a:lnTo>
                    <a:pt x="41673" y="229706"/>
                  </a:lnTo>
                  <a:lnTo>
                    <a:pt x="23902" y="271739"/>
                  </a:lnTo>
                  <a:lnTo>
                    <a:pt x="10828" y="316007"/>
                  </a:lnTo>
                  <a:lnTo>
                    <a:pt x="2758" y="362203"/>
                  </a:lnTo>
                  <a:lnTo>
                    <a:pt x="0" y="410019"/>
                  </a:lnTo>
                  <a:lnTo>
                    <a:pt x="2758" y="457835"/>
                  </a:lnTo>
                  <a:lnTo>
                    <a:pt x="10828" y="504030"/>
                  </a:lnTo>
                  <a:lnTo>
                    <a:pt x="23902" y="548298"/>
                  </a:lnTo>
                  <a:lnTo>
                    <a:pt x="41673" y="590330"/>
                  </a:lnTo>
                  <a:lnTo>
                    <a:pt x="63833" y="629819"/>
                  </a:lnTo>
                  <a:lnTo>
                    <a:pt x="90073" y="666458"/>
                  </a:lnTo>
                  <a:lnTo>
                    <a:pt x="120088" y="699938"/>
                  </a:lnTo>
                  <a:lnTo>
                    <a:pt x="153568" y="729952"/>
                  </a:lnTo>
                  <a:lnTo>
                    <a:pt x="190206" y="756193"/>
                  </a:lnTo>
                  <a:lnTo>
                    <a:pt x="229695" y="778352"/>
                  </a:lnTo>
                  <a:lnTo>
                    <a:pt x="271728" y="796123"/>
                  </a:lnTo>
                  <a:lnTo>
                    <a:pt x="315995" y="809197"/>
                  </a:lnTo>
                  <a:lnTo>
                    <a:pt x="362191" y="817267"/>
                  </a:lnTo>
                  <a:lnTo>
                    <a:pt x="410006" y="820026"/>
                  </a:lnTo>
                  <a:close/>
                </a:path>
              </a:pathLst>
            </a:custGeom>
            <a:ln w="386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0943" y="1117765"/>
            <a:ext cx="3997325" cy="661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</a:t>
            </a: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CIONALIDAD</a:t>
            </a:r>
            <a:endParaRPr sz="1400" dirty="0">
              <a:latin typeface="Cambria"/>
              <a:cs typeface="Cambria"/>
            </a:endParaRPr>
          </a:p>
          <a:p>
            <a:pPr marL="12700" marR="5080">
              <a:lnSpc>
                <a:spcPts val="1100"/>
              </a:lnSpc>
              <a:spcBef>
                <a:spcPts val="1145"/>
              </a:spcBef>
            </a:pP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para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mejorar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cohesión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estructuras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queratina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pestañas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cejas</a:t>
            </a:r>
            <a:r>
              <a:rPr sz="1000" spc="4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6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6299" y="268606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L’</a:t>
            </a:r>
            <a:r>
              <a:rPr spc="-180" dirty="0"/>
              <a:t> </a:t>
            </a:r>
            <a:r>
              <a:rPr spc="300" dirty="0"/>
              <a:t>ERBOLARIO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40943" y="1931651"/>
            <a:ext cx="4000500" cy="142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045"/>
              </a:lnSpc>
              <a:spcBef>
                <a:spcPts val="100"/>
              </a:spcBef>
            </a:pPr>
            <a:r>
              <a:rPr sz="950" b="1" spc="55" dirty="0">
                <a:solidFill>
                  <a:srgbClr val="185633"/>
                </a:solidFill>
                <a:latin typeface="Cambria"/>
                <a:cs typeface="Cambria"/>
              </a:rPr>
              <a:t>Vitamina</a:t>
            </a:r>
            <a:r>
              <a:rPr sz="950" b="1" spc="114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95" dirty="0">
                <a:solidFill>
                  <a:srgbClr val="185633"/>
                </a:solidFill>
                <a:latin typeface="Cambria"/>
                <a:cs typeface="Cambria"/>
              </a:rPr>
              <a:t>C</a:t>
            </a:r>
            <a:endParaRPr sz="950" dirty="0">
              <a:latin typeface="Cambria"/>
              <a:cs typeface="Cambria"/>
            </a:endParaRPr>
          </a:p>
          <a:p>
            <a:pPr marL="12700" algn="just">
              <a:lnSpc>
                <a:spcPts val="1115"/>
              </a:lnSpc>
            </a:pP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ANTIOXIDANTE - ANTI-DESHIDRATANTE</a:t>
            </a:r>
          </a:p>
          <a:p>
            <a:pPr marL="12700" algn="just">
              <a:lnSpc>
                <a:spcPts val="1115"/>
              </a:lnSpc>
            </a:pPr>
            <a:r>
              <a:rPr sz="1100" i="1" spc="75" dirty="0" err="1">
                <a:solidFill>
                  <a:srgbClr val="185633"/>
                </a:solidFill>
                <a:latin typeface="Cambria"/>
                <a:cs typeface="Cambria"/>
              </a:rPr>
              <a:t>Ascorbyl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Glucoside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ascórbico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se ha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incluido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en esta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receta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en forma "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estabilizada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".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Gracias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sus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antioxidantes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evita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degradación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nativo,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favoreciendo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su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síntesis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fibroblastos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para un aumento de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elasticidad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; 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nivel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queratinocitos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favorece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síntesis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queratina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proteína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estructural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pestañas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cejas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); En sinergia con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biomimético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mejora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firmeza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línea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pestañas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40943" y="3513077"/>
            <a:ext cx="4001135" cy="10002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5"/>
              </a:lnSpc>
              <a:spcBef>
                <a:spcPts val="100"/>
              </a:spcBef>
            </a:pP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Vitamina E de la soja</a:t>
            </a:r>
          </a:p>
          <a:p>
            <a:pPr marL="12700">
              <a:lnSpc>
                <a:spcPts val="1045"/>
              </a:lnSpc>
              <a:spcBef>
                <a:spcPts val="100"/>
              </a:spcBef>
            </a:pPr>
            <a:r>
              <a:rPr lang="it-IT" sz="1100" b="1" spc="45" dirty="0">
                <a:solidFill>
                  <a:srgbClr val="185633"/>
                </a:solidFill>
                <a:latin typeface="Cambria"/>
                <a:cs typeface="Cambria"/>
              </a:rPr>
              <a:t>ANTIOXIDANTE</a:t>
            </a:r>
          </a:p>
          <a:p>
            <a:pPr marL="12700">
              <a:lnSpc>
                <a:spcPts val="1045"/>
              </a:lnSpc>
              <a:spcBef>
                <a:spcPts val="100"/>
              </a:spcBef>
            </a:pP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Tocopherol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La vitamina E es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excelente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antioxidante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capaz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prevenir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peroxidación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lípidos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insaturados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El presente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aquí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todas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sus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formas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activas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(alfa-beta-gamma-delta) se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obtiene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la soja.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11405" y="914529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1883470" y="1359082"/>
                </a:lnTo>
                <a:lnTo>
                  <a:pt x="1929165" y="1348877"/>
                </a:lnTo>
                <a:lnTo>
                  <a:pt x="1972178" y="1332482"/>
                </a:lnTo>
                <a:lnTo>
                  <a:pt x="2012008" y="1310397"/>
                </a:lnTo>
                <a:lnTo>
                  <a:pt x="2048153" y="1283123"/>
                </a:lnTo>
                <a:lnTo>
                  <a:pt x="2080113" y="1251163"/>
                </a:lnTo>
                <a:lnTo>
                  <a:pt x="2107386" y="1215016"/>
                </a:lnTo>
                <a:lnTo>
                  <a:pt x="2129471" y="1175185"/>
                </a:lnTo>
                <a:lnTo>
                  <a:pt x="2145866" y="1132169"/>
                </a:lnTo>
                <a:lnTo>
                  <a:pt x="2156071" y="1086472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6071" y="276123"/>
                </a:lnTo>
                <a:lnTo>
                  <a:pt x="2145866" y="230425"/>
                </a:lnTo>
                <a:lnTo>
                  <a:pt x="2129471" y="187410"/>
                </a:lnTo>
                <a:lnTo>
                  <a:pt x="2107386" y="147579"/>
                </a:lnTo>
                <a:lnTo>
                  <a:pt x="2080113" y="111432"/>
                </a:lnTo>
                <a:lnTo>
                  <a:pt x="2048153" y="79471"/>
                </a:lnTo>
                <a:lnTo>
                  <a:pt x="2012008" y="52198"/>
                </a:lnTo>
                <a:lnTo>
                  <a:pt x="1972178" y="30113"/>
                </a:lnTo>
                <a:lnTo>
                  <a:pt x="1929165" y="13717"/>
                </a:lnTo>
                <a:lnTo>
                  <a:pt x="1883470" y="3512"/>
                </a:lnTo>
                <a:lnTo>
                  <a:pt x="1835594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50275" y="9153220"/>
            <a:ext cx="46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100" b="1" spc="-10" dirty="0">
                <a:solidFill>
                  <a:srgbClr val="185633"/>
                </a:solidFill>
                <a:latin typeface="Cambria"/>
                <a:cs typeface="Cambria"/>
              </a:rPr>
              <a:t>SIN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5202" y="9597111"/>
            <a:ext cx="803069" cy="425758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240"/>
              </a:spcBef>
              <a:buChar char="-"/>
              <a:tabLst>
                <a:tab pos="84455" algn="l"/>
              </a:tabLst>
            </a:pPr>
            <a:r>
              <a:rPr sz="800" spc="50" dirty="0">
                <a:solidFill>
                  <a:srgbClr val="185633"/>
                </a:solidFill>
                <a:latin typeface="Cambria"/>
                <a:cs typeface="Cambria"/>
              </a:rPr>
              <a:t>SIL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ICONES</a:t>
            </a:r>
            <a:endParaRPr sz="800" dirty="0">
              <a:latin typeface="Cambria"/>
              <a:cs typeface="Cambria"/>
            </a:endParaRPr>
          </a:p>
          <a:p>
            <a:pPr marL="84455" indent="-71755">
              <a:lnSpc>
                <a:spcPct val="100000"/>
              </a:lnSpc>
              <a:spcBef>
                <a:spcPts val="140"/>
              </a:spcBef>
              <a:buChar char="-"/>
              <a:tabLst>
                <a:tab pos="84455" algn="l"/>
              </a:tabLst>
            </a:pPr>
            <a:r>
              <a:rPr sz="800" spc="45" dirty="0">
                <a:solidFill>
                  <a:srgbClr val="185633"/>
                </a:solidFill>
                <a:latin typeface="Cambria"/>
                <a:cs typeface="Cambria"/>
              </a:rPr>
              <a:t>PARABEN</a:t>
            </a:r>
            <a:r>
              <a:rPr lang="it-IT" sz="800" spc="45" dirty="0">
                <a:solidFill>
                  <a:srgbClr val="185633"/>
                </a:solidFill>
                <a:latin typeface="Cambria"/>
                <a:cs typeface="Cambria"/>
              </a:rPr>
              <a:t>ES</a:t>
            </a:r>
            <a:endParaRPr sz="800" dirty="0">
              <a:latin typeface="Cambria"/>
              <a:cs typeface="Cambria"/>
            </a:endParaRPr>
          </a:p>
          <a:p>
            <a:pPr marL="84455" indent="-71755">
              <a:lnSpc>
                <a:spcPct val="100000"/>
              </a:lnSpc>
              <a:spcBef>
                <a:spcPts val="140"/>
              </a:spcBef>
              <a:buChar char="-"/>
              <a:tabLst>
                <a:tab pos="84455" algn="l"/>
              </a:tabLst>
            </a:pPr>
            <a:r>
              <a:rPr sz="800" spc="40" dirty="0">
                <a:solidFill>
                  <a:srgbClr val="185633"/>
                </a:solidFill>
                <a:latin typeface="Cambria"/>
                <a:cs typeface="Cambria"/>
              </a:rPr>
              <a:t>PETROLAT</a:t>
            </a:r>
            <a:r>
              <a:rPr lang="it-IT" sz="800" spc="40" dirty="0">
                <a:solidFill>
                  <a:srgbClr val="185633"/>
                </a:solidFill>
                <a:latin typeface="Cambria"/>
                <a:cs typeface="Cambria"/>
              </a:rPr>
              <a:t>OS</a:t>
            </a:r>
            <a:endParaRPr sz="800" dirty="0">
              <a:latin typeface="Cambria"/>
              <a:cs typeface="Cambr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87999" y="9140531"/>
            <a:ext cx="4747260" cy="1372235"/>
            <a:chOff x="287999" y="9140531"/>
            <a:chExt cx="4747260" cy="1372235"/>
          </a:xfrm>
        </p:grpSpPr>
        <p:sp>
          <p:nvSpPr>
            <p:cNvPr id="11" name="object 11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2174" y="9804374"/>
              <a:ext cx="426250" cy="4310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4808" y="9805241"/>
              <a:ext cx="375437" cy="37543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92761" y="914529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460998" y="1359082"/>
                  </a:lnTo>
                  <a:lnTo>
                    <a:pt x="4506693" y="1348877"/>
                  </a:lnTo>
                  <a:lnTo>
                    <a:pt x="4549707" y="1332482"/>
                  </a:lnTo>
                  <a:lnTo>
                    <a:pt x="4589536" y="1310397"/>
                  </a:lnTo>
                  <a:lnTo>
                    <a:pt x="4625682" y="1283123"/>
                  </a:lnTo>
                  <a:lnTo>
                    <a:pt x="4657642" y="1251163"/>
                  </a:lnTo>
                  <a:lnTo>
                    <a:pt x="4684914" y="1215016"/>
                  </a:lnTo>
                  <a:lnTo>
                    <a:pt x="4706999" y="1175185"/>
                  </a:lnTo>
                  <a:lnTo>
                    <a:pt x="4723394" y="1132169"/>
                  </a:lnTo>
                  <a:lnTo>
                    <a:pt x="4733599" y="1086472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3599" y="276123"/>
                  </a:lnTo>
                  <a:lnTo>
                    <a:pt x="4723394" y="230425"/>
                  </a:lnTo>
                  <a:lnTo>
                    <a:pt x="4706999" y="187410"/>
                  </a:lnTo>
                  <a:lnTo>
                    <a:pt x="4684914" y="147579"/>
                  </a:lnTo>
                  <a:lnTo>
                    <a:pt x="4657642" y="111432"/>
                  </a:lnTo>
                  <a:lnTo>
                    <a:pt x="4625682" y="79471"/>
                  </a:lnTo>
                  <a:lnTo>
                    <a:pt x="4589536" y="52198"/>
                  </a:lnTo>
                  <a:lnTo>
                    <a:pt x="4549707" y="30113"/>
                  </a:lnTo>
                  <a:lnTo>
                    <a:pt x="4506693" y="13717"/>
                  </a:lnTo>
                  <a:lnTo>
                    <a:pt x="4460998" y="351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1288" y="9815449"/>
              <a:ext cx="400722" cy="38667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378725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5878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878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887158" y="9259072"/>
            <a:ext cx="3815079" cy="1082675"/>
            <a:chOff x="887158" y="9259072"/>
            <a:chExt cx="3815079" cy="1082675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0514" y="9259072"/>
              <a:ext cx="431126" cy="43598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7158" y="10225976"/>
              <a:ext cx="419988" cy="11534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54779" y="10272267"/>
              <a:ext cx="1065403" cy="5302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68150" y="9300826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15530" y="9410027"/>
              <a:ext cx="87268" cy="7171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3359" y="9310049"/>
              <a:ext cx="701056" cy="32486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3308484" y="9647169"/>
            <a:ext cx="1586230" cy="85026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840105">
              <a:lnSpc>
                <a:spcPct val="100000"/>
              </a:lnSpc>
              <a:spcBef>
                <a:spcPts val="415"/>
              </a:spcBef>
            </a:pP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RICICLABILE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AL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Cambria"/>
                <a:cs typeface="Cambria"/>
              </a:rPr>
              <a:t>100%</a:t>
            </a:r>
            <a:endParaRPr sz="500">
              <a:latin typeface="Cambria"/>
              <a:cs typeface="Cambria"/>
            </a:endParaRPr>
          </a:p>
          <a:p>
            <a:pPr marL="12700">
              <a:lnSpc>
                <a:spcPts val="775"/>
              </a:lnSpc>
              <a:spcBef>
                <a:spcPts val="459"/>
              </a:spcBef>
            </a:pP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Monitoraggio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del</a:t>
            </a:r>
            <a:r>
              <a:rPr sz="700" spc="2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contenuto</a:t>
            </a:r>
            <a:endParaRPr sz="700">
              <a:latin typeface="Cambria"/>
              <a:cs typeface="Cambria"/>
            </a:endParaRPr>
          </a:p>
          <a:p>
            <a:pPr marL="12700" marR="162560">
              <a:lnSpc>
                <a:spcPts val="710"/>
              </a:lnSpc>
              <a:spcBef>
                <a:spcPts val="70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di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8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metalli*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per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minimizzare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i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rischi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d’allergia</a:t>
            </a:r>
            <a:r>
              <a:rPr sz="700" spc="21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salvaguardare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così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60" dirty="0">
                <a:solidFill>
                  <a:srgbClr val="78858E"/>
                </a:solidFill>
                <a:latin typeface="Cambria"/>
                <a:cs typeface="Cambria"/>
              </a:rPr>
              <a:t>anche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le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pelli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più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Cambria"/>
                <a:cs typeface="Cambria"/>
              </a:rPr>
              <a:t>sensibili.</a:t>
            </a:r>
            <a:endParaRPr sz="700">
              <a:latin typeface="Cambria"/>
              <a:cs typeface="Cambria"/>
            </a:endParaRPr>
          </a:p>
          <a:p>
            <a:pPr marL="12700" marR="5080">
              <a:lnSpc>
                <a:spcPts val="710"/>
              </a:lnSpc>
              <a:spcBef>
                <a:spcPts val="5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*Nichel,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Piombo,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Arsenico,</a:t>
            </a:r>
            <a:r>
              <a:rPr sz="700" spc="19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5" dirty="0">
                <a:solidFill>
                  <a:srgbClr val="78858E"/>
                </a:solidFill>
                <a:latin typeface="Cambria"/>
                <a:cs typeface="Cambria"/>
              </a:rPr>
              <a:t>Cadmio,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Mercurio,</a:t>
            </a:r>
            <a:r>
              <a:rPr sz="700" spc="18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Antimonio,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Cromo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Cobalto.</a:t>
            </a:r>
            <a:endParaRPr sz="700">
              <a:latin typeface="Cambria"/>
              <a:cs typeface="Cambri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321163" y="9304951"/>
            <a:ext cx="503834" cy="495744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2377780" y="1998089"/>
            <a:ext cx="685800" cy="685800"/>
            <a:chOff x="2377780" y="1998089"/>
            <a:chExt cx="685800" cy="685800"/>
          </a:xfrm>
        </p:grpSpPr>
        <p:sp>
          <p:nvSpPr>
            <p:cNvPr id="32" name="object 32"/>
            <p:cNvSpPr/>
            <p:nvPr/>
          </p:nvSpPr>
          <p:spPr>
            <a:xfrm>
              <a:off x="2380955" y="2001264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0"/>
                  </a:move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31783" y="2086978"/>
              <a:ext cx="628599" cy="49000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380955" y="2001264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275300" y="915521"/>
            <a:ext cx="2025117" cy="1356653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endParaRPr sz="1500" dirty="0">
              <a:latin typeface="Cambria"/>
              <a:cs typeface="Cambria"/>
            </a:endParaRPr>
          </a:p>
          <a:p>
            <a:pPr marL="12700" marR="62865">
              <a:lnSpc>
                <a:spcPct val="73300"/>
              </a:lnSpc>
              <a:spcBef>
                <a:spcPts val="1320"/>
              </a:spcBef>
            </a:pP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Suero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voluminizador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alargar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pestañas</a:t>
            </a:r>
            <a:endParaRPr lang="it-IT" sz="150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62865">
              <a:lnSpc>
                <a:spcPct val="73300"/>
              </a:lnSpc>
              <a:spcBef>
                <a:spcPts val="1320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REF.: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021.007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lang="it-IT" sz="1200" b="1" dirty="0">
                <a:solidFill>
                  <a:srgbClr val="185633"/>
                </a:solidFill>
                <a:latin typeface="Cambria"/>
                <a:cs typeface="Cambria"/>
              </a:rPr>
              <a:t>DE 18 A 65 AÑOS</a:t>
            </a:r>
            <a:endParaRPr sz="12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781</Words>
  <Application>Microsoft Macintosh PowerPoint</Application>
  <PresentationFormat>Personalizzato</PresentationFormat>
  <Paragraphs>65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Calibri</vt:lpstr>
      <vt:lpstr>Cambria</vt:lpstr>
      <vt:lpstr>Office Theme</vt:lpstr>
      <vt:lpstr>Presentazione standard di PowerPoint</vt:lpstr>
      <vt:lpstr>L’ ERBOLARIO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3</cp:revision>
  <dcterms:created xsi:type="dcterms:W3CDTF">2025-01-08T09:13:25Z</dcterms:created>
  <dcterms:modified xsi:type="dcterms:W3CDTF">2025-01-10T18:08:56Z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2024-11-11T00:00:00Z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2025-01-08T00:00:00Z</vt:filetime>
  </property>
  <property fmtid="{D5CDD505-2E9C-101B-9397-08002B2CF9AE}" pid="5" name="Producer">
    <vt:lpwstr>Adobe PDF Library 17.0</vt:lpwstr>
  </property>
</Properties>
</file>