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64"/>
    <p:restoredTop sz="94656"/>
  </p:normalViewPr>
  <p:slideViewPr>
    <p:cSldViewPr>
      <p:cViewPr>
        <p:scale>
          <a:sx n="122" d="100"/>
          <a:sy n="122" d="100"/>
        </p:scale>
        <p:origin x="568" y="-33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‹N›</a:t>
            </a:fld>
            <a:r>
              <a:rPr spc="-25" dirty="0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‹N›</a:t>
            </a:fld>
            <a:r>
              <a:rPr spc="-25" dirty="0"/>
              <a:t>-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‹N›</a:t>
            </a:fld>
            <a:r>
              <a:rPr spc="-25" dirty="0"/>
              <a:t>-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‹N›</a:t>
            </a:fld>
            <a:r>
              <a:rPr spc="-25" dirty="0"/>
              <a:t>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‹N›</a:t>
            </a:fld>
            <a:r>
              <a:rPr spc="-25" dirty="0"/>
              <a:t>-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679677" y="10395352"/>
            <a:ext cx="201295" cy="174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‹N›</a:t>
            </a:fld>
            <a:r>
              <a:rPr spc="-25" dirty="0"/>
              <a:t>-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8.png"/><Relationship Id="rId1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3.png"/><Relationship Id="rId17" Type="http://schemas.openxmlformats.org/officeDocument/2006/relationships/image" Target="../media/image12.png"/><Relationship Id="rId2" Type="http://schemas.openxmlformats.org/officeDocument/2006/relationships/image" Target="../media/image16.png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6.png"/><Relationship Id="rId5" Type="http://schemas.openxmlformats.org/officeDocument/2006/relationships/image" Target="../media/image19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19" Type="http://schemas.openxmlformats.org/officeDocument/2006/relationships/image" Target="../media/image13.png"/><Relationship Id="rId4" Type="http://schemas.openxmlformats.org/officeDocument/2006/relationships/image" Target="../media/image18.pn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3.png"/><Relationship Id="rId18" Type="http://schemas.openxmlformats.org/officeDocument/2006/relationships/image" Target="../media/image12.png"/><Relationship Id="rId3" Type="http://schemas.openxmlformats.org/officeDocument/2006/relationships/image" Target="../media/image26.png"/><Relationship Id="rId21" Type="http://schemas.openxmlformats.org/officeDocument/2006/relationships/image" Target="../media/image15.png"/><Relationship Id="rId7" Type="http://schemas.openxmlformats.org/officeDocument/2006/relationships/image" Target="../media/image30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image" Target="../media/image25.png"/><Relationship Id="rId16" Type="http://schemas.openxmlformats.org/officeDocument/2006/relationships/image" Target="../media/image10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5.png"/><Relationship Id="rId5" Type="http://schemas.openxmlformats.org/officeDocument/2006/relationships/image" Target="../media/image28.png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19" Type="http://schemas.openxmlformats.org/officeDocument/2006/relationships/image" Target="../media/image24.png"/><Relationship Id="rId4" Type="http://schemas.openxmlformats.org/officeDocument/2006/relationships/image" Target="../media/image27.png"/><Relationship Id="rId9" Type="http://schemas.openxmlformats.org/officeDocument/2006/relationships/image" Target="../media/image22.pn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8.png"/><Relationship Id="rId18" Type="http://schemas.openxmlformats.org/officeDocument/2006/relationships/image" Target="../media/image24.png"/><Relationship Id="rId3" Type="http://schemas.openxmlformats.org/officeDocument/2006/relationships/image" Target="../media/image33.png"/><Relationship Id="rId21" Type="http://schemas.openxmlformats.org/officeDocument/2006/relationships/image" Target="../media/image38.png"/><Relationship Id="rId7" Type="http://schemas.openxmlformats.org/officeDocument/2006/relationships/image" Target="../media/image37.png"/><Relationship Id="rId12" Type="http://schemas.openxmlformats.org/officeDocument/2006/relationships/image" Target="../media/image23.png"/><Relationship Id="rId17" Type="http://schemas.openxmlformats.org/officeDocument/2006/relationships/image" Target="../media/image12.png"/><Relationship Id="rId2" Type="http://schemas.openxmlformats.org/officeDocument/2006/relationships/image" Target="../media/image32.png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11" Type="http://schemas.openxmlformats.org/officeDocument/2006/relationships/image" Target="../media/image6.png"/><Relationship Id="rId5" Type="http://schemas.openxmlformats.org/officeDocument/2006/relationships/image" Target="../media/image35.png"/><Relationship Id="rId15" Type="http://schemas.openxmlformats.org/officeDocument/2006/relationships/image" Target="../media/image10.png"/><Relationship Id="rId23" Type="http://schemas.openxmlformats.org/officeDocument/2006/relationships/image" Target="../media/image40.png"/><Relationship Id="rId10" Type="http://schemas.openxmlformats.org/officeDocument/2006/relationships/image" Target="../media/image5.png"/><Relationship Id="rId19" Type="http://schemas.openxmlformats.org/officeDocument/2006/relationships/image" Target="../media/image13.png"/><Relationship Id="rId4" Type="http://schemas.openxmlformats.org/officeDocument/2006/relationships/image" Target="../media/image34.png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23293"/>
              </p:ext>
            </p:extLst>
          </p:nvPr>
        </p:nvGraphicFramePr>
        <p:xfrm>
          <a:off x="29260" y="1762015"/>
          <a:ext cx="7125333" cy="8877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2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239">
                  <a:extLst>
                    <a:ext uri="{9D8B030D-6E8A-4147-A177-3AD203B41FA5}">
                      <a16:colId xmlns:a16="http://schemas.microsoft.com/office/drawing/2014/main" val="1224356546"/>
                    </a:ext>
                  </a:extLst>
                </a:gridCol>
                <a:gridCol w="162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4939">
                  <a:extLst>
                    <a:ext uri="{9D8B030D-6E8A-4147-A177-3AD203B41FA5}">
                      <a16:colId xmlns:a16="http://schemas.microsoft.com/office/drawing/2014/main" val="1942235446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142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185633"/>
                      </a:solidFill>
                      <a:prstDash val="solid"/>
                    </a:lnR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DETERGENTE
POLVO
ALISADO ILUMINADOR</a:t>
                      </a:r>
                    </a:p>
                    <a:p>
                      <a:pPr marL="208915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</a:t>
                      </a:r>
                    </a:p>
                    <a:p>
                      <a:pPr marL="208915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002.011</a:t>
                      </a:r>
                      <a:endParaRPr lang="it-IT" sz="750" dirty="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 FACIAL
PLUMPING
EFECTO LIFTING–</a:t>
                      </a:r>
                      <a:r>
                        <a:rPr lang="it-IT" sz="750" spc="6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DÍA</a:t>
                      </a:r>
                      <a:r>
                        <a:rPr lang="it-IT" sz="750" spc="6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lang="it-IT" sz="750" spc="-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endParaRPr lang="it-IT" sz="750" dirty="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REF..</a:t>
                      </a:r>
                      <a:r>
                        <a:rPr lang="it-IT"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011.029</a:t>
                      </a:r>
                      <a:endParaRPr lang="it-IT" sz="750" dirty="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REF..</a:t>
                      </a:r>
                      <a:r>
                        <a:rPr lang="it-IT"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REC.</a:t>
                      </a:r>
                      <a:r>
                        <a:rPr lang="it-IT"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011.028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40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 FACIAL
PLUMPING
REAFIRMANTE – NOCHE –REF.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011.030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  <a:p>
                      <a:pPr marL="3175" algn="ctr">
                        <a:lnSpc>
                          <a:spcPts val="850"/>
                        </a:lnSpc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E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011.031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3175" algn="ctr">
                        <a:lnSpc>
                          <a:spcPts val="850"/>
                        </a:lnSpc>
                      </a:pP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3048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CONTORNO
OJOS Y LABIOS
RELLENO ANTIARRUGAS</a:t>
                      </a:r>
                    </a:p>
                    <a:p>
                      <a:pPr marL="635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011.027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59055" algn="ctr">
                        <a:lnSpc>
                          <a:spcPct val="72300"/>
                        </a:lnSpc>
                        <a:spcBef>
                          <a:spcPts val="484"/>
                        </a:spcBef>
                      </a:pPr>
                      <a:r>
                        <a:rPr lang="it-IT" sz="750" spc="-3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SÉRUM ALARGADOR DE PESTAÑAS VOLUMINIZADOR</a:t>
                      </a:r>
                    </a:p>
                    <a:p>
                      <a:pPr marL="66675" marR="59055" algn="ctr">
                        <a:lnSpc>
                          <a:spcPct val="72300"/>
                        </a:lnSpc>
                        <a:spcBef>
                          <a:spcPts val="484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021.007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9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699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it-IT" sz="100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MATERIAL</a:t>
                      </a:r>
                      <a:endParaRPr sz="1000" dirty="0">
                        <a:latin typeface="Roboto Lt"/>
                        <a:cs typeface="Roboto Lt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345440" marR="156845" indent="-182245">
                        <a:lnSpc>
                          <a:spcPts val="800"/>
                        </a:lnSpc>
                      </a:pPr>
                      <a:r>
                        <a:rPr lang="it-IT" sz="700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Botella de </a:t>
                      </a:r>
                      <a:r>
                        <a:rPr lang="it-IT" sz="700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vidrio</a:t>
                      </a:r>
                      <a:r>
                        <a:rPr lang="it-IT" sz="700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</a:p>
                    <a:p>
                      <a:pPr marL="345440" marR="156845" indent="-182245">
                        <a:lnSpc>
                          <a:spcPts val="800"/>
                        </a:lnSpc>
                      </a:pPr>
                      <a:r>
                        <a:rPr lang="it-IT" sz="700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         </a:t>
                      </a:r>
                      <a:r>
                        <a:rPr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35</a:t>
                      </a:r>
                      <a:r>
                        <a:rPr sz="70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lang="it-IT" sz="700" dirty="0">
                        <a:latin typeface="Times New Roman"/>
                        <a:cs typeface="Times New Roman"/>
                      </a:endParaRPr>
                    </a:p>
                    <a:p>
                      <a:pPr marL="391160" marR="156845" indent="-227965">
                        <a:lnSpc>
                          <a:spcPts val="800"/>
                        </a:lnSpc>
                      </a:pP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tarro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 de </a:t>
                      </a: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vidrio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sin aire de</a:t>
                      </a:r>
                      <a:r>
                        <a:rPr lang="it-IT" sz="70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50</a:t>
                      </a:r>
                      <a:r>
                        <a:rPr lang="it-IT" sz="70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0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ml,</a:t>
                      </a:r>
                      <a:endParaRPr lang="it-IT" sz="700" dirty="0">
                        <a:latin typeface="Cambria"/>
                        <a:cs typeface="Cambria"/>
                      </a:endParaRPr>
                    </a:p>
                    <a:p>
                      <a:pPr marL="103505">
                        <a:lnSpc>
                          <a:spcPts val="780"/>
                        </a:lnSpc>
                      </a:pPr>
                      <a:r>
                        <a:rPr lang="it-IT" sz="700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Recargable</a:t>
                      </a:r>
                      <a:r>
                        <a:rPr lang="it-IT" sz="700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00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reciclable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</a:txBody>
                  <a:tcPr marL="0" marR="0" marT="52705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8AD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391160" marR="156845" indent="-227965">
                        <a:lnSpc>
                          <a:spcPts val="800"/>
                        </a:lnSpc>
                      </a:pP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Tarro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vidrio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sin aire de</a:t>
                      </a:r>
                      <a:r>
                        <a:rPr lang="it-IT" sz="70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50</a:t>
                      </a:r>
                      <a:r>
                        <a:rPr sz="70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ml,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103505">
                        <a:lnSpc>
                          <a:spcPts val="780"/>
                        </a:lnSpc>
                      </a:pPr>
                      <a:r>
                        <a:rPr lang="it-IT" sz="700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Recargable</a:t>
                      </a:r>
                      <a:r>
                        <a:rPr lang="it-IT" sz="700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00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reciclable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</a:txBody>
                  <a:tcPr marL="0" marR="0" marT="5270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03505">
                        <a:lnSpc>
                          <a:spcPts val="780"/>
                        </a:lnSpc>
                      </a:pPr>
                      <a:endParaRPr sz="700" dirty="0">
                        <a:latin typeface="Cambria"/>
                        <a:cs typeface="Cambria"/>
                      </a:endParaRPr>
                    </a:p>
                  </a:txBody>
                  <a:tcPr marL="0" marR="0" marT="52705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8AD"/>
                    </a:solidFill>
                  </a:tcPr>
                </a:tc>
                <a:tc>
                  <a:txBody>
                    <a:bodyPr/>
                    <a:lstStyle/>
                    <a:p>
                      <a:pPr marL="332740" marR="197485" indent="-128905">
                        <a:lnSpc>
                          <a:spcPts val="800"/>
                        </a:lnSpc>
                        <a:spcBef>
                          <a:spcPts val="420"/>
                        </a:spcBef>
                      </a:pPr>
                      <a:r>
                        <a:rPr lang="it-IT" sz="700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Frasco sin aire </a:t>
                      </a:r>
                      <a:r>
                        <a:rPr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15</a:t>
                      </a:r>
                      <a:r>
                        <a:rPr sz="70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ml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66675" marR="59690" indent="110489">
                        <a:lnSpc>
                          <a:spcPts val="800"/>
                        </a:lnSpc>
                      </a:pP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fabricado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en </a:t>
                      </a: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vidrio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reciclado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posconsumo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con </a:t>
                      </a:r>
                      <a:r>
                        <a:rPr lang="it-IT" sz="7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dispensador</a:t>
                      </a:r>
                      <a:r>
                        <a:rPr lang="it-IT" sz="7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
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700" dirty="0">
                        <a:latin typeface="Times New Roman"/>
                        <a:cs typeface="Times New Roman"/>
                      </a:endParaRPr>
                    </a:p>
                    <a:p>
                      <a:pPr marL="143510" marR="136525" algn="ctr">
                        <a:lnSpc>
                          <a:spcPts val="800"/>
                        </a:lnSpc>
                      </a:pPr>
                      <a:r>
                        <a:rPr lang="it-IT" sz="700" spc="2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Frascos</a:t>
                      </a:r>
                      <a:r>
                        <a:rPr lang="it-IT" sz="700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6 ml de PP </a:t>
                      </a:r>
                      <a:r>
                        <a:rPr lang="it-IT" sz="700" spc="2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reciclable</a:t>
                      </a:r>
                      <a:r>
                        <a:rPr lang="it-IT" sz="700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con </a:t>
                      </a:r>
                      <a:r>
                        <a:rPr lang="it-IT" sz="700" spc="2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pincel</a:t>
                      </a:r>
                      <a:r>
                        <a:rPr lang="it-IT" sz="700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00" spc="2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aplicador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</a:txBody>
                  <a:tcPr marL="0" marR="0" marT="190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364">
                <a:tc>
                  <a:txBody>
                    <a:bodyPr/>
                    <a:lstStyle/>
                    <a:p>
                      <a:pPr marL="448309" marR="440690" indent="4445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it-IT" sz="100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SUSTANCIAS FUNCIONALES</a:t>
                      </a:r>
                      <a:endParaRPr sz="1000" dirty="0">
                        <a:latin typeface="Roboto Lt"/>
                        <a:cs typeface="Roboto Lt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it-IT" sz="10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ACTIVIDAD COSMÉTICA</a:t>
                      </a:r>
                      <a:endParaRPr sz="1000" dirty="0">
                        <a:latin typeface="Roboto Lt"/>
                        <a:cs typeface="Roboto Lt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2563">
                <a:tc>
                  <a:txBody>
                    <a:bodyPr/>
                    <a:lstStyle/>
                    <a:p>
                      <a:pPr marL="558165" marR="46355" indent="-1270">
                        <a:lnSpc>
                          <a:spcPct val="78500"/>
                        </a:lnSpc>
                        <a:spcBef>
                          <a:spcPts val="380"/>
                        </a:spcBef>
                      </a:pP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Colágeno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biomimético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derivado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fermentación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sustratos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vegetales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(de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maíz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o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remolacha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o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caña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azúcar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)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Sh-Polypeptide-</a:t>
                      </a:r>
                      <a:r>
                        <a:rPr sz="700" i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121</a:t>
                      </a:r>
                      <a:endParaRPr lang="it-IT" sz="700" i="1" spc="-25" dirty="0">
                        <a:solidFill>
                          <a:srgbClr val="185633"/>
                        </a:solidFill>
                        <a:latin typeface="Cambria"/>
                        <a:cs typeface="Cambria"/>
                      </a:endParaRPr>
                    </a:p>
                    <a:p>
                      <a:pPr marL="558165" marR="46355" indent="-1270">
                        <a:lnSpc>
                          <a:spcPct val="78500"/>
                        </a:lnSpc>
                        <a:spcBef>
                          <a:spcPts val="380"/>
                        </a:spcBef>
                      </a:pP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0165" marR="40005" algn="just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Obtenida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partir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biotecnología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través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proceso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fermentación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sobre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sustratos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vegetales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(a partir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Maíz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o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Remolacha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o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Caña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Azúcar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), es una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pequeña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proteína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rica en glicina, prolina 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hidroxiprolina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aminoácidos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típicos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colágeno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presente en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nuestra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 En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Powder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Disuasorio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da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mayor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tono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firmeza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rostro.
En la Crema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Facial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Día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Noche,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favorece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síntesis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colágeno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tipo I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ejerce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efecto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rellenador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sobre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signos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expresión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lo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ayudará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progresivamente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dar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elasticidad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tono 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tejidos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para un rostro con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aspecto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considerablemente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más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relajado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
En la Crema Contorno de Ojos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Labios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favorece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síntesis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collages de tipo I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ejerce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efecto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rellenador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líneas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expresión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(contorno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ojos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-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surcos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nasolabiales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-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código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barras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)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progresivamente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dará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mayor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elasticidad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para una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mirada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contorno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labios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con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aspecto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notablemente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más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relajado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Contenido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sérum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da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estructura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compacidad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pestañas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cejas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marL="295275" marR="225425" indent="-62865">
                        <a:lnSpc>
                          <a:spcPts val="700"/>
                        </a:lnSpc>
                        <a:spcBef>
                          <a:spcPts val="5"/>
                        </a:spcBef>
                      </a:pPr>
                      <a:r>
                        <a:rPr lang="it-IT" sz="5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TONIFICANTE</a:t>
                      </a:r>
                    </a:p>
                    <a:p>
                      <a:pPr marL="295275" marR="225425" indent="-62865">
                        <a:lnSpc>
                          <a:spcPts val="700"/>
                        </a:lnSpc>
                        <a:spcBef>
                          <a:spcPts val="5"/>
                        </a:spcBef>
                      </a:pPr>
                      <a:r>
                        <a:rPr lang="it-IT" sz="5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ALISANTE</a:t>
                      </a:r>
                      <a:endParaRPr lang="it-IT" sz="5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marL="414020" marR="300355" indent="-106045" algn="ctr">
                        <a:lnSpc>
                          <a:spcPts val="700"/>
                        </a:lnSpc>
                        <a:spcBef>
                          <a:spcPts val="5"/>
                        </a:spcBef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RELLENO - LIFTING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46075" marR="300355" indent="-38100">
                        <a:lnSpc>
                          <a:spcPts val="700"/>
                        </a:lnSpc>
                        <a:spcBef>
                          <a:spcPts val="5"/>
                        </a:spcBef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RELLENO - TONIFICANTE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marL="346075" marR="300355" indent="-38100" algn="ctr">
                        <a:lnSpc>
                          <a:spcPts val="700"/>
                        </a:lnSpc>
                        <a:spcBef>
                          <a:spcPts val="5"/>
                        </a:spcBef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RELLENO - TONIFICANTE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04165" marR="228600" indent="-68580" algn="ctr">
                        <a:lnSpc>
                          <a:spcPts val="700"/>
                        </a:lnSpc>
                        <a:spcBef>
                          <a:spcPts val="5"/>
                        </a:spcBef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RELLENO-ANTIARRUGAS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TONIFICANTE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9697">
                <a:tc>
                  <a:txBody>
                    <a:bodyPr/>
                    <a:lstStyle/>
                    <a:p>
                      <a:pPr marL="558165" marR="220345" indent="-1270">
                        <a:lnSpc>
                          <a:spcPct val="83000"/>
                        </a:lnSpc>
                        <a:spcBef>
                          <a:spcPts val="340"/>
                        </a:spcBef>
                      </a:pP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Vitamina</a:t>
                      </a:r>
                      <a:r>
                        <a:rPr sz="750" b="1" spc="1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Sodium</a:t>
                      </a:r>
                      <a:r>
                        <a:rPr sz="700" i="1" spc="2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Ascorbyl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Phosphate,</a:t>
                      </a:r>
                      <a:r>
                        <a:rPr sz="700" i="1" spc="2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Ascorbyl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Glucoside</a:t>
                      </a:r>
                      <a:endParaRPr lang="it-IT" sz="700" dirty="0">
                        <a:latin typeface="Cambria"/>
                        <a:cs typeface="Cambria"/>
                      </a:endParaRPr>
                    </a:p>
                    <a:p>
                      <a:pPr marL="558165" marR="42545" algn="just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luminosidad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tez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protege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rostro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daños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
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radicales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libres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también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ejerce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una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estimulante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sobre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producción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colágeno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fotoprotectora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antienvejecimiento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
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Favorece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síntesis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queratina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proteína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estructural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pestañas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cejas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); En sinergia con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colágeno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biomimético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mejora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compacidad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línea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pestañas</a:t>
                      </a: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lang="it-IT" sz="750" dirty="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it-IT" sz="600" dirty="0">
                          <a:latin typeface="Times New Roman"/>
                          <a:cs typeface="Times New Roman"/>
                        </a:rPr>
                        <a:t>         ILUMINADOR – 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it-IT" sz="600" dirty="0">
                          <a:latin typeface="Times New Roman"/>
                          <a:cs typeface="Times New Roman"/>
                        </a:rPr>
                        <a:t>        ANTIOXIDANTE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it-IT" sz="600" dirty="0">
                          <a:latin typeface="Times New Roman"/>
                          <a:cs typeface="Times New Roman"/>
                        </a:rPr>
                        <a:t>         ANTIARRUGAS</a:t>
                      </a: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marL="431165" marR="267970" indent="-155575">
                        <a:lnSpc>
                          <a:spcPts val="700"/>
                        </a:lnSpc>
                        <a:spcBef>
                          <a:spcPts val="5"/>
                        </a:spcBef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ANTIOXIDANTE - ANTIENVEJECIMIENTO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1165" marR="267970" indent="-155575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ANTIOSSIDANTE</a:t>
                      </a:r>
                      <a:r>
                        <a:rPr sz="600" b="1" spc="-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ANTIAGE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marL="431165" marR="267970" indent="-155575" algn="ctr">
                        <a:lnSpc>
                          <a:spcPts val="700"/>
                        </a:lnSpc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ANTIOXIDANTE</a:t>
                      </a:r>
                    </a:p>
                    <a:p>
                      <a:pPr marL="431165" marR="267970" indent="-155575" algn="ctr">
                        <a:lnSpc>
                          <a:spcPts val="700"/>
                        </a:lnSpc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ANTIENVEJECIMIENTO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it-IT" sz="600" dirty="0">
                          <a:latin typeface="Times New Roman"/>
                          <a:cs typeface="Times New Roman"/>
                        </a:rPr>
                        <a:t>        ANTIOXIDANTE –         ANTIENVEJECIMIENTO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it-IT" sz="600" dirty="0">
                          <a:latin typeface="Times New Roman"/>
                          <a:cs typeface="Times New Roman"/>
                        </a:rPr>
                        <a:t>    ANTIOXIDANTE - ANTI-       DESHIDRATANTE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4722">
                <a:tc>
                  <a:txBody>
                    <a:bodyPr/>
                    <a:lstStyle/>
                    <a:p>
                      <a:pPr marL="558165" marR="137160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lang="it-IT"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Aceite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Jojoba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Simmondsia</a:t>
                      </a:r>
                      <a:r>
                        <a:rPr sz="700" i="1" spc="2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chinensis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(Jojoba)</a:t>
                      </a:r>
                      <a:r>
                        <a:rPr sz="700" i="1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Seed</a:t>
                      </a:r>
                      <a:r>
                        <a:rPr sz="700" i="1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Oil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42545" algn="just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aceite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de color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amarillo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con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olor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agradable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convenientemente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procesado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da una visco-
Tiene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fuertes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propiedades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nutritivas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emolientes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agradables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epidermis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por su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estructura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similar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al sebo.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291465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NUTRIENTE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marL="381635">
                        <a:lnSpc>
                          <a:spcPct val="10000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NUTRIENTE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81635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NUTRIENTE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marL="381635">
                        <a:lnSpc>
                          <a:spcPct val="10000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NUTRIENTE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09880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NUTRIENTE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-21325" y="4249835"/>
            <a:ext cx="471805" cy="471805"/>
            <a:chOff x="237148" y="4335606"/>
            <a:chExt cx="471805" cy="471805"/>
          </a:xfrm>
        </p:grpSpPr>
        <p:sp>
          <p:nvSpPr>
            <p:cNvPr id="4" name="object 4"/>
            <p:cNvSpPr/>
            <p:nvPr/>
          </p:nvSpPr>
          <p:spPr>
            <a:xfrm>
              <a:off x="272437" y="4476157"/>
              <a:ext cx="388620" cy="190500"/>
            </a:xfrm>
            <a:custGeom>
              <a:avLst/>
              <a:gdLst/>
              <a:ahLst/>
              <a:cxnLst/>
              <a:rect l="l" t="t" r="r" b="b"/>
              <a:pathLst>
                <a:path w="388620" h="190500">
                  <a:moveTo>
                    <a:pt x="166971" y="179692"/>
                  </a:moveTo>
                  <a:lnTo>
                    <a:pt x="71065" y="179692"/>
                  </a:lnTo>
                  <a:lnTo>
                    <a:pt x="78748" y="182715"/>
                  </a:lnTo>
                  <a:lnTo>
                    <a:pt x="89314" y="186282"/>
                  </a:lnTo>
                  <a:lnTo>
                    <a:pt x="101667" y="189255"/>
                  </a:lnTo>
                  <a:lnTo>
                    <a:pt x="114715" y="190500"/>
                  </a:lnTo>
                  <a:lnTo>
                    <a:pt x="115223" y="190500"/>
                  </a:lnTo>
                  <a:lnTo>
                    <a:pt x="138918" y="188070"/>
                  </a:lnTo>
                  <a:lnTo>
                    <a:pt x="139420" y="188070"/>
                  </a:lnTo>
                  <a:lnTo>
                    <a:pt x="161404" y="182043"/>
                  </a:lnTo>
                  <a:lnTo>
                    <a:pt x="166971" y="179692"/>
                  </a:lnTo>
                  <a:close/>
                </a:path>
                <a:path w="388620" h="190500">
                  <a:moveTo>
                    <a:pt x="227265" y="167004"/>
                  </a:moveTo>
                  <a:lnTo>
                    <a:pt x="192744" y="167004"/>
                  </a:lnTo>
                  <a:lnTo>
                    <a:pt x="194548" y="168346"/>
                  </a:lnTo>
                  <a:lnTo>
                    <a:pt x="197621" y="170700"/>
                  </a:lnTo>
                  <a:lnTo>
                    <a:pt x="227452" y="185733"/>
                  </a:lnTo>
                  <a:lnTo>
                    <a:pt x="259785" y="190500"/>
                  </a:lnTo>
                  <a:lnTo>
                    <a:pt x="289763" y="186892"/>
                  </a:lnTo>
                  <a:lnTo>
                    <a:pt x="305004" y="180188"/>
                  </a:lnTo>
                  <a:lnTo>
                    <a:pt x="282611" y="180188"/>
                  </a:lnTo>
                  <a:lnTo>
                    <a:pt x="257992" y="178796"/>
                  </a:lnTo>
                  <a:lnTo>
                    <a:pt x="232689" y="170309"/>
                  </a:lnTo>
                  <a:lnTo>
                    <a:pt x="227265" y="167004"/>
                  </a:lnTo>
                  <a:close/>
                </a:path>
                <a:path w="388620" h="190500">
                  <a:moveTo>
                    <a:pt x="359459" y="176479"/>
                  </a:moveTo>
                  <a:lnTo>
                    <a:pt x="312048" y="176479"/>
                  </a:lnTo>
                  <a:lnTo>
                    <a:pt x="328413" y="181882"/>
                  </a:lnTo>
                  <a:lnTo>
                    <a:pt x="346339" y="186054"/>
                  </a:lnTo>
                  <a:lnTo>
                    <a:pt x="366221" y="188827"/>
                  </a:lnTo>
                  <a:lnTo>
                    <a:pt x="388451" y="190030"/>
                  </a:lnTo>
                  <a:lnTo>
                    <a:pt x="388451" y="180022"/>
                  </a:lnTo>
                  <a:lnTo>
                    <a:pt x="359459" y="176479"/>
                  </a:lnTo>
                  <a:close/>
                </a:path>
                <a:path w="388620" h="190500">
                  <a:moveTo>
                    <a:pt x="182316" y="136207"/>
                  </a:moveTo>
                  <a:lnTo>
                    <a:pt x="150047" y="136207"/>
                  </a:lnTo>
                  <a:lnTo>
                    <a:pt x="176882" y="155320"/>
                  </a:lnTo>
                  <a:lnTo>
                    <a:pt x="164938" y="163080"/>
                  </a:lnTo>
                  <a:lnTo>
                    <a:pt x="150236" y="170916"/>
                  </a:lnTo>
                  <a:lnTo>
                    <a:pt x="133407" y="177009"/>
                  </a:lnTo>
                  <a:lnTo>
                    <a:pt x="115084" y="179539"/>
                  </a:lnTo>
                  <a:lnTo>
                    <a:pt x="834" y="179539"/>
                  </a:lnTo>
                  <a:lnTo>
                    <a:pt x="834" y="189458"/>
                  </a:lnTo>
                  <a:lnTo>
                    <a:pt x="21618" y="188070"/>
                  </a:lnTo>
                  <a:lnTo>
                    <a:pt x="39164" y="186054"/>
                  </a:lnTo>
                  <a:lnTo>
                    <a:pt x="39487" y="186054"/>
                  </a:lnTo>
                  <a:lnTo>
                    <a:pt x="56575" y="183131"/>
                  </a:lnTo>
                  <a:lnTo>
                    <a:pt x="71065" y="179692"/>
                  </a:lnTo>
                  <a:lnTo>
                    <a:pt x="166971" y="179692"/>
                  </a:lnTo>
                  <a:lnTo>
                    <a:pt x="179378" y="174453"/>
                  </a:lnTo>
                  <a:lnTo>
                    <a:pt x="192744" y="167004"/>
                  </a:lnTo>
                  <a:lnTo>
                    <a:pt x="227265" y="167004"/>
                  </a:lnTo>
                  <a:lnTo>
                    <a:pt x="209025" y="155892"/>
                  </a:lnTo>
                  <a:lnTo>
                    <a:pt x="225840" y="144094"/>
                  </a:lnTo>
                  <a:lnTo>
                    <a:pt x="193214" y="144094"/>
                  </a:lnTo>
                  <a:lnTo>
                    <a:pt x="182316" y="136207"/>
                  </a:lnTo>
                  <a:close/>
                </a:path>
                <a:path w="388620" h="190500">
                  <a:moveTo>
                    <a:pt x="274106" y="136207"/>
                  </a:moveTo>
                  <a:lnTo>
                    <a:pt x="237344" y="136207"/>
                  </a:lnTo>
                  <a:lnTo>
                    <a:pt x="241906" y="139166"/>
                  </a:lnTo>
                  <a:lnTo>
                    <a:pt x="242833" y="139661"/>
                  </a:lnTo>
                  <a:lnTo>
                    <a:pt x="249325" y="143294"/>
                  </a:lnTo>
                  <a:lnTo>
                    <a:pt x="255654" y="146967"/>
                  </a:lnTo>
                  <a:lnTo>
                    <a:pt x="267903" y="154292"/>
                  </a:lnTo>
                  <a:lnTo>
                    <a:pt x="276741" y="159488"/>
                  </a:lnTo>
                  <a:lnTo>
                    <a:pt x="285678" y="164418"/>
                  </a:lnTo>
                  <a:lnTo>
                    <a:pt x="294808" y="169042"/>
                  </a:lnTo>
                  <a:lnTo>
                    <a:pt x="304225" y="173316"/>
                  </a:lnTo>
                  <a:lnTo>
                    <a:pt x="282611" y="180188"/>
                  </a:lnTo>
                  <a:lnTo>
                    <a:pt x="305004" y="180188"/>
                  </a:lnTo>
                  <a:lnTo>
                    <a:pt x="312657" y="176822"/>
                  </a:lnTo>
                  <a:lnTo>
                    <a:pt x="312048" y="176479"/>
                  </a:lnTo>
                  <a:lnTo>
                    <a:pt x="359459" y="176479"/>
                  </a:lnTo>
                  <a:lnTo>
                    <a:pt x="354429" y="175864"/>
                  </a:lnTo>
                  <a:lnTo>
                    <a:pt x="326116" y="166046"/>
                  </a:lnTo>
                  <a:lnTo>
                    <a:pt x="301247" y="152779"/>
                  </a:lnTo>
                  <a:lnTo>
                    <a:pt x="277555" y="138277"/>
                  </a:lnTo>
                  <a:lnTo>
                    <a:pt x="274106" y="136207"/>
                  </a:lnTo>
                  <a:close/>
                </a:path>
                <a:path w="388620" h="190500">
                  <a:moveTo>
                    <a:pt x="140329" y="106629"/>
                  </a:moveTo>
                  <a:lnTo>
                    <a:pt x="107519" y="106629"/>
                  </a:lnTo>
                  <a:lnTo>
                    <a:pt x="133638" y="124726"/>
                  </a:lnTo>
                  <a:lnTo>
                    <a:pt x="109934" y="140509"/>
                  </a:lnTo>
                  <a:lnTo>
                    <a:pt x="57834" y="168346"/>
                  </a:lnTo>
                  <a:lnTo>
                    <a:pt x="0" y="179539"/>
                  </a:lnTo>
                  <a:lnTo>
                    <a:pt x="115084" y="179539"/>
                  </a:lnTo>
                  <a:lnTo>
                    <a:pt x="85493" y="175044"/>
                  </a:lnTo>
                  <a:lnTo>
                    <a:pt x="92465" y="172427"/>
                  </a:lnTo>
                  <a:lnTo>
                    <a:pt x="98586" y="169532"/>
                  </a:lnTo>
                  <a:lnTo>
                    <a:pt x="103946" y="166408"/>
                  </a:lnTo>
                  <a:lnTo>
                    <a:pt x="111508" y="161748"/>
                  </a:lnTo>
                  <a:lnTo>
                    <a:pt x="122153" y="154846"/>
                  </a:lnTo>
                  <a:lnTo>
                    <a:pt x="150047" y="136207"/>
                  </a:lnTo>
                  <a:lnTo>
                    <a:pt x="182316" y="136207"/>
                  </a:lnTo>
                  <a:lnTo>
                    <a:pt x="166582" y="125006"/>
                  </a:lnTo>
                  <a:lnTo>
                    <a:pt x="183442" y="113512"/>
                  </a:lnTo>
                  <a:lnTo>
                    <a:pt x="150224" y="113512"/>
                  </a:lnTo>
                  <a:lnTo>
                    <a:pt x="140329" y="106629"/>
                  </a:lnTo>
                  <a:close/>
                </a:path>
                <a:path w="388620" h="190500">
                  <a:moveTo>
                    <a:pt x="312470" y="106629"/>
                  </a:moveTo>
                  <a:lnTo>
                    <a:pt x="279345" y="106629"/>
                  </a:lnTo>
                  <a:lnTo>
                    <a:pt x="295967" y="118052"/>
                  </a:lnTo>
                  <a:lnTo>
                    <a:pt x="346481" y="140981"/>
                  </a:lnTo>
                  <a:lnTo>
                    <a:pt x="388451" y="147218"/>
                  </a:lnTo>
                  <a:lnTo>
                    <a:pt x="388451" y="137210"/>
                  </a:lnTo>
                  <a:lnTo>
                    <a:pt x="371782" y="134430"/>
                  </a:lnTo>
                  <a:lnTo>
                    <a:pt x="352139" y="127487"/>
                  </a:lnTo>
                  <a:lnTo>
                    <a:pt x="332748" y="118474"/>
                  </a:lnTo>
                  <a:lnTo>
                    <a:pt x="316836" y="109486"/>
                  </a:lnTo>
                  <a:lnTo>
                    <a:pt x="312470" y="106629"/>
                  </a:lnTo>
                  <a:close/>
                </a:path>
                <a:path w="388620" h="190500">
                  <a:moveTo>
                    <a:pt x="1925" y="44192"/>
                  </a:moveTo>
                  <a:lnTo>
                    <a:pt x="834" y="44192"/>
                  </a:lnTo>
                  <a:lnTo>
                    <a:pt x="834" y="54089"/>
                  </a:lnTo>
                  <a:lnTo>
                    <a:pt x="28045" y="58932"/>
                  </a:lnTo>
                  <a:lnTo>
                    <a:pt x="50061" y="68045"/>
                  </a:lnTo>
                  <a:lnTo>
                    <a:pt x="67584" y="78812"/>
                  </a:lnTo>
                  <a:lnTo>
                    <a:pt x="81314" y="88620"/>
                  </a:lnTo>
                  <a:lnTo>
                    <a:pt x="90941" y="95250"/>
                  </a:lnTo>
                  <a:lnTo>
                    <a:pt x="83016" y="100685"/>
                  </a:lnTo>
                  <a:lnTo>
                    <a:pt x="81314" y="101879"/>
                  </a:lnTo>
                  <a:lnTo>
                    <a:pt x="67584" y="111687"/>
                  </a:lnTo>
                  <a:lnTo>
                    <a:pt x="50061" y="122454"/>
                  </a:lnTo>
                  <a:lnTo>
                    <a:pt x="28045" y="131567"/>
                  </a:lnTo>
                  <a:lnTo>
                    <a:pt x="834" y="136410"/>
                  </a:lnTo>
                  <a:lnTo>
                    <a:pt x="834" y="146418"/>
                  </a:lnTo>
                  <a:lnTo>
                    <a:pt x="31726" y="143294"/>
                  </a:lnTo>
                  <a:lnTo>
                    <a:pt x="32329" y="143294"/>
                  </a:lnTo>
                  <a:lnTo>
                    <a:pt x="57875" y="135936"/>
                  </a:lnTo>
                  <a:lnTo>
                    <a:pt x="77378" y="126606"/>
                  </a:lnTo>
                  <a:lnTo>
                    <a:pt x="92046" y="117195"/>
                  </a:lnTo>
                  <a:lnTo>
                    <a:pt x="95221" y="114960"/>
                  </a:lnTo>
                  <a:lnTo>
                    <a:pt x="107408" y="106629"/>
                  </a:lnTo>
                  <a:lnTo>
                    <a:pt x="140329" y="106629"/>
                  </a:lnTo>
                  <a:lnTo>
                    <a:pt x="123935" y="95250"/>
                  </a:lnTo>
                  <a:lnTo>
                    <a:pt x="140253" y="83934"/>
                  </a:lnTo>
                  <a:lnTo>
                    <a:pt x="107501" y="83934"/>
                  </a:lnTo>
                  <a:lnTo>
                    <a:pt x="95221" y="75539"/>
                  </a:lnTo>
                  <a:lnTo>
                    <a:pt x="92046" y="73304"/>
                  </a:lnTo>
                  <a:lnTo>
                    <a:pt x="77378" y="63893"/>
                  </a:lnTo>
                  <a:lnTo>
                    <a:pt x="57875" y="54563"/>
                  </a:lnTo>
                  <a:lnTo>
                    <a:pt x="32654" y="47299"/>
                  </a:lnTo>
                  <a:lnTo>
                    <a:pt x="1925" y="44192"/>
                  </a:lnTo>
                  <a:close/>
                </a:path>
                <a:path w="388620" h="190500">
                  <a:moveTo>
                    <a:pt x="226929" y="106629"/>
                  </a:moveTo>
                  <a:lnTo>
                    <a:pt x="193726" y="106629"/>
                  </a:lnTo>
                  <a:lnTo>
                    <a:pt x="220688" y="125006"/>
                  </a:lnTo>
                  <a:lnTo>
                    <a:pt x="220504" y="125006"/>
                  </a:lnTo>
                  <a:lnTo>
                    <a:pt x="193214" y="144094"/>
                  </a:lnTo>
                  <a:lnTo>
                    <a:pt x="225840" y="144094"/>
                  </a:lnTo>
                  <a:lnTo>
                    <a:pt x="237080" y="136207"/>
                  </a:lnTo>
                  <a:lnTo>
                    <a:pt x="274106" y="136207"/>
                  </a:lnTo>
                  <a:lnTo>
                    <a:pt x="265998" y="131384"/>
                  </a:lnTo>
                  <a:lnTo>
                    <a:pt x="260013" y="127908"/>
                  </a:lnTo>
                  <a:lnTo>
                    <a:pt x="253869" y="124434"/>
                  </a:lnTo>
                  <a:lnTo>
                    <a:pt x="269497" y="113512"/>
                  </a:lnTo>
                  <a:lnTo>
                    <a:pt x="237059" y="113512"/>
                  </a:lnTo>
                  <a:lnTo>
                    <a:pt x="226929" y="106629"/>
                  </a:lnTo>
                  <a:close/>
                </a:path>
                <a:path w="388620" h="190500">
                  <a:moveTo>
                    <a:pt x="183536" y="77050"/>
                  </a:moveTo>
                  <a:lnTo>
                    <a:pt x="150318" y="77050"/>
                  </a:lnTo>
                  <a:lnTo>
                    <a:pt x="177060" y="95250"/>
                  </a:lnTo>
                  <a:lnTo>
                    <a:pt x="150224" y="113512"/>
                  </a:lnTo>
                  <a:lnTo>
                    <a:pt x="183442" y="113512"/>
                  </a:lnTo>
                  <a:lnTo>
                    <a:pt x="193540" y="106629"/>
                  </a:lnTo>
                  <a:lnTo>
                    <a:pt x="226929" y="106629"/>
                  </a:lnTo>
                  <a:lnTo>
                    <a:pt x="210219" y="95250"/>
                  </a:lnTo>
                  <a:lnTo>
                    <a:pt x="226825" y="83934"/>
                  </a:lnTo>
                  <a:lnTo>
                    <a:pt x="193633" y="83934"/>
                  </a:lnTo>
                  <a:lnTo>
                    <a:pt x="183536" y="77050"/>
                  </a:lnTo>
                  <a:close/>
                </a:path>
                <a:path w="388620" h="190500">
                  <a:moveTo>
                    <a:pt x="269587" y="77050"/>
                  </a:moveTo>
                  <a:lnTo>
                    <a:pt x="236965" y="77050"/>
                  </a:lnTo>
                  <a:lnTo>
                    <a:pt x="262988" y="95250"/>
                  </a:lnTo>
                  <a:lnTo>
                    <a:pt x="236875" y="113512"/>
                  </a:lnTo>
                  <a:lnTo>
                    <a:pt x="269497" y="113512"/>
                  </a:lnTo>
                  <a:lnTo>
                    <a:pt x="279345" y="106629"/>
                  </a:lnTo>
                  <a:lnTo>
                    <a:pt x="312470" y="106629"/>
                  </a:lnTo>
                  <a:lnTo>
                    <a:pt x="308444" y="103930"/>
                  </a:lnTo>
                  <a:lnTo>
                    <a:pt x="295766" y="95250"/>
                  </a:lnTo>
                  <a:lnTo>
                    <a:pt x="308444" y="86569"/>
                  </a:lnTo>
                  <a:lnTo>
                    <a:pt x="312375" y="83934"/>
                  </a:lnTo>
                  <a:lnTo>
                    <a:pt x="279436" y="83934"/>
                  </a:lnTo>
                  <a:lnTo>
                    <a:pt x="269587" y="77050"/>
                  </a:lnTo>
                  <a:close/>
                </a:path>
                <a:path w="388620" h="190500">
                  <a:moveTo>
                    <a:pt x="834" y="1041"/>
                  </a:moveTo>
                  <a:lnTo>
                    <a:pt x="834" y="11061"/>
                  </a:lnTo>
                  <a:lnTo>
                    <a:pt x="32422" y="14905"/>
                  </a:lnTo>
                  <a:lnTo>
                    <a:pt x="57966" y="22212"/>
                  </a:lnTo>
                  <a:lnTo>
                    <a:pt x="94535" y="40246"/>
                  </a:lnTo>
                  <a:lnTo>
                    <a:pt x="133638" y="65773"/>
                  </a:lnTo>
                  <a:lnTo>
                    <a:pt x="107427" y="83934"/>
                  </a:lnTo>
                  <a:lnTo>
                    <a:pt x="140253" y="83934"/>
                  </a:lnTo>
                  <a:lnTo>
                    <a:pt x="150134" y="77050"/>
                  </a:lnTo>
                  <a:lnTo>
                    <a:pt x="183536" y="77050"/>
                  </a:lnTo>
                  <a:lnTo>
                    <a:pt x="166675" y="65557"/>
                  </a:lnTo>
                  <a:lnTo>
                    <a:pt x="166492" y="65557"/>
                  </a:lnTo>
                  <a:lnTo>
                    <a:pt x="182192" y="54381"/>
                  </a:lnTo>
                  <a:lnTo>
                    <a:pt x="150179" y="54381"/>
                  </a:lnTo>
                  <a:lnTo>
                    <a:pt x="111508" y="28751"/>
                  </a:lnTo>
                  <a:lnTo>
                    <a:pt x="85493" y="15455"/>
                  </a:lnTo>
                  <a:lnTo>
                    <a:pt x="92329" y="13737"/>
                  </a:lnTo>
                  <a:lnTo>
                    <a:pt x="99845" y="12260"/>
                  </a:lnTo>
                  <a:lnTo>
                    <a:pt x="107583" y="11257"/>
                  </a:lnTo>
                  <a:lnTo>
                    <a:pt x="112518" y="11061"/>
                  </a:lnTo>
                  <a:lnTo>
                    <a:pt x="167573" y="11061"/>
                  </a:lnTo>
                  <a:lnTo>
                    <a:pt x="166971" y="10807"/>
                  </a:lnTo>
                  <a:lnTo>
                    <a:pt x="71065" y="10807"/>
                  </a:lnTo>
                  <a:lnTo>
                    <a:pt x="56575" y="7368"/>
                  </a:lnTo>
                  <a:lnTo>
                    <a:pt x="40146" y="4557"/>
                  </a:lnTo>
                  <a:lnTo>
                    <a:pt x="22333" y="2512"/>
                  </a:lnTo>
                  <a:lnTo>
                    <a:pt x="22848" y="2512"/>
                  </a:lnTo>
                  <a:lnTo>
                    <a:pt x="834" y="1041"/>
                  </a:lnTo>
                  <a:close/>
                </a:path>
                <a:path w="388620" h="190500">
                  <a:moveTo>
                    <a:pt x="225828" y="46405"/>
                  </a:moveTo>
                  <a:lnTo>
                    <a:pt x="193214" y="46405"/>
                  </a:lnTo>
                  <a:lnTo>
                    <a:pt x="220595" y="65557"/>
                  </a:lnTo>
                  <a:lnTo>
                    <a:pt x="193633" y="83934"/>
                  </a:lnTo>
                  <a:lnTo>
                    <a:pt x="226825" y="83934"/>
                  </a:lnTo>
                  <a:lnTo>
                    <a:pt x="236965" y="77050"/>
                  </a:lnTo>
                  <a:lnTo>
                    <a:pt x="269587" y="77050"/>
                  </a:lnTo>
                  <a:lnTo>
                    <a:pt x="253869" y="66065"/>
                  </a:lnTo>
                  <a:lnTo>
                    <a:pt x="260013" y="62591"/>
                  </a:lnTo>
                  <a:lnTo>
                    <a:pt x="265998" y="59115"/>
                  </a:lnTo>
                  <a:lnTo>
                    <a:pt x="273958" y="54381"/>
                  </a:lnTo>
                  <a:lnTo>
                    <a:pt x="237207" y="54381"/>
                  </a:lnTo>
                  <a:lnTo>
                    <a:pt x="225828" y="46405"/>
                  </a:lnTo>
                  <a:close/>
                </a:path>
                <a:path w="388620" h="190500">
                  <a:moveTo>
                    <a:pt x="388451" y="43281"/>
                  </a:moveTo>
                  <a:lnTo>
                    <a:pt x="346481" y="49518"/>
                  </a:lnTo>
                  <a:lnTo>
                    <a:pt x="306854" y="65214"/>
                  </a:lnTo>
                  <a:lnTo>
                    <a:pt x="279253" y="83934"/>
                  </a:lnTo>
                  <a:lnTo>
                    <a:pt x="312375" y="83934"/>
                  </a:lnTo>
                  <a:lnTo>
                    <a:pt x="316733" y="81080"/>
                  </a:lnTo>
                  <a:lnTo>
                    <a:pt x="332748" y="72025"/>
                  </a:lnTo>
                  <a:lnTo>
                    <a:pt x="352139" y="63012"/>
                  </a:lnTo>
                  <a:lnTo>
                    <a:pt x="371782" y="56069"/>
                  </a:lnTo>
                  <a:lnTo>
                    <a:pt x="388451" y="53289"/>
                  </a:lnTo>
                  <a:lnTo>
                    <a:pt x="388451" y="43281"/>
                  </a:lnTo>
                  <a:close/>
                </a:path>
                <a:path w="388620" h="190500">
                  <a:moveTo>
                    <a:pt x="167573" y="11061"/>
                  </a:moveTo>
                  <a:lnTo>
                    <a:pt x="115819" y="11061"/>
                  </a:lnTo>
                  <a:lnTo>
                    <a:pt x="133407" y="13490"/>
                  </a:lnTo>
                  <a:lnTo>
                    <a:pt x="150236" y="19583"/>
                  </a:lnTo>
                  <a:lnTo>
                    <a:pt x="164938" y="27419"/>
                  </a:lnTo>
                  <a:lnTo>
                    <a:pt x="176882" y="35178"/>
                  </a:lnTo>
                  <a:lnTo>
                    <a:pt x="170389" y="39854"/>
                  </a:lnTo>
                  <a:lnTo>
                    <a:pt x="149921" y="54381"/>
                  </a:lnTo>
                  <a:lnTo>
                    <a:pt x="182192" y="54381"/>
                  </a:lnTo>
                  <a:lnTo>
                    <a:pt x="193214" y="46405"/>
                  </a:lnTo>
                  <a:lnTo>
                    <a:pt x="225828" y="46405"/>
                  </a:lnTo>
                  <a:lnTo>
                    <a:pt x="209013" y="34620"/>
                  </a:lnTo>
                  <a:lnTo>
                    <a:pt x="227267" y="23494"/>
                  </a:lnTo>
                  <a:lnTo>
                    <a:pt x="192744" y="23494"/>
                  </a:lnTo>
                  <a:lnTo>
                    <a:pt x="179378" y="16046"/>
                  </a:lnTo>
                  <a:lnTo>
                    <a:pt x="167573" y="11061"/>
                  </a:lnTo>
                  <a:close/>
                </a:path>
                <a:path w="388620" h="190500">
                  <a:moveTo>
                    <a:pt x="305008" y="10311"/>
                  </a:moveTo>
                  <a:lnTo>
                    <a:pt x="282611" y="10311"/>
                  </a:lnTo>
                  <a:lnTo>
                    <a:pt x="304225" y="17183"/>
                  </a:lnTo>
                  <a:lnTo>
                    <a:pt x="294808" y="21457"/>
                  </a:lnTo>
                  <a:lnTo>
                    <a:pt x="285678" y="26081"/>
                  </a:lnTo>
                  <a:lnTo>
                    <a:pt x="276741" y="31011"/>
                  </a:lnTo>
                  <a:lnTo>
                    <a:pt x="255654" y="43530"/>
                  </a:lnTo>
                  <a:lnTo>
                    <a:pt x="249148" y="47299"/>
                  </a:lnTo>
                  <a:lnTo>
                    <a:pt x="241906" y="51333"/>
                  </a:lnTo>
                  <a:lnTo>
                    <a:pt x="237207" y="54381"/>
                  </a:lnTo>
                  <a:lnTo>
                    <a:pt x="273958" y="54381"/>
                  </a:lnTo>
                  <a:lnTo>
                    <a:pt x="277555" y="52222"/>
                  </a:lnTo>
                  <a:lnTo>
                    <a:pt x="301247" y="37720"/>
                  </a:lnTo>
                  <a:lnTo>
                    <a:pt x="326116" y="24453"/>
                  </a:lnTo>
                  <a:lnTo>
                    <a:pt x="354429" y="14635"/>
                  </a:lnTo>
                  <a:lnTo>
                    <a:pt x="359459" y="14020"/>
                  </a:lnTo>
                  <a:lnTo>
                    <a:pt x="312048" y="14020"/>
                  </a:lnTo>
                  <a:lnTo>
                    <a:pt x="312552" y="13737"/>
                  </a:lnTo>
                  <a:lnTo>
                    <a:pt x="312792" y="13737"/>
                  </a:lnTo>
                  <a:lnTo>
                    <a:pt x="305008" y="10311"/>
                  </a:lnTo>
                  <a:close/>
                </a:path>
                <a:path w="388620" h="190500">
                  <a:moveTo>
                    <a:pt x="259777" y="0"/>
                  </a:moveTo>
                  <a:lnTo>
                    <a:pt x="227452" y="4764"/>
                  </a:lnTo>
                  <a:lnTo>
                    <a:pt x="197621" y="19799"/>
                  </a:lnTo>
                  <a:lnTo>
                    <a:pt x="194471" y="22212"/>
                  </a:lnTo>
                  <a:lnTo>
                    <a:pt x="192744" y="23494"/>
                  </a:lnTo>
                  <a:lnTo>
                    <a:pt x="227267" y="23494"/>
                  </a:lnTo>
                  <a:lnTo>
                    <a:pt x="232689" y="20190"/>
                  </a:lnTo>
                  <a:lnTo>
                    <a:pt x="257992" y="11703"/>
                  </a:lnTo>
                  <a:lnTo>
                    <a:pt x="282611" y="10311"/>
                  </a:lnTo>
                  <a:lnTo>
                    <a:pt x="305008" y="10311"/>
                  </a:lnTo>
                  <a:lnTo>
                    <a:pt x="289763" y="3602"/>
                  </a:lnTo>
                  <a:lnTo>
                    <a:pt x="259777" y="0"/>
                  </a:lnTo>
                  <a:close/>
                </a:path>
                <a:path w="388620" h="190500">
                  <a:moveTo>
                    <a:pt x="388451" y="469"/>
                  </a:moveTo>
                  <a:lnTo>
                    <a:pt x="366221" y="1672"/>
                  </a:lnTo>
                  <a:lnTo>
                    <a:pt x="345531" y="4557"/>
                  </a:lnTo>
                  <a:lnTo>
                    <a:pt x="345855" y="4557"/>
                  </a:lnTo>
                  <a:lnTo>
                    <a:pt x="328413" y="8617"/>
                  </a:lnTo>
                  <a:lnTo>
                    <a:pt x="312048" y="14020"/>
                  </a:lnTo>
                  <a:lnTo>
                    <a:pt x="359459" y="14020"/>
                  </a:lnTo>
                  <a:lnTo>
                    <a:pt x="388451" y="10477"/>
                  </a:lnTo>
                  <a:lnTo>
                    <a:pt x="388451" y="469"/>
                  </a:lnTo>
                  <a:close/>
                </a:path>
                <a:path w="388620" h="190500">
                  <a:moveTo>
                    <a:pt x="115223" y="0"/>
                  </a:moveTo>
                  <a:lnTo>
                    <a:pt x="114715" y="0"/>
                  </a:lnTo>
                  <a:lnTo>
                    <a:pt x="101667" y="1244"/>
                  </a:lnTo>
                  <a:lnTo>
                    <a:pt x="89314" y="4217"/>
                  </a:lnTo>
                  <a:lnTo>
                    <a:pt x="78748" y="7784"/>
                  </a:lnTo>
                  <a:lnTo>
                    <a:pt x="71065" y="10807"/>
                  </a:lnTo>
                  <a:lnTo>
                    <a:pt x="166971" y="10807"/>
                  </a:lnTo>
                  <a:lnTo>
                    <a:pt x="161404" y="8456"/>
                  </a:lnTo>
                  <a:lnTo>
                    <a:pt x="139720" y="2512"/>
                  </a:lnTo>
                  <a:lnTo>
                    <a:pt x="115223" y="0"/>
                  </a:lnTo>
                  <a:close/>
                </a:path>
              </a:pathLst>
            </a:custGeom>
            <a:solidFill>
              <a:srgbClr val="8383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9332" y="4337790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9260" y="7937500"/>
            <a:ext cx="471805" cy="471805"/>
            <a:chOff x="237147" y="7817604"/>
            <a:chExt cx="471805" cy="47180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5056" y="7894561"/>
              <a:ext cx="410742" cy="31769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9331" y="78197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7169" y="9619979"/>
            <a:ext cx="471805" cy="471805"/>
            <a:chOff x="237147" y="9326003"/>
            <a:chExt cx="471805" cy="47180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331" y="9328188"/>
              <a:ext cx="467233" cy="4672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9331" y="93281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19594" y="564204"/>
            <a:ext cx="3358656" cy="7412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–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lang="it-IT" sz="1200" spc="9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185633"/>
                </a:solidFill>
                <a:latin typeface="Roboto"/>
                <a:cs typeface="Roboto"/>
              </a:rPr>
              <a:t>Linea</a:t>
            </a:r>
            <a:r>
              <a:rPr lang="it-IT" sz="1000" spc="-10" dirty="0">
                <a:solidFill>
                  <a:srgbClr val="185633"/>
                </a:solidFill>
                <a:latin typeface="Roboto"/>
                <a:cs typeface="Roboto"/>
              </a:rPr>
              <a:t> </a:t>
            </a:r>
            <a:r>
              <a:rPr sz="1200" b="1" spc="7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200" dirty="0">
              <a:latin typeface="Cambria"/>
              <a:cs typeface="Cambria"/>
            </a:endParaRPr>
          </a:p>
          <a:p>
            <a:pPr marL="19685">
              <a:lnSpc>
                <a:spcPts val="1380"/>
              </a:lnSpc>
            </a:pPr>
            <a:r>
              <a:rPr lang="it-IT" sz="1000" dirty="0" err="1">
                <a:solidFill>
                  <a:srgbClr val="185633"/>
                </a:solidFill>
                <a:latin typeface="Roboto"/>
                <a:cs typeface="Roboto"/>
              </a:rPr>
              <a:t>Número</a:t>
            </a:r>
            <a:r>
              <a:rPr lang="it-IT" sz="1000" dirty="0">
                <a:solidFill>
                  <a:srgbClr val="185633"/>
                </a:solidFill>
                <a:latin typeface="Roboto"/>
                <a:cs typeface="Roboto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Roboto"/>
                <a:cs typeface="Roboto"/>
              </a:rPr>
              <a:t>referencias</a:t>
            </a:r>
            <a:r>
              <a:rPr lang="it-IT" sz="1000" dirty="0">
                <a:solidFill>
                  <a:srgbClr val="185633"/>
                </a:solidFill>
                <a:latin typeface="Roboto"/>
                <a:cs typeface="Roboto"/>
              </a:rPr>
              <a:t>: 7</a:t>
            </a:r>
          </a:p>
          <a:p>
            <a:pPr marL="19685">
              <a:lnSpc>
                <a:spcPts val="1380"/>
              </a:lnSpc>
            </a:pPr>
            <a:r>
              <a:rPr lang="it-IT" sz="1100" b="1" spc="95" dirty="0">
                <a:solidFill>
                  <a:srgbClr val="185633"/>
                </a:solidFill>
                <a:latin typeface="Cambria"/>
                <a:cs typeface="Cambria"/>
              </a:rPr>
              <a:t>PARA TODO TIPO DE PIELES (35-65 AÑOS)**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9133" y="696641"/>
            <a:ext cx="1346200" cy="916918"/>
          </a:xfrm>
          <a:prstGeom prst="rect">
            <a:avLst/>
          </a:prstGeom>
          <a:solidFill>
            <a:srgbClr val="BEC3C7"/>
          </a:solidFill>
          <a:ln w="3784">
            <a:solidFill>
              <a:srgbClr val="185633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 marL="87630" marR="81280" algn="ctr">
              <a:lnSpc>
                <a:spcPts val="790"/>
              </a:lnSpc>
              <a:spcBef>
                <a:spcPts val="750"/>
              </a:spcBef>
            </a:pPr>
            <a:r>
              <a:rPr lang="it-IT" sz="750" b="1" spc="55" dirty="0" err="1">
                <a:solidFill>
                  <a:srgbClr val="185633"/>
                </a:solidFill>
                <a:latin typeface="Cambria"/>
                <a:cs typeface="Cambria"/>
              </a:rPr>
              <a:t>Hasta</a:t>
            </a:r>
            <a:r>
              <a:rPr lang="it-IT" sz="750" b="1" spc="55" dirty="0">
                <a:solidFill>
                  <a:srgbClr val="185633"/>
                </a:solidFill>
                <a:latin typeface="Cambria"/>
                <a:cs typeface="Cambria"/>
              </a:rPr>
              <a:t> un 99% de </a:t>
            </a:r>
            <a:r>
              <a:rPr lang="it-IT" sz="750" b="1" spc="55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750" b="1" spc="5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750" b="1" spc="55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75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750" b="1" spc="55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75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750" dirty="0">
              <a:latin typeface="Cambria"/>
              <a:cs typeface="Cambria"/>
            </a:endParaRPr>
          </a:p>
          <a:p>
            <a:pPr algn="ctr">
              <a:lnSpc>
                <a:spcPts val="720"/>
              </a:lnSpc>
              <a:spcBef>
                <a:spcPts val="635"/>
              </a:spcBef>
            </a:pPr>
            <a:r>
              <a:rPr lang="it-IT" sz="650" spc="10" dirty="0">
                <a:solidFill>
                  <a:srgbClr val="185633"/>
                </a:solidFill>
                <a:latin typeface="Cambria"/>
                <a:cs typeface="Cambria"/>
              </a:rPr>
              <a:t>*El </a:t>
            </a:r>
            <a:r>
              <a:rPr lang="it-IT" sz="650" spc="1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650" spc="1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650" spc="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65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650" spc="1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65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650" spc="1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650" spc="10" dirty="0">
                <a:solidFill>
                  <a:srgbClr val="185633"/>
                </a:solidFill>
                <a:latin typeface="Cambria"/>
                <a:cs typeface="Cambria"/>
              </a:rPr>
              <a:t> y la </a:t>
            </a:r>
            <a:r>
              <a:rPr lang="it-IT" sz="650" spc="10" dirty="0" err="1">
                <a:solidFill>
                  <a:srgbClr val="185633"/>
                </a:solidFill>
                <a:latin typeface="Cambria"/>
                <a:cs typeface="Cambria"/>
              </a:rPr>
              <a:t>amabilidad</a:t>
            </a:r>
            <a:r>
              <a:rPr lang="it-IT" sz="650" spc="1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650" spc="1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65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650" dirty="0">
              <a:latin typeface="Cambria"/>
              <a:cs typeface="Cambr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878873" y="2369541"/>
            <a:ext cx="1171575" cy="812165"/>
            <a:chOff x="4012209" y="2435504"/>
            <a:chExt cx="1171575" cy="81216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68618" y="3055693"/>
              <a:ext cx="207359" cy="1914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0201" y="2563406"/>
              <a:ext cx="280784" cy="5482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2209" y="2435504"/>
              <a:ext cx="737102" cy="66714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31994" y="2563406"/>
              <a:ext cx="251510" cy="548240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842196" y="2369542"/>
            <a:ext cx="955689" cy="878128"/>
            <a:chOff x="2842196" y="2435504"/>
            <a:chExt cx="1153795" cy="812165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98618" y="3055693"/>
              <a:ext cx="207359" cy="1914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63201" y="2554402"/>
              <a:ext cx="280797" cy="5482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42196" y="2435504"/>
              <a:ext cx="370801" cy="66714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68002" y="2435504"/>
              <a:ext cx="393318" cy="66714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43998" y="2563406"/>
              <a:ext cx="251510" cy="539240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1936981" y="2443199"/>
            <a:ext cx="699095" cy="803563"/>
            <a:chOff x="2029782" y="2348844"/>
            <a:chExt cx="742950" cy="898525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5013" y="3055693"/>
              <a:ext cx="207359" cy="1914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29782" y="2348844"/>
              <a:ext cx="613085" cy="766212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5307590" y="2288460"/>
            <a:ext cx="748030" cy="874394"/>
            <a:chOff x="5444352" y="2373147"/>
            <a:chExt cx="748030" cy="874394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84618" y="3055693"/>
              <a:ext cx="207359" cy="19142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444352" y="2373147"/>
              <a:ext cx="593644" cy="741908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6278770" y="2411348"/>
            <a:ext cx="667385" cy="788035"/>
            <a:chOff x="6613899" y="2459439"/>
            <a:chExt cx="667385" cy="788035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73619" y="3055693"/>
              <a:ext cx="207359" cy="19142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13899" y="2459439"/>
              <a:ext cx="459706" cy="64626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419300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1</a:t>
            </a:fld>
            <a:r>
              <a:rPr spc="-25" dirty="0"/>
              <a:t>-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7043798" y="10416839"/>
            <a:ext cx="276860" cy="18986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b="1" spc="-25" dirty="0">
                <a:solidFill>
                  <a:srgbClr val="1A5634"/>
                </a:solidFill>
                <a:latin typeface="Cambria"/>
                <a:cs typeface="Cambria"/>
              </a:rPr>
              <a:t>&gt;&gt;&gt;</a:t>
            </a:r>
            <a:endParaRPr sz="1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9999" y="450003"/>
          <a:ext cx="7217409" cy="95973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9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7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185633"/>
                      </a:solidFill>
                      <a:prstDash val="solid"/>
                    </a:lnR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DETERGENTE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45110">
                        <a:lnSpc>
                          <a:spcPts val="6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IN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POLVERE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195580" marR="187960" indent="55880">
                        <a:lnSpc>
                          <a:spcPct val="72300"/>
                        </a:lnSpc>
                        <a:spcBef>
                          <a:spcPts val="125"/>
                        </a:spcBef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LEVIGANTE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ILLUMINANTE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002.011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VISO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650"/>
                        </a:lnSpc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RIMPOLPANTE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188595" marR="177800" algn="ctr">
                        <a:lnSpc>
                          <a:spcPct val="72300"/>
                        </a:lnSpc>
                        <a:spcBef>
                          <a:spcPts val="125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EFFETTO</a:t>
                      </a:r>
                      <a:r>
                        <a:rPr sz="750" spc="2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LIFTING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GIORNO</a:t>
                      </a:r>
                      <a:r>
                        <a:rPr sz="750" spc="6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011.029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RIC.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011.028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40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VISO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650"/>
                        </a:lnSpc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RIMPOLPANTE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75590" marR="264795" algn="ctr">
                        <a:lnSpc>
                          <a:spcPct val="72300"/>
                        </a:lnSpc>
                        <a:spcBef>
                          <a:spcPts val="120"/>
                        </a:spcBef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RASSODANTE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NOTTE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6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011.030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3175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RIC.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011.031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CONTORNO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1270" algn="ctr">
                        <a:lnSpc>
                          <a:spcPts val="650"/>
                        </a:lnSpc>
                      </a:pPr>
                      <a:r>
                        <a:rPr sz="750" spc="-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OCCHI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E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LABBRA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19710" marR="211454" algn="ctr">
                        <a:lnSpc>
                          <a:spcPct val="72200"/>
                        </a:lnSpc>
                        <a:spcBef>
                          <a:spcPts val="125"/>
                        </a:spcBef>
                      </a:pPr>
                      <a:r>
                        <a:rPr sz="750" spc="-4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RIMPOLPANTE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ANTI-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RUGHE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011.027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59055" algn="ctr">
                        <a:lnSpc>
                          <a:spcPct val="72300"/>
                        </a:lnSpc>
                        <a:spcBef>
                          <a:spcPts val="484"/>
                        </a:spcBef>
                      </a:pPr>
                      <a:r>
                        <a:rPr sz="750" spc="-3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SIERO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3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ALLUNGACIGLIA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VOLUMIZZANTE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021.007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448309" marR="440690" indent="4445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0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SOSTANZE FUNZIONALI</a:t>
                      </a:r>
                      <a:endParaRPr sz="1000">
                        <a:latin typeface="Roboto Lt"/>
                        <a:cs typeface="Roboto Lt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ATTIVITÀ</a:t>
                      </a:r>
                      <a:r>
                        <a:rPr sz="1000" spc="-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100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COSMETICA</a:t>
                      </a:r>
                      <a:endParaRPr sz="1000">
                        <a:latin typeface="Roboto Lt"/>
                        <a:cs typeface="Roboto Lt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1800">
                <a:tc>
                  <a:txBody>
                    <a:bodyPr/>
                    <a:lstStyle/>
                    <a:p>
                      <a:pPr marL="558165" marR="142875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Estratto</a:t>
                      </a:r>
                      <a:r>
                        <a:rPr sz="750" b="1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b="1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Ginseng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Panax</a:t>
                      </a:r>
                      <a:r>
                        <a:rPr sz="700" i="1" spc="2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ginseng</a:t>
                      </a:r>
                      <a:r>
                        <a:rPr sz="700" i="1" spc="2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root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Extract</a:t>
                      </a:r>
                      <a:endParaRPr sz="700">
                        <a:latin typeface="Cambria"/>
                        <a:cs typeface="Cambria"/>
                      </a:endParaRPr>
                    </a:p>
                    <a:p>
                      <a:pPr marL="558165" marR="38100" algn="just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Le</a:t>
                      </a:r>
                      <a:r>
                        <a:rPr sz="750" spc="4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saponine</a:t>
                      </a:r>
                      <a:r>
                        <a:rPr sz="750" spc="4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triterpe-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niche,</a:t>
                      </a:r>
                      <a:r>
                        <a:rPr sz="750" spc="4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composti</a:t>
                      </a:r>
                      <a:r>
                        <a:rPr sz="750" spc="4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chi-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micamente</a:t>
                      </a:r>
                      <a:r>
                        <a:rPr sz="750" spc="229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complessi</a:t>
                      </a:r>
                      <a:r>
                        <a:rPr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chiamati</a:t>
                      </a:r>
                      <a:r>
                        <a:rPr sz="750" spc="2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Ginsenosidi</a:t>
                      </a:r>
                      <a:endParaRPr sz="750">
                        <a:latin typeface="Cambria"/>
                        <a:cs typeface="Cambria"/>
                      </a:endParaRPr>
                    </a:p>
                    <a:p>
                      <a:pPr marL="50165" marR="40640" algn="just">
                        <a:lnSpc>
                          <a:spcPct val="778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sono</a:t>
                      </a:r>
                      <a:r>
                        <a:rPr sz="750" spc="2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le</a:t>
                      </a:r>
                      <a:r>
                        <a:rPr sz="750" spc="2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sostanze</a:t>
                      </a:r>
                      <a:r>
                        <a:rPr sz="750" spc="3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attive</a:t>
                      </a:r>
                      <a:r>
                        <a:rPr sz="750" spc="2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principali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dell’Estratto</a:t>
                      </a:r>
                      <a:r>
                        <a:rPr sz="750" spc="25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25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Ginseng.</a:t>
                      </a:r>
                      <a:r>
                        <a:rPr sz="750" spc="2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Approfon-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diti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studi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eseguiti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Cina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hanno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mostrato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che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queste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saponine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sono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“spazzini”</a:t>
                      </a:r>
                      <a:r>
                        <a:rPr sz="750" spc="3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chimici</a:t>
                      </a:r>
                      <a:r>
                        <a:rPr sz="750" spc="3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molto</a:t>
                      </a:r>
                      <a:r>
                        <a:rPr sz="750" spc="3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attenti</a:t>
                      </a:r>
                      <a:r>
                        <a:rPr sz="750" spc="3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neutralizzare</a:t>
                      </a:r>
                      <a:r>
                        <a:rPr sz="750" spc="4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4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formazione</a:t>
                      </a:r>
                      <a:r>
                        <a:rPr sz="750" spc="4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specie</a:t>
                      </a:r>
                      <a:r>
                        <a:rPr sz="750" spc="3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radicaliche;</a:t>
                      </a:r>
                      <a:r>
                        <a:rPr sz="750" spc="3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750" spc="3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più</a:t>
                      </a:r>
                      <a:r>
                        <a:rPr sz="750" spc="3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donano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tonicità</a:t>
                      </a:r>
                      <a:r>
                        <a:rPr sz="750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10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compattezza</a:t>
                      </a:r>
                      <a:r>
                        <a:rPr sz="750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alla</a:t>
                      </a:r>
                      <a:r>
                        <a:rPr sz="750" spc="10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pelle</a:t>
                      </a:r>
                      <a:r>
                        <a:rPr sz="750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viso.</a:t>
                      </a:r>
                      <a:r>
                        <a:rPr sz="750" spc="1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Sono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dunque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importantissime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nel</a:t>
                      </a:r>
                      <a:r>
                        <a:rPr sz="750" spc="3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trattamento</a:t>
                      </a:r>
                      <a:r>
                        <a:rPr sz="750" spc="3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contro</a:t>
                      </a:r>
                      <a:r>
                        <a:rPr sz="750" spc="3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il</a:t>
                      </a:r>
                      <a:r>
                        <a:rPr sz="750" spc="3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precoce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invecchiamento</a:t>
                      </a:r>
                      <a:r>
                        <a:rPr sz="750" spc="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della</a:t>
                      </a:r>
                      <a:r>
                        <a:rPr sz="750" spc="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pelle.</a:t>
                      </a:r>
                      <a:endParaRPr sz="75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ANTIOSSIDANTE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ANTIOSSIDANTE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ANTIOSSIDANTE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545">
                <a:tc>
                  <a:txBody>
                    <a:bodyPr/>
                    <a:lstStyle/>
                    <a:p>
                      <a:pPr marL="558165" marR="123825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Acido</a:t>
                      </a:r>
                      <a:r>
                        <a:rPr sz="750" b="1" spc="1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Ialuronico</a:t>
                      </a:r>
                      <a:r>
                        <a:rPr sz="750" b="1" spc="1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3D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Hydrolyzed</a:t>
                      </a:r>
                      <a:r>
                        <a:rPr sz="700" i="1" spc="2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Sodium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Hyaluronate</a:t>
                      </a:r>
                      <a:endParaRPr sz="700">
                        <a:latin typeface="Cambria"/>
                        <a:cs typeface="Cambria"/>
                      </a:endParaRPr>
                    </a:p>
                    <a:p>
                      <a:pPr marL="558165" marR="42545" algn="just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Questo</a:t>
                      </a:r>
                      <a:r>
                        <a:rPr sz="750" spc="2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principio</a:t>
                      </a:r>
                      <a:r>
                        <a:rPr sz="750" spc="2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attivo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altamente</a:t>
                      </a:r>
                      <a:r>
                        <a:rPr sz="750" spc="2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innovativo</a:t>
                      </a:r>
                      <a:r>
                        <a:rPr sz="750" spc="2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è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basato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</a:t>
                      </a:r>
                      <a:r>
                        <a:rPr sz="750" spc="1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mix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1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ve-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scicole</a:t>
                      </a:r>
                      <a:r>
                        <a:rPr sz="750" spc="2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elastiche</a:t>
                      </a:r>
                      <a:r>
                        <a:rPr sz="750" spc="2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</a:t>
                      </a:r>
                      <a:r>
                        <a:rPr sz="750" spc="2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3</a:t>
                      </a:r>
                      <a:endParaRPr sz="750">
                        <a:latin typeface="Cambria"/>
                        <a:cs typeface="Cambria"/>
                      </a:endParaRPr>
                    </a:p>
                    <a:p>
                      <a:pPr marL="50165" marR="40005" algn="just">
                        <a:lnSpc>
                          <a:spcPct val="778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diversi</a:t>
                      </a:r>
                      <a:r>
                        <a:rPr sz="750" spc="-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diametri particellari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(Niosomi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750" spc="1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750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dimensioni),</a:t>
                      </a:r>
                      <a:r>
                        <a:rPr sz="750" spc="1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750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cui</a:t>
                      </a:r>
                      <a:r>
                        <a:rPr sz="750" spc="1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ognuna</a:t>
                      </a:r>
                      <a:r>
                        <a:rPr sz="750" spc="1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capsula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diverso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peso</a:t>
                      </a:r>
                      <a:r>
                        <a:rPr sz="750" spc="13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molecolare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2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Acido</a:t>
                      </a:r>
                      <a:r>
                        <a:rPr sz="750" spc="2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Ialuronico</a:t>
                      </a:r>
                      <a:r>
                        <a:rPr sz="750" spc="2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(a</a:t>
                      </a:r>
                      <a:r>
                        <a:rPr sz="750" spc="2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basso</a:t>
                      </a:r>
                      <a:r>
                        <a:rPr sz="750" spc="2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peso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molecolare).</a:t>
                      </a:r>
                      <a:r>
                        <a:rPr sz="750" spc="2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Grazie</a:t>
                      </a:r>
                      <a:r>
                        <a:rPr sz="750" spc="2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</a:t>
                      </a:r>
                      <a:r>
                        <a:rPr sz="750" spc="2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diverso</a:t>
                      </a:r>
                      <a:r>
                        <a:rPr sz="750" spc="2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dia-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metro</a:t>
                      </a:r>
                      <a:r>
                        <a:rPr sz="750" spc="1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delle</a:t>
                      </a:r>
                      <a:r>
                        <a:rPr sz="750" spc="1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vescicole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è</a:t>
                      </a:r>
                      <a:r>
                        <a:rPr sz="750" spc="1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750" spc="1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grado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modulare</a:t>
                      </a:r>
                      <a:r>
                        <a:rPr sz="750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750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modo</a:t>
                      </a:r>
                      <a:r>
                        <a:rPr sz="750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ottimale</a:t>
                      </a:r>
                      <a:r>
                        <a:rPr sz="750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pene-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trazione</a:t>
                      </a:r>
                      <a:r>
                        <a:rPr sz="750" spc="-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delle molecole di Acido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Ialu-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ronico</a:t>
                      </a:r>
                      <a:r>
                        <a:rPr sz="750" spc="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750" spc="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livello</a:t>
                      </a:r>
                      <a:r>
                        <a:rPr sz="750" spc="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cutaneo,</a:t>
                      </a:r>
                      <a:r>
                        <a:rPr sz="750" spc="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dove</a:t>
                      </a:r>
                      <a:r>
                        <a:rPr sz="750" spc="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andrà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750" spc="1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esercitare</a:t>
                      </a:r>
                      <a:r>
                        <a:rPr sz="75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</a:t>
                      </a:r>
                      <a:r>
                        <a:rPr sz="75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effetto</a:t>
                      </a:r>
                      <a:r>
                        <a:rPr sz="75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compattante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distensivo</a:t>
                      </a:r>
                      <a:r>
                        <a:rPr sz="750" spc="1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dei</a:t>
                      </a:r>
                      <a:r>
                        <a:rPr sz="750" spc="1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solchi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delle</a:t>
                      </a:r>
                      <a:r>
                        <a:rPr sz="750" spc="1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rughe,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favorendo</a:t>
                      </a:r>
                      <a:r>
                        <a:rPr sz="750" spc="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</a:t>
                      </a:r>
                      <a:r>
                        <a:rPr sz="750" spc="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contempo</a:t>
                      </a:r>
                      <a:r>
                        <a:rPr sz="750" spc="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fisiologica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produzione</a:t>
                      </a:r>
                      <a:r>
                        <a:rPr sz="750" spc="2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3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Collagene,</a:t>
                      </a:r>
                      <a:r>
                        <a:rPr sz="750" spc="2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proteina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preposta</a:t>
                      </a:r>
                      <a:r>
                        <a:rPr sz="750" spc="2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alla</a:t>
                      </a:r>
                      <a:r>
                        <a:rPr sz="750" spc="2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salvaguardia</a:t>
                      </a:r>
                      <a:r>
                        <a:rPr sz="750" spc="2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dell’ela-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sticità</a:t>
                      </a:r>
                      <a:r>
                        <a:rPr sz="750" spc="3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cutanea.</a:t>
                      </a:r>
                      <a:r>
                        <a:rPr sz="750" spc="3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Conferisce</a:t>
                      </a:r>
                      <a:r>
                        <a:rPr sz="750" spc="3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inoltre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una</a:t>
                      </a:r>
                      <a:r>
                        <a:rPr sz="750" spc="25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valida</a:t>
                      </a:r>
                      <a:r>
                        <a:rPr sz="750" spc="2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idratazione</a:t>
                      </a:r>
                      <a:r>
                        <a:rPr sz="750" spc="25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garantendo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</a:t>
                      </a:r>
                      <a:r>
                        <a:rPr sz="750" spc="2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eccellente</a:t>
                      </a:r>
                      <a:r>
                        <a:rPr sz="750" spc="2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effetto</a:t>
                      </a:r>
                      <a:r>
                        <a:rPr sz="750" spc="2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anti-rughe</a:t>
                      </a:r>
                      <a:r>
                        <a:rPr sz="750" spc="2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empitivo.</a:t>
                      </a:r>
                      <a:r>
                        <a:rPr sz="750" spc="2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Presente</a:t>
                      </a:r>
                      <a:r>
                        <a:rPr sz="750" spc="2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nel</a:t>
                      </a:r>
                      <a:r>
                        <a:rPr sz="750" spc="2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siero,</a:t>
                      </a:r>
                      <a:r>
                        <a:rPr sz="750" spc="2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è</a:t>
                      </a:r>
                      <a:r>
                        <a:rPr sz="750" spc="2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grado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modulare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modo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ottimale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3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penetrazione</a:t>
                      </a:r>
                      <a:r>
                        <a:rPr sz="750" spc="3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delle</a:t>
                      </a:r>
                      <a:r>
                        <a:rPr sz="750" spc="3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molecole</a:t>
                      </a:r>
                      <a:r>
                        <a:rPr sz="750" spc="3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Acido</a:t>
                      </a:r>
                      <a:r>
                        <a:rPr sz="750" spc="10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Ialuronico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750" spc="10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livello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della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rima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cigliare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conferendo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una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valida</a:t>
                      </a:r>
                      <a:r>
                        <a:rPr sz="750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tazione</a:t>
                      </a:r>
                      <a:r>
                        <a:rPr sz="750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1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migliorare</a:t>
                      </a:r>
                      <a:r>
                        <a:rPr sz="750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1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coesione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delle</a:t>
                      </a:r>
                      <a:r>
                        <a:rPr sz="750" spc="10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strutture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cheratiniche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pelo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3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ciglia</a:t>
                      </a:r>
                      <a:r>
                        <a:rPr sz="750" spc="3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3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sopracciglia.</a:t>
                      </a:r>
                      <a:endParaRPr sz="75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81000" marR="346075" indent="-27305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ANTIRUGHE</a:t>
                      </a:r>
                      <a:r>
                        <a:rPr sz="60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IDRATANTE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75920" marR="346075" indent="-22225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ANTIRUGHE</a:t>
                      </a:r>
                      <a:r>
                        <a:rPr sz="60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RIEMPITIVA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44475" marR="240029" indent="36830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ANTIRUGHE</a:t>
                      </a:r>
                      <a:r>
                        <a:rPr sz="60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COMPATTANTE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IDRATANTE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4730">
                <a:tc>
                  <a:txBody>
                    <a:bodyPr/>
                    <a:lstStyle/>
                    <a:p>
                      <a:pPr marL="558165" marR="38735" indent="-1270">
                        <a:lnSpc>
                          <a:spcPct val="78700"/>
                        </a:lnSpc>
                        <a:spcBef>
                          <a:spcPts val="380"/>
                        </a:spcBef>
                      </a:pP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Acido</a:t>
                      </a:r>
                      <a:r>
                        <a:rPr sz="750" b="1" spc="1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Ialuronico</a:t>
                      </a:r>
                      <a:r>
                        <a:rPr sz="750" b="1" spc="1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ad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alto</a:t>
                      </a:r>
                      <a:r>
                        <a:rPr sz="750" b="1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peso</a:t>
                      </a:r>
                      <a:r>
                        <a:rPr sz="750" b="1" spc="11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molecolare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Sodium</a:t>
                      </a:r>
                      <a:r>
                        <a:rPr sz="700" i="1" spc="2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Hyaluronate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Forma</a:t>
                      </a:r>
                      <a:r>
                        <a:rPr sz="750" spc="3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sulla</a:t>
                      </a:r>
                      <a:r>
                        <a:rPr sz="750" spc="3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pelle</a:t>
                      </a:r>
                      <a:r>
                        <a:rPr sz="750" spc="3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film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protettivo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invisibile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3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non</a:t>
                      </a:r>
                      <a:r>
                        <a:rPr sz="750" spc="3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occlusivo:</a:t>
                      </a:r>
                      <a:r>
                        <a:rPr sz="750" spc="3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per-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mette</a:t>
                      </a:r>
                      <a:r>
                        <a:rPr sz="750" spc="229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così</a:t>
                      </a:r>
                      <a:r>
                        <a:rPr sz="750" spc="229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229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traspira-</a:t>
                      </a:r>
                      <a:endParaRPr sz="750">
                        <a:latin typeface="Cambria"/>
                        <a:cs typeface="Cambria"/>
                      </a:endParaRPr>
                    </a:p>
                    <a:p>
                      <a:pPr marL="50800" marR="43815" algn="just">
                        <a:lnSpc>
                          <a:spcPct val="777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zione,</a:t>
                      </a:r>
                      <a:r>
                        <a:rPr sz="750" spc="1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idrata</a:t>
                      </a:r>
                      <a:r>
                        <a:rPr sz="750" spc="1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contiene</a:t>
                      </a:r>
                      <a:r>
                        <a:rPr sz="750" spc="1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</a:t>
                      </a:r>
                      <a:r>
                        <a:rPr sz="750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fenomeni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evaporativi</a:t>
                      </a:r>
                      <a:r>
                        <a:rPr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che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sottraggono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umidità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alla</a:t>
                      </a:r>
                      <a:r>
                        <a:rPr sz="750" spc="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pelle.</a:t>
                      </a:r>
                      <a:endParaRPr sz="750">
                        <a:latin typeface="Cambria"/>
                        <a:cs typeface="Cambria"/>
                      </a:endParaRPr>
                    </a:p>
                  </a:txBody>
                  <a:tcPr marL="0" marR="0" marT="4826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26695" marR="221615" indent="41910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IDRATANTE</a:t>
                      </a:r>
                      <a:r>
                        <a:rPr sz="600" b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COMPATTANTE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54150">
                <a:tc>
                  <a:txBody>
                    <a:bodyPr/>
                    <a:lstStyle/>
                    <a:p>
                      <a:pPr marL="558165" marR="285115" indent="-1270">
                        <a:lnSpc>
                          <a:spcPct val="81100"/>
                        </a:lnSpc>
                        <a:spcBef>
                          <a:spcPts val="355"/>
                        </a:spcBef>
                      </a:pP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Acido</a:t>
                      </a:r>
                      <a:r>
                        <a:rPr sz="750" b="1" spc="1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Ialuronico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ultrafiller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Sodium</a:t>
                      </a:r>
                      <a:r>
                        <a:rPr sz="700" i="1" spc="2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Acetylated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Hyaluronate</a:t>
                      </a:r>
                      <a:endParaRPr sz="700">
                        <a:latin typeface="Cambria"/>
                        <a:cs typeface="Cambria"/>
                      </a:endParaRPr>
                    </a:p>
                    <a:p>
                      <a:pPr marL="558165" marR="40640" algn="just">
                        <a:lnSpc>
                          <a:spcPct val="77800"/>
                        </a:lnSpc>
                        <a:spcBef>
                          <a:spcPts val="10"/>
                        </a:spcBef>
                      </a:pPr>
                      <a:r>
                        <a:rPr sz="750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È</a:t>
                      </a:r>
                      <a:r>
                        <a:rPr sz="750" spc="2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una</a:t>
                      </a:r>
                      <a:r>
                        <a:rPr sz="750" spc="229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super</a:t>
                      </a:r>
                      <a:r>
                        <a:rPr sz="750" spc="229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molecola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da</a:t>
                      </a:r>
                      <a:r>
                        <a:rPr sz="750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biotecnologia,</a:t>
                      </a:r>
                      <a:r>
                        <a:rPr sz="750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750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bas-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</a:t>
                      </a:r>
                      <a:r>
                        <a:rPr sz="750" spc="1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peso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molecolare</a:t>
                      </a:r>
                      <a:r>
                        <a:rPr sz="750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</a:t>
                      </a:r>
                      <a:endParaRPr sz="750">
                        <a:latin typeface="Cambria"/>
                        <a:cs typeface="Cambria"/>
                      </a:endParaRPr>
                    </a:p>
                    <a:p>
                      <a:pPr marL="50165" algn="just">
                        <a:lnSpc>
                          <a:spcPts val="6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sorprendente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effetto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filler.</a:t>
                      </a:r>
                      <a:endParaRPr sz="750">
                        <a:latin typeface="Cambria"/>
                        <a:cs typeface="Cambria"/>
                      </a:endParaRPr>
                    </a:p>
                    <a:p>
                      <a:pPr marL="50165" marR="40640" algn="just">
                        <a:lnSpc>
                          <a:spcPct val="77800"/>
                        </a:lnSpc>
                        <a:spcBef>
                          <a:spcPts val="100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Limita</a:t>
                      </a:r>
                      <a:r>
                        <a:rPr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degradazione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</a:t>
                      </a:r>
                      <a:r>
                        <a:rPr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collagene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18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protegge</a:t>
                      </a:r>
                      <a:r>
                        <a:rPr sz="750" spc="1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il</a:t>
                      </a:r>
                      <a:r>
                        <a:rPr sz="750" spc="2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derma</a:t>
                      </a:r>
                      <a:r>
                        <a:rPr sz="750" spc="1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dal</a:t>
                      </a:r>
                      <a:r>
                        <a:rPr sz="750" spc="1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danno</a:t>
                      </a:r>
                      <a:r>
                        <a:rPr sz="750" spc="2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dei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radicali</a:t>
                      </a:r>
                      <a:r>
                        <a:rPr sz="750" spc="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liberi.</a:t>
                      </a:r>
                      <a:r>
                        <a:rPr sz="750" spc="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Grazie</a:t>
                      </a:r>
                      <a:r>
                        <a:rPr sz="750" spc="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all’effetto</a:t>
                      </a:r>
                      <a:r>
                        <a:rPr sz="750" spc="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filler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</a:t>
                      </a:r>
                      <a:r>
                        <a:rPr sz="750" spc="1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suo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potere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super-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idratante</a:t>
                      </a:r>
                      <a:r>
                        <a:rPr sz="750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pelle</a:t>
                      </a:r>
                      <a:r>
                        <a:rPr sz="750" spc="2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</a:t>
                      </a:r>
                      <a:r>
                        <a:rPr sz="750" spc="25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contorno</a:t>
                      </a:r>
                      <a:r>
                        <a:rPr sz="750" spc="2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occhi</a:t>
                      </a:r>
                      <a:r>
                        <a:rPr sz="750" spc="25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2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labbra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apparirà</a:t>
                      </a:r>
                      <a:r>
                        <a:rPr sz="750" spc="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più</a:t>
                      </a:r>
                      <a:r>
                        <a:rPr sz="750" spc="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distesa,</a:t>
                      </a:r>
                      <a:r>
                        <a:rPr sz="750" spc="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levigata</a:t>
                      </a:r>
                      <a:r>
                        <a:rPr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ed</a:t>
                      </a:r>
                      <a:r>
                        <a:rPr sz="750" spc="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ela-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stica.</a:t>
                      </a:r>
                      <a:endParaRPr sz="750">
                        <a:latin typeface="Cambria"/>
                        <a:cs typeface="Cambri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390525" marR="279400" indent="-104139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IDRATANTE</a:t>
                      </a:r>
                      <a:r>
                        <a:rPr sz="600" b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FILLER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marL="556895">
                        <a:lnSpc>
                          <a:spcPts val="825"/>
                        </a:lnSpc>
                        <a:spcBef>
                          <a:spcPts val="185"/>
                        </a:spcBef>
                      </a:pP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Amido</a:t>
                      </a:r>
                      <a:r>
                        <a:rPr sz="750" b="1" spc="1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b="1" spc="1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mais</a:t>
                      </a:r>
                      <a:endParaRPr sz="750">
                        <a:latin typeface="Cambria"/>
                        <a:cs typeface="Cambria"/>
                      </a:endParaRPr>
                    </a:p>
                    <a:p>
                      <a:pPr marL="558165" marR="42545">
                        <a:lnSpc>
                          <a:spcPct val="78000"/>
                        </a:lnSpc>
                        <a:spcBef>
                          <a:spcPts val="110"/>
                        </a:spcBef>
                      </a:pP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Zea</a:t>
                      </a:r>
                      <a:r>
                        <a:rPr sz="700" i="1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mays</a:t>
                      </a:r>
                      <a:r>
                        <a:rPr sz="700" i="1" spc="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(Corn)</a:t>
                      </a:r>
                      <a:r>
                        <a:rPr sz="700" i="1" spc="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Starch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Addolcisce</a:t>
                      </a:r>
                      <a:r>
                        <a:rPr sz="750" spc="2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</a:t>
                      </a:r>
                      <a:r>
                        <a:rPr sz="750" spc="2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detergen-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za</a:t>
                      </a:r>
                      <a:r>
                        <a:rPr sz="750" spc="4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lasciando</a:t>
                      </a:r>
                      <a:r>
                        <a:rPr sz="750" spc="4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l’epider-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mide</a:t>
                      </a:r>
                      <a:r>
                        <a:rPr sz="750" spc="2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</a:t>
                      </a:r>
                      <a:r>
                        <a:rPr sz="750" spc="2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viso</a:t>
                      </a:r>
                      <a:r>
                        <a:rPr sz="750" spc="2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fresca</a:t>
                      </a:r>
                      <a:r>
                        <a:rPr sz="750" spc="2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morbidissima.</a:t>
                      </a:r>
                      <a:endParaRPr sz="750">
                        <a:latin typeface="Cambria"/>
                        <a:cs typeface="Cambr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19075" marR="214629" indent="12065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ADDOLCENTE</a:t>
                      </a:r>
                      <a:r>
                        <a:rPr sz="600" b="1" spc="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RINFRESCANTE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237148" y="2355603"/>
            <a:ext cx="471805" cy="471805"/>
            <a:chOff x="237148" y="2355603"/>
            <a:chExt cx="471805" cy="4718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677" y="2357793"/>
              <a:ext cx="464540" cy="4672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39332" y="23577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37148" y="4058004"/>
            <a:ext cx="471805" cy="471805"/>
            <a:chOff x="237148" y="4058004"/>
            <a:chExt cx="471805" cy="4718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331" y="4156938"/>
              <a:ext cx="467232" cy="2737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014" y="4253405"/>
              <a:ext cx="299901" cy="8079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39332" y="4060189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37148" y="7022003"/>
            <a:ext cx="471805" cy="471805"/>
            <a:chOff x="237148" y="7022003"/>
            <a:chExt cx="471805" cy="47180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331" y="7120927"/>
              <a:ext cx="467232" cy="27376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014" y="7217406"/>
              <a:ext cx="299901" cy="8079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9332" y="70241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237148" y="8037203"/>
            <a:ext cx="471805" cy="471805"/>
            <a:chOff x="237148" y="8037203"/>
            <a:chExt cx="471805" cy="47180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9331" y="8136128"/>
              <a:ext cx="467232" cy="27374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014" y="8232604"/>
              <a:ext cx="299901" cy="8079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9332" y="80393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237148" y="9491604"/>
            <a:ext cx="471805" cy="471805"/>
            <a:chOff x="237148" y="9491604"/>
            <a:chExt cx="471805" cy="47180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9331" y="9529203"/>
              <a:ext cx="467233" cy="43181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39332" y="94937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012209" y="1067498"/>
            <a:ext cx="1171575" cy="812165"/>
            <a:chOff x="4012209" y="1067498"/>
            <a:chExt cx="1171575" cy="812165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8618" y="1687695"/>
              <a:ext cx="207359" cy="1914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60188" y="1195400"/>
              <a:ext cx="280797" cy="54824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12209" y="1067498"/>
              <a:ext cx="737101" cy="6671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31994" y="1195400"/>
              <a:ext cx="251510" cy="548246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2842196" y="1067498"/>
            <a:ext cx="1153795" cy="812165"/>
            <a:chOff x="2842196" y="1067498"/>
            <a:chExt cx="1153795" cy="812165"/>
          </a:xfrm>
        </p:grpSpPr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98618" y="1687695"/>
              <a:ext cx="207359" cy="1914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63201" y="1186398"/>
              <a:ext cx="280797" cy="54824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42196" y="1067498"/>
              <a:ext cx="370801" cy="66714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68002" y="1067498"/>
              <a:ext cx="393318" cy="66714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43998" y="1195400"/>
              <a:ext cx="251510" cy="53924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2029790" y="980846"/>
            <a:ext cx="742950" cy="898525"/>
            <a:chOff x="2029790" y="980846"/>
            <a:chExt cx="742950" cy="89852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65012" y="1687695"/>
              <a:ext cx="207359" cy="19142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29790" y="980846"/>
              <a:ext cx="613076" cy="766203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5444352" y="1005141"/>
            <a:ext cx="748030" cy="874394"/>
            <a:chOff x="5444352" y="1005141"/>
            <a:chExt cx="748030" cy="874394"/>
          </a:xfrm>
        </p:grpSpPr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84618" y="1687695"/>
              <a:ext cx="207359" cy="19142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44352" y="1005141"/>
              <a:ext cx="593644" cy="741908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6613899" y="1091440"/>
            <a:ext cx="667385" cy="788035"/>
            <a:chOff x="6613899" y="1091440"/>
            <a:chExt cx="667385" cy="788035"/>
          </a:xfrm>
        </p:grpSpPr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3618" y="1687695"/>
              <a:ext cx="207359" cy="19142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13899" y="1091440"/>
              <a:ext cx="459706" cy="646264"/>
            </a:xfrm>
            <a:prstGeom prst="rect">
              <a:avLst/>
            </a:prstGeom>
          </p:spPr>
        </p:pic>
      </p:grp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2</a:t>
            </a:fld>
            <a:r>
              <a:rPr spc="-25" dirty="0"/>
              <a:t>-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043798" y="10416839"/>
            <a:ext cx="276860" cy="18986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b="1" spc="-25" dirty="0">
                <a:solidFill>
                  <a:srgbClr val="1A5634"/>
                </a:solidFill>
                <a:latin typeface="Cambria"/>
                <a:cs typeface="Cambria"/>
              </a:rPr>
              <a:t>&gt;&gt;&gt;</a:t>
            </a:r>
            <a:endParaRPr sz="1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641493"/>
              </p:ext>
            </p:extLst>
          </p:nvPr>
        </p:nvGraphicFramePr>
        <p:xfrm>
          <a:off x="100723" y="-17977"/>
          <a:ext cx="7125333" cy="106802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8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903">
                  <a:extLst>
                    <a:ext uri="{9D8B030D-6E8A-4147-A177-3AD203B41FA5}">
                      <a16:colId xmlns:a16="http://schemas.microsoft.com/office/drawing/2014/main" val="1310009982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3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272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185633"/>
                      </a:solidFill>
                      <a:prstDash val="solid"/>
                    </a:lnR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08915" algn="l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DETERGENTE
POLVO
ALISADO ILUMINADOR</a:t>
                      </a:r>
                    </a:p>
                    <a:p>
                      <a:pPr marL="208915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 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002.011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VISO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650"/>
                        </a:lnSpc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RIMPOLPANTE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188595" marR="177800" algn="ctr">
                        <a:lnSpc>
                          <a:spcPct val="72300"/>
                        </a:lnSpc>
                        <a:spcBef>
                          <a:spcPts val="125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EFFETTO</a:t>
                      </a:r>
                      <a:r>
                        <a:rPr sz="750" spc="2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LIFTING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GIORNO</a:t>
                      </a:r>
                      <a:r>
                        <a:rPr sz="750" spc="6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011.029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RIC.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011.028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 FACIAL
PLUMPING
EFECTO LIFTING – DÍA</a:t>
                      </a:r>
                      <a:r>
                        <a:rPr lang="it-IT" sz="750" spc="-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endParaRPr lang="it-IT" sz="750" dirty="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REF..</a:t>
                      </a:r>
                      <a:r>
                        <a:rPr lang="it-IT"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011.029</a:t>
                      </a:r>
                      <a:endParaRPr lang="it-IT" sz="750" dirty="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 REC..</a:t>
                      </a:r>
                      <a:r>
                        <a:rPr lang="it-IT"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011.028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40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 FACIAL
PLUMPING
REAFIRMANTE – NOCHE REF..</a:t>
                      </a:r>
                      <a:r>
                        <a:rPr lang="it-IT"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011.030</a:t>
                      </a:r>
                      <a:endParaRPr lang="it-IT" sz="750" dirty="0">
                        <a:latin typeface="Roboto Lt"/>
                        <a:cs typeface="Roboto Lt"/>
                      </a:endParaRPr>
                    </a:p>
                    <a:p>
                      <a:pPr marL="3175" algn="ctr">
                        <a:lnSpc>
                          <a:spcPts val="850"/>
                        </a:lnSpc>
                      </a:pP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ReEF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. REC.. </a:t>
                      </a: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011.031</a:t>
                      </a:r>
                      <a:endParaRPr lang="it-IT" sz="750" dirty="0">
                        <a:latin typeface="Roboto Lt"/>
                        <a:cs typeface="Roboto Lt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CONTORNO
OJOS Y LABIOS
RELLENO ANTIARRUGAS</a:t>
                      </a:r>
                    </a:p>
                    <a:p>
                      <a:pPr marL="635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011.027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 marR="59055" algn="ctr">
                        <a:lnSpc>
                          <a:spcPct val="72300"/>
                        </a:lnSpc>
                        <a:spcBef>
                          <a:spcPts val="484"/>
                        </a:spcBef>
                      </a:pPr>
                      <a:r>
                        <a:rPr lang="it-IT" sz="750" spc="-3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SÉRUM ALARGADOR DE PESTAÑAS VOLUMINIZADOR</a:t>
                      </a:r>
                    </a:p>
                    <a:p>
                      <a:pPr marL="66675" marR="59055" algn="ctr">
                        <a:lnSpc>
                          <a:spcPct val="72300"/>
                        </a:lnSpc>
                        <a:spcBef>
                          <a:spcPts val="484"/>
                        </a:spcBef>
                      </a:pPr>
                      <a:endParaRPr lang="it-IT" sz="750" spc="-30" dirty="0">
                        <a:solidFill>
                          <a:srgbClr val="185633"/>
                        </a:solidFill>
                        <a:latin typeface="Roboto Lt"/>
                        <a:cs typeface="Roboto Lt"/>
                      </a:endParaRPr>
                    </a:p>
                    <a:p>
                      <a:pPr marL="66675" marR="59055" algn="ctr">
                        <a:lnSpc>
                          <a:spcPct val="72300"/>
                        </a:lnSpc>
                        <a:spcBef>
                          <a:spcPts val="484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REF.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021.007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775">
                <a:tc>
                  <a:txBody>
                    <a:bodyPr/>
                    <a:lstStyle/>
                    <a:p>
                      <a:pPr marL="448309" marR="440690" indent="4445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it-IT" sz="100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SUSTANCIAS FUNCIONALES</a:t>
                      </a:r>
                      <a:endParaRPr sz="1000" dirty="0">
                        <a:latin typeface="Roboto Lt"/>
                        <a:cs typeface="Roboto Lt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it-IT" sz="10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ACTIVIDAD COSMÉTICA</a:t>
                      </a:r>
                      <a:endParaRPr sz="1000" dirty="0">
                        <a:latin typeface="Roboto Lt"/>
                        <a:cs typeface="Roboto Lt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6160">
                <a:tc>
                  <a:txBody>
                    <a:bodyPr/>
                    <a:lstStyle/>
                    <a:p>
                      <a:pPr marL="558165" marR="146685" indent="-1270">
                        <a:lnSpc>
                          <a:spcPct val="77700"/>
                        </a:lnSpc>
                        <a:spcBef>
                          <a:spcPts val="385"/>
                        </a:spcBef>
                      </a:pP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Estratto</a:t>
                      </a:r>
                      <a:r>
                        <a:rPr sz="750" b="1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b="1" spc="13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Acmella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oleracea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  <a:p>
                      <a:pPr marL="558165">
                        <a:lnSpc>
                          <a:spcPts val="620"/>
                        </a:lnSpc>
                      </a:pP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Acmella</a:t>
                      </a:r>
                      <a:r>
                        <a:rPr sz="700" i="1" spc="2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Oleracea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>
                        <a:lnSpc>
                          <a:spcPts val="665"/>
                        </a:lnSpc>
                      </a:pP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Extract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33020">
                        <a:lnSpc>
                          <a:spcPct val="75600"/>
                        </a:lnSpc>
                        <a:spcBef>
                          <a:spcPts val="114"/>
                        </a:spcBef>
                      </a:pP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Ejercicio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sobre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líneas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expresión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frente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
- Contorno de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ojos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-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Surco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nasolabial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) un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mecanismo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relajante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suave y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progresivo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relaja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atenúa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visiblemente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profundidad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arrugas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 El uso de la Crema de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Día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te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hará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redescubrir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un rostro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más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suave y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compacto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cada </a:t>
                      </a:r>
                      <a:r>
                        <a:rPr lang="it-IT" sz="750" spc="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mañana</a:t>
                      </a:r>
                      <a:r>
                        <a:rPr lang="it-IT" sz="750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277495" marR="251460" indent="85090">
                        <a:lnSpc>
                          <a:spcPts val="700"/>
                        </a:lnSpc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SUAVIZANTE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EFECTO LIFTING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277495" marR="251460" indent="85090">
                        <a:lnSpc>
                          <a:spcPts val="700"/>
                        </a:lnSpc>
                      </a:pP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0930">
                <a:tc>
                  <a:txBody>
                    <a:bodyPr/>
                    <a:lstStyle/>
                    <a:p>
                      <a:pPr marL="558165" marR="252729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lang="it-IT"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Manteca de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Cacao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Theobroma</a:t>
                      </a:r>
                      <a:r>
                        <a:rPr sz="700" i="1" spc="20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cacao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(Cocoa)</a:t>
                      </a:r>
                      <a:r>
                        <a:rPr sz="700" i="1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Seed</a:t>
                      </a:r>
                      <a:r>
                        <a:rPr sz="700" i="1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Butter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41275" algn="just">
                        <a:lnSpc>
                          <a:spcPct val="75600"/>
                        </a:lnSpc>
                        <a:spcBef>
                          <a:spcPts val="10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planta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es originaria de México,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mitad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semillas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están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compuestas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por manteca y un importante
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proporción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fracción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insaponificable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
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taninos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polifenoles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principios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activos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son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muy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importantes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para dar a esta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emulsión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una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nutritiva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aterciopelada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eficaz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complacerá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epidermis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rostro y al contorno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ojos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labios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ATERCIOPELANTE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ATERCIOPELANTE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ATERCIOPELANTE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1982">
                <a:tc>
                  <a:txBody>
                    <a:bodyPr/>
                    <a:lstStyle/>
                    <a:p>
                      <a:pPr marL="556895" algn="just">
                        <a:lnSpc>
                          <a:spcPts val="825"/>
                        </a:lnSpc>
                        <a:spcBef>
                          <a:spcPts val="185"/>
                        </a:spcBef>
                      </a:pPr>
                      <a:r>
                        <a:rPr lang="it-IT"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Manteca </a:t>
                      </a: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</a:t>
                      </a:r>
                      <a:r>
                        <a:rPr lang="it-IT"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b="1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Cocco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  <a:p>
                      <a:pPr marL="558165" marR="51435" algn="just">
                        <a:lnSpc>
                          <a:spcPts val="700"/>
                        </a:lnSpc>
                        <a:spcBef>
                          <a:spcPts val="65"/>
                        </a:spcBef>
                      </a:pP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Cocos</a:t>
                      </a:r>
                      <a:r>
                        <a:rPr sz="700" i="1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nucifera</a:t>
                      </a:r>
                      <a:r>
                        <a:rPr sz="700" i="1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(Coconut)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Seed</a:t>
                      </a:r>
                      <a:r>
                        <a:rPr sz="700" i="1" spc="5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Butter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39370" algn="just">
                        <a:lnSpc>
                          <a:spcPct val="75600"/>
                        </a:lnSpc>
                        <a:spcBef>
                          <a:spcPts val="10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Presente en esta Crema, es un verdadero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aliado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para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tratamiento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rostro y la
Contorno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ojos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labios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día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día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nutre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suaviza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EMOLIENTE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EMOLIENTE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EMOLIENTE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2781">
                <a:tc>
                  <a:txBody>
                    <a:bodyPr/>
                    <a:lstStyle/>
                    <a:p>
                      <a:pPr marL="558165" marR="106680" indent="-1270">
                        <a:lnSpc>
                          <a:spcPct val="77700"/>
                        </a:lnSpc>
                        <a:spcBef>
                          <a:spcPts val="385"/>
                        </a:spcBef>
                      </a:pP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Vita</a:t>
                      </a:r>
                      <a:r>
                        <a:rPr lang="it-IT"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mina</a:t>
                      </a:r>
                      <a:r>
                        <a:rPr sz="750" b="1" spc="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b="1" spc="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 la soja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Tocopherol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37465" algn="just">
                        <a:lnSpc>
                          <a:spcPct val="75600"/>
                        </a:lnSpc>
                        <a:spcBef>
                          <a:spcPts val="114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 vitamina E es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excelente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antioxidante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capaz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prevenir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peroxidación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
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Pides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insaturados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 El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está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presente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aquí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
En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todas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formas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más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activas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(alfa-beta-gamma-delta) se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obtiene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soja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protege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integridad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membranas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celulares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manteniendo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rostro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elástica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ayudándola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prevenir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envejecimiento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prematuro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ANTIOXIDANTE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ANTIOXIDANTE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ANTIOXIDANTE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ANTIOXIDANTE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44874">
                <a:tc>
                  <a:txBody>
                    <a:bodyPr/>
                    <a:lstStyle/>
                    <a:p>
                      <a:pPr marL="558165" marR="215265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Goma</a:t>
                      </a:r>
                      <a:r>
                        <a:rPr sz="750" b="1" spc="1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</a:t>
                      </a:r>
                      <a:r>
                        <a:rPr lang="it-IT"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 </a:t>
                      </a:r>
                      <a:r>
                        <a:rPr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Guggul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Commiphora</a:t>
                      </a:r>
                      <a:r>
                        <a:rPr sz="700" i="1" spc="1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mukul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resin</a:t>
                      </a:r>
                      <a:r>
                        <a:rPr sz="700" i="1" spc="1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extract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42545" algn="just">
                        <a:lnSpc>
                          <a:spcPct val="75600"/>
                        </a:lnSpc>
                        <a:spcBef>
                          <a:spcPts val="10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 partir de esta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resistencia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efectiva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se ha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obtenido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actúa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sobre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adipocitos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para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rellenar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
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desde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interior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Gracias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su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efecto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"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voluminizador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",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devuelve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volumen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reduce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arrugas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para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aspecto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más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relajado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al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despertar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85445" marR="344170" indent="-33655">
                        <a:lnSpc>
                          <a:spcPts val="700"/>
                        </a:lnSpc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RELAJANTE-</a:t>
                      </a: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SUAVIZANTE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2462">
                <a:tc>
                  <a:txBody>
                    <a:bodyPr/>
                    <a:lstStyle/>
                    <a:p>
                      <a:pPr marL="558165" marR="43815" indent="-1270">
                        <a:lnSpc>
                          <a:spcPct val="76800"/>
                        </a:lnSpc>
                        <a:spcBef>
                          <a:spcPts val="395"/>
                        </a:spcBef>
                      </a:pPr>
                      <a:r>
                        <a:rPr lang="it-IT" sz="750" b="1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Esteroles</a:t>
                      </a:r>
                      <a:r>
                        <a:rPr lang="it-IT"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b="1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granada</a:t>
                      </a:r>
                      <a:endParaRPr lang="it-IT" sz="750" b="1" dirty="0">
                        <a:solidFill>
                          <a:srgbClr val="185633"/>
                        </a:solidFill>
                        <a:latin typeface="Cambria"/>
                        <a:cs typeface="Cambria"/>
                      </a:endParaRPr>
                    </a:p>
                    <a:p>
                      <a:pPr marL="558165" marR="43815" indent="-1270">
                        <a:lnSpc>
                          <a:spcPct val="76800"/>
                        </a:lnSpc>
                        <a:spcBef>
                          <a:spcPts val="395"/>
                        </a:spcBef>
                      </a:pP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Punica</a:t>
                      </a:r>
                      <a:r>
                        <a:rPr sz="700" i="1" spc="1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granatum</a:t>
                      </a:r>
                      <a:r>
                        <a:rPr sz="700" i="1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Sterols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Este ingrediente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lipofílico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obtenido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semillas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granada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está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formado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por una rica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fracción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esteroles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capaces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
para aumentar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hidratación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reforzar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función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barrera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realizada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por la capa superior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epidermis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durante la
Noche.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16230" marR="311785" indent="41910">
                        <a:lnSpc>
                          <a:spcPts val="700"/>
                        </a:lnSpc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</a:t>
                      </a: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IDRATANTE</a:t>
                      </a:r>
                      <a:r>
                        <a:rPr sz="600" b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TONIFICANTE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1523">
                <a:tc>
                  <a:txBody>
                    <a:bodyPr/>
                    <a:lstStyle/>
                    <a:p>
                      <a:pPr marL="558165" marR="54610" indent="-1270" algn="just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lang="it-IT" sz="750" b="1" spc="-2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Aceite</a:t>
                      </a:r>
                      <a:r>
                        <a:rPr lang="it-IT" sz="750" b="1" spc="-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b="1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 </a:t>
                      </a:r>
                      <a:r>
                        <a:rPr lang="it-IT" sz="750" b="1" spc="-2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semillas</a:t>
                      </a:r>
                      <a:r>
                        <a:rPr lang="it-IT" sz="750" b="1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b="1" spc="-2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Amapolai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b="1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semi</a:t>
                      </a:r>
                      <a:r>
                        <a:rPr lang="it-IT" sz="75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b="1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lang="it-IT" sz="750" b="1" spc="-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b="1" spc="-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Papavero</a:t>
                      </a:r>
                      <a:r>
                        <a:rPr lang="it-IT"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Papaver</a:t>
                      </a:r>
                      <a:r>
                        <a:rPr sz="700" i="1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orientale</a:t>
                      </a:r>
                      <a:r>
                        <a:rPr sz="700" i="1" spc="8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(Poppy)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Seed</a:t>
                      </a:r>
                      <a:r>
                        <a:rPr sz="700" i="1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Oil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41910" algn="just">
                        <a:lnSpc>
                          <a:spcPct val="75600"/>
                        </a:lnSpc>
                        <a:spcBef>
                          <a:spcPts val="10"/>
                        </a:spcBef>
                      </a:pP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semillas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amapola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oriental, mediante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prensado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en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frío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se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obtiene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un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aceite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amarillo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
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amarillo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pajizo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rico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en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ácidos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grasos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saturados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(Ac.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Palmítico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) y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poliinsaturados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Ácido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Linoleico y Oleico), con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propiedades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nutritivas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suavizantes</a:t>
                      </a:r>
                      <a:r>
                        <a:rPr lang="it-IT" sz="6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60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compactantes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16230" marR="311785" indent="2540" algn="ctr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EMOLLIENTE</a:t>
                      </a:r>
                      <a:r>
                        <a:rPr sz="600" b="1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NUTRIENTE</a:t>
                      </a:r>
                      <a:r>
                        <a:rPr sz="600" b="1" spc="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TONIFICANTE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25035" y="2359191"/>
            <a:ext cx="471805" cy="471805"/>
            <a:chOff x="237148" y="2355603"/>
            <a:chExt cx="471805" cy="4718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331" y="2358002"/>
              <a:ext cx="467233" cy="4670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39332" y="23577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1964" y="3750841"/>
            <a:ext cx="471805" cy="471805"/>
            <a:chOff x="237148" y="3656003"/>
            <a:chExt cx="471805" cy="47180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331" y="3658184"/>
              <a:ext cx="467233" cy="43321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9332" y="36581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147" y="5086356"/>
            <a:ext cx="471805" cy="471805"/>
            <a:chOff x="237148" y="4988004"/>
            <a:chExt cx="471805" cy="47180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7202" y="4990198"/>
              <a:ext cx="459362" cy="4672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9332" y="49901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17110" y="6294183"/>
            <a:ext cx="471805" cy="471805"/>
            <a:chOff x="237148" y="5859203"/>
            <a:chExt cx="471805" cy="47180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331" y="5861393"/>
              <a:ext cx="466267" cy="46723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9332" y="58613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17214" y="7499628"/>
            <a:ext cx="471805" cy="471805"/>
            <a:chOff x="237148" y="7248803"/>
            <a:chExt cx="471805" cy="47180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9331" y="7250988"/>
              <a:ext cx="467233" cy="46723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9332" y="7250987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9063" y="8695511"/>
            <a:ext cx="471805" cy="471805"/>
            <a:chOff x="237148" y="8292803"/>
            <a:chExt cx="471805" cy="47180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9331" y="8294992"/>
              <a:ext cx="467233" cy="46722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39332" y="8294987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86880" y="9851325"/>
            <a:ext cx="471805" cy="471805"/>
            <a:chOff x="237148" y="9427654"/>
            <a:chExt cx="471805" cy="471805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9331" y="9429839"/>
              <a:ext cx="467233" cy="46723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39332" y="9429839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958913" y="672664"/>
            <a:ext cx="946321" cy="741908"/>
            <a:chOff x="4012209" y="1067498"/>
            <a:chExt cx="1171575" cy="812165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68618" y="1687695"/>
              <a:ext cx="207359" cy="19142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60188" y="1195400"/>
              <a:ext cx="280797" cy="5482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12209" y="1067498"/>
              <a:ext cx="737101" cy="6671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31994" y="1195400"/>
              <a:ext cx="251510" cy="548246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2847162" y="618733"/>
            <a:ext cx="1093896" cy="828712"/>
            <a:chOff x="2842196" y="1067498"/>
            <a:chExt cx="1153795" cy="812165"/>
          </a:xfrm>
        </p:grpSpPr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98618" y="1687695"/>
              <a:ext cx="207359" cy="19142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63201" y="1186398"/>
              <a:ext cx="280797" cy="54824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42196" y="1067498"/>
              <a:ext cx="370801" cy="66714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68002" y="1067498"/>
              <a:ext cx="393318" cy="66714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743998" y="1195400"/>
              <a:ext cx="251510" cy="539242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2012324" y="681592"/>
            <a:ext cx="585939" cy="787931"/>
            <a:chOff x="2029790" y="980846"/>
            <a:chExt cx="742950" cy="898525"/>
          </a:xfrm>
        </p:grpSpPr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65012" y="1687695"/>
              <a:ext cx="207359" cy="19142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029790" y="980846"/>
              <a:ext cx="613076" cy="766203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5230325" y="594910"/>
            <a:ext cx="742182" cy="874394"/>
            <a:chOff x="5444352" y="1005141"/>
            <a:chExt cx="748030" cy="874394"/>
          </a:xfrm>
        </p:grpSpPr>
        <p:pic>
          <p:nvPicPr>
            <p:cNvPr id="39" name="object 3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84618" y="1687695"/>
              <a:ext cx="207359" cy="19142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444352" y="1005141"/>
              <a:ext cx="593644" cy="741908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6318093" y="659763"/>
            <a:ext cx="667385" cy="788035"/>
            <a:chOff x="6613899" y="1091440"/>
            <a:chExt cx="667385" cy="788035"/>
          </a:xfrm>
        </p:grpSpPr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73618" y="1687695"/>
              <a:ext cx="207359" cy="19142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13899" y="1091440"/>
              <a:ext cx="459706" cy="646264"/>
            </a:xfrm>
            <a:prstGeom prst="rect">
              <a:avLst/>
            </a:prstGeom>
          </p:spPr>
        </p:pic>
      </p:grp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/>
              <a:t>-</a:t>
            </a:r>
            <a:fld id="{81D60167-4931-47E6-BA6A-407CBD079E47}" type="slidenum">
              <a:rPr spc="-25" dirty="0"/>
              <a:t>3</a:t>
            </a:fld>
            <a:r>
              <a:rPr spc="-25" dirty="0"/>
              <a:t>-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7043798" y="10416839"/>
            <a:ext cx="276860" cy="18986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b="1" spc="-25" dirty="0">
                <a:solidFill>
                  <a:srgbClr val="1A5634"/>
                </a:solidFill>
                <a:latin typeface="Cambria"/>
                <a:cs typeface="Cambria"/>
              </a:rPr>
              <a:t>&gt;&gt;&gt;</a:t>
            </a:r>
            <a:endParaRPr sz="11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79677" y="10387974"/>
            <a:ext cx="2012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000" b="1" spc="-25" dirty="0">
                <a:solidFill>
                  <a:srgbClr val="185633"/>
                </a:solidFill>
                <a:latin typeface="Cambria"/>
                <a:cs typeface="Cambria"/>
              </a:rPr>
              <a:t>4-</a:t>
            </a:r>
            <a:endParaRPr sz="10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276018"/>
              </p:ext>
            </p:extLst>
          </p:nvPr>
        </p:nvGraphicFramePr>
        <p:xfrm>
          <a:off x="109360" y="-37224"/>
          <a:ext cx="7140634" cy="85755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5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44">
                  <a:extLst>
                    <a:ext uri="{9D8B030D-6E8A-4147-A177-3AD203B41FA5}">
                      <a16:colId xmlns:a16="http://schemas.microsoft.com/office/drawing/2014/main" val="40820869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75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185633"/>
                      </a:solidFill>
                      <a:prstDash val="solid"/>
                    </a:lnR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DETERGENTE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  <a:p>
                      <a:pPr marL="245110">
                        <a:lnSpc>
                          <a:spcPts val="6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IN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POLVERE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  <a:p>
                      <a:pPr marL="195580" marR="187960" indent="55880">
                        <a:lnSpc>
                          <a:spcPct val="72300"/>
                        </a:lnSpc>
                        <a:spcBef>
                          <a:spcPts val="125"/>
                        </a:spcBef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LEVIGANTE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ILLUMINANTE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  <a:p>
                      <a:pPr marL="197485">
                        <a:lnSpc>
                          <a:spcPct val="1000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002.011</a:t>
                      </a:r>
                      <a:endParaRPr sz="750" dirty="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VISO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650"/>
                        </a:lnSpc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RIMPOLPANTE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188595" marR="177800" algn="ctr">
                        <a:lnSpc>
                          <a:spcPct val="72300"/>
                        </a:lnSpc>
                        <a:spcBef>
                          <a:spcPts val="125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EFFETTO</a:t>
                      </a:r>
                      <a:r>
                        <a:rPr sz="750" spc="2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LIFTING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GIORNO</a:t>
                      </a:r>
                      <a:r>
                        <a:rPr sz="750" spc="6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011.029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RIC.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011.028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775"/>
                        </a:lnSpc>
                        <a:spcBef>
                          <a:spcPts val="240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CREMA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VISO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650"/>
                        </a:lnSpc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RIMPOLPANTE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75590" marR="264795" algn="ctr">
                        <a:lnSpc>
                          <a:spcPct val="72300"/>
                        </a:lnSpc>
                        <a:spcBef>
                          <a:spcPts val="120"/>
                        </a:spcBef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RASSODANTE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r>
                        <a:rPr sz="750" spc="5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NOTTE</a:t>
                      </a:r>
                      <a:r>
                        <a:rPr sz="750" spc="6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6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–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011.030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3175" algn="ctr">
                        <a:lnSpc>
                          <a:spcPts val="85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RIC.</a:t>
                      </a:r>
                      <a:r>
                        <a:rPr sz="750" spc="4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011.031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ts val="775"/>
                        </a:lnSpc>
                        <a:spcBef>
                          <a:spcPts val="235"/>
                        </a:spcBef>
                      </a:pP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CONTORNO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1270" algn="ctr">
                        <a:lnSpc>
                          <a:spcPts val="650"/>
                        </a:lnSpc>
                      </a:pPr>
                      <a:r>
                        <a:rPr sz="750" spc="-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OCCHI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E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LABBRA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19710" marR="211454" algn="ctr">
                        <a:lnSpc>
                          <a:spcPct val="72200"/>
                        </a:lnSpc>
                        <a:spcBef>
                          <a:spcPts val="125"/>
                        </a:spcBef>
                      </a:pPr>
                      <a:r>
                        <a:rPr sz="750" spc="-4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RIMPOLPANTE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ANTI-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RUGHE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ts val="8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011.027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marL="2540" algn="ctr">
                        <a:lnSpc>
                          <a:spcPts val="800"/>
                        </a:lnSpc>
                      </a:pP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29845" marB="0">
                    <a:lnL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6675" marR="59055" algn="ctr">
                        <a:lnSpc>
                          <a:spcPct val="72300"/>
                        </a:lnSpc>
                        <a:spcBef>
                          <a:spcPts val="484"/>
                        </a:spcBef>
                      </a:pPr>
                      <a:r>
                        <a:rPr sz="750" spc="-3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SIERO</a:t>
                      </a:r>
                      <a:r>
                        <a:rPr sz="750" spc="-2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3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ALLUNGACIGLIA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VOLUMIZZANTE</a:t>
                      </a:r>
                      <a:endParaRPr sz="750">
                        <a:latin typeface="Roboto Lt"/>
                        <a:cs typeface="Roboto Lt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COD.</a:t>
                      </a:r>
                      <a:r>
                        <a:rPr sz="750" spc="25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021.007</a:t>
                      </a:r>
                      <a:endParaRPr sz="750">
                        <a:latin typeface="Roboto Lt"/>
                        <a:cs typeface="Roboto Lt"/>
                      </a:endParaRPr>
                    </a:p>
                  </a:txBody>
                  <a:tcPr marL="0" marR="0" marT="61594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marL="448309" marR="440690" indent="4445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it-IT" sz="80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SUSTANCIAS FUNCIONALES</a:t>
                      </a:r>
                      <a:endParaRPr sz="800" dirty="0">
                        <a:latin typeface="Roboto Lt"/>
                        <a:cs typeface="Roboto Lt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it-IT" sz="100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ACTIVIDAD </a:t>
                      </a:r>
                      <a:r>
                        <a:rPr sz="1000" spc="-10" dirty="0">
                          <a:solidFill>
                            <a:srgbClr val="185633"/>
                          </a:solidFill>
                          <a:latin typeface="Roboto Lt"/>
                          <a:cs typeface="Roboto Lt"/>
                        </a:rPr>
                        <a:t>COSMETICA</a:t>
                      </a:r>
                      <a:endParaRPr sz="1000" dirty="0">
                        <a:latin typeface="Roboto Lt"/>
                        <a:cs typeface="Roboto Lt"/>
                      </a:endParaRPr>
                    </a:p>
                  </a:txBody>
                  <a:tcPr marL="0" marR="0" marT="952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  <a:solidFill>
                      <a:srgbClr val="A0A8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7340">
                <a:tc>
                  <a:txBody>
                    <a:bodyPr/>
                    <a:lstStyle/>
                    <a:p>
                      <a:pPr marL="558165" marR="100965" indent="-1270">
                        <a:lnSpc>
                          <a:spcPct val="81600"/>
                        </a:lnSpc>
                        <a:spcBef>
                          <a:spcPts val="350"/>
                        </a:spcBef>
                      </a:pPr>
                      <a:r>
                        <a:rPr lang="it-IT" sz="750" b="1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Extracto</a:t>
                      </a:r>
                      <a:r>
                        <a:rPr lang="it-IT"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b="1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algodón</a:t>
                      </a:r>
                      <a:r>
                        <a:rPr lang="it-IT"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b="1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granada</a:t>
                      </a:r>
                      <a:endParaRPr lang="it-IT" sz="750" b="1" spc="10" dirty="0">
                        <a:solidFill>
                          <a:srgbClr val="185633"/>
                        </a:solidFill>
                        <a:latin typeface="Cambria"/>
                        <a:cs typeface="Cambria"/>
                      </a:endParaRPr>
                    </a:p>
                    <a:p>
                      <a:pPr marL="558165" marR="100965" indent="-1270">
                        <a:lnSpc>
                          <a:spcPct val="81600"/>
                        </a:lnSpc>
                        <a:spcBef>
                          <a:spcPts val="350"/>
                        </a:spcBef>
                      </a:pPr>
                      <a:r>
                        <a:rPr sz="700" i="1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Gossypium</a:t>
                      </a:r>
                      <a:r>
                        <a:rPr sz="700" i="1" spc="9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Herbaceum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(Cotton)</a:t>
                      </a:r>
                      <a:r>
                        <a:rPr sz="700" i="1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Callus</a:t>
                      </a:r>
                      <a:r>
                        <a:rPr sz="700" i="1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Culture/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Punica</a:t>
                      </a:r>
                      <a:r>
                        <a:rPr sz="700" i="1" spc="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Granatum</a:t>
                      </a:r>
                      <a:r>
                        <a:rPr sz="700" i="1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Callus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45085">
                        <a:lnSpc>
                          <a:spcPts val="700"/>
                        </a:lnSpc>
                      </a:pP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Culture</a:t>
                      </a:r>
                      <a:r>
                        <a:rPr sz="700" i="1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Lysate,</a:t>
                      </a:r>
                      <a:r>
                        <a:rPr sz="700" i="1" spc="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Trehalose,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Fructooligosaccharides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0800" marR="41275" algn="just">
                        <a:lnSpc>
                          <a:spcPct val="75600"/>
                        </a:lnSpc>
                        <a:spcBef>
                          <a:spcPts val="10"/>
                        </a:spcBef>
                      </a:pP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Ayuda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contrarrestar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daño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causado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por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fotoenvejecimiento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en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delicada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zona del contorno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ojos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labios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aumentando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elasticidad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firmeza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piel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en la superficie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quedará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lisa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menos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marcada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por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líneas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expresión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patas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gallo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zonas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códigos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barras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labios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mejillas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).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290830" marR="283845" algn="ctr">
                        <a:lnSpc>
                          <a:spcPts val="700"/>
                        </a:lnSpc>
                      </a:pPr>
                      <a:r>
                        <a:rPr lang="it-IT" sz="600" b="0" spc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SUAVIZANTE</a:t>
                      </a:r>
                      <a:r>
                        <a:rPr lang="it-IT"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lang="it-IT"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b="1" spc="-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</a:t>
                      </a:r>
                      <a:endParaRPr lang="it-IT" sz="600" dirty="0">
                        <a:latin typeface="Cambria"/>
                        <a:cs typeface="Cambria"/>
                      </a:endParaRPr>
                    </a:p>
                    <a:p>
                      <a:pPr algn="ctr">
                        <a:lnSpc>
                          <a:spcPts val="68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FOTOENVEJECIMIENTO</a:t>
                      </a:r>
                      <a:endParaRPr lang="it-IT"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5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lang="it-IT"/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4565">
                <a:tc>
                  <a:txBody>
                    <a:bodyPr/>
                    <a:lstStyle/>
                    <a:p>
                      <a:pPr marL="558165" marR="135255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lang="it-IT"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Manteca de </a:t>
                      </a:r>
                      <a:r>
                        <a:rPr sz="750" b="1" spc="-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Karité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Butyrospermum</a:t>
                      </a:r>
                      <a:r>
                        <a:rPr sz="700" i="1" spc="16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Parkii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(Shea)</a:t>
                      </a:r>
                      <a:r>
                        <a:rPr sz="700" i="1" spc="13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Butter</a:t>
                      </a:r>
                      <a:r>
                        <a:rPr sz="700" i="1" spc="1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Extract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38100" algn="just">
                        <a:lnSpc>
                          <a:spcPct val="75600"/>
                        </a:lnSpc>
                        <a:spcBef>
                          <a:spcPts val="10"/>
                        </a:spcBef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Grazie</a:t>
                      </a:r>
                      <a:r>
                        <a:rPr sz="750" spc="4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alla</a:t>
                      </a:r>
                      <a:r>
                        <a:rPr sz="750" spc="49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pregevole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percentuale</a:t>
                      </a:r>
                      <a:r>
                        <a:rPr sz="750" spc="4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della</a:t>
                      </a:r>
                      <a:r>
                        <a:rPr sz="750" spc="41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4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sua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frazione</a:t>
                      </a:r>
                      <a:r>
                        <a:rPr sz="750" spc="14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insaponificabi-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le,</a:t>
                      </a:r>
                      <a:r>
                        <a:rPr sz="750" spc="10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il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Burro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50" spc="1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Karité</a:t>
                      </a:r>
                      <a:r>
                        <a:rPr sz="750" spc="10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ha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  <a:p>
                      <a:pPr marL="50800" marR="43815" indent="-635" algn="just">
                        <a:lnSpc>
                          <a:spcPct val="75600"/>
                        </a:lnSpc>
                      </a:pP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notevoli</a:t>
                      </a:r>
                      <a:r>
                        <a:rPr sz="750" spc="1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proprietà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rassodanti</a:t>
                      </a:r>
                      <a:r>
                        <a:rPr sz="750" spc="16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50" spc="1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an-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tinvecchiamento,</a:t>
                      </a:r>
                      <a:r>
                        <a:rPr sz="750" spc="20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oltre</a:t>
                      </a:r>
                      <a:r>
                        <a:rPr sz="750" spc="2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</a:t>
                      </a:r>
                      <a:r>
                        <a:rPr sz="750" spc="2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essere</a:t>
                      </a:r>
                      <a:r>
                        <a:rPr sz="750" spc="204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un</a:t>
                      </a:r>
                      <a:r>
                        <a:rPr sz="750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buon</a:t>
                      </a:r>
                      <a:r>
                        <a:rPr sz="750" spc="10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emolliente.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marL="358775" marR="253365" indent="-98425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EMOLLIENTE</a:t>
                      </a:r>
                      <a:r>
                        <a:rPr sz="600" b="1" spc="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</a:t>
                      </a: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EDAD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5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lang="it-IT"/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4270">
                <a:tc>
                  <a:txBody>
                    <a:bodyPr/>
                    <a:lstStyle/>
                    <a:p>
                      <a:pPr marL="558165" marR="233679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lang="it-IT" sz="750" b="1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Extracto</a:t>
                      </a:r>
                      <a:r>
                        <a:rPr lang="it-IT" sz="75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b="1" spc="1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Mijo</a:t>
                      </a:r>
                      <a:r>
                        <a:rPr sz="75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Panicum</a:t>
                      </a:r>
                      <a:r>
                        <a:rPr sz="700" i="1" spc="17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Miliaceum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(Millet)</a:t>
                      </a:r>
                      <a:r>
                        <a:rPr sz="700" i="1" spc="3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Seed</a:t>
                      </a:r>
                      <a:r>
                        <a:rPr sz="700" i="1" spc="3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Extract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35560" algn="just">
                        <a:lnSpc>
                          <a:spcPct val="75600"/>
                        </a:lnSpc>
                        <a:spcBef>
                          <a:spcPts val="10"/>
                        </a:spcBef>
                      </a:pP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Obtenido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través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una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innovadora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extracción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CO2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supercrítico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es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capaz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mejorar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
la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vitalidad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bulbo piloso de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pestañas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cejas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 Naturalmente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rico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en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minerales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oligoelementos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hierro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favorece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spc="7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rebrote</a:t>
                      </a:r>
                      <a:r>
                        <a:rPr lang="it-IT" sz="750" spc="7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densidad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cabello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marL="229870" marR="224790" indent="45085" algn="ctr">
                        <a:lnSpc>
                          <a:spcPts val="700"/>
                        </a:lnSpc>
                      </a:pPr>
                      <a:r>
                        <a:rPr lang="it-IT"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ALARGAMENTO - REDENSIFICACIÓN</a:t>
                      </a:r>
                      <a:endParaRPr lang="it-IT" dirty="0"/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229870" marR="224790" indent="45085">
                        <a:lnSpc>
                          <a:spcPts val="700"/>
                        </a:lnSpc>
                      </a:pPr>
                      <a:r>
                        <a:rPr sz="60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ALLUNGANTE</a:t>
                      </a:r>
                      <a:r>
                        <a:rPr sz="600" b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-</a:t>
                      </a:r>
                      <a:r>
                        <a:rPr sz="600" b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RIDENSIFICANTE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0300">
                <a:tc>
                  <a:txBody>
                    <a:bodyPr/>
                    <a:lstStyle/>
                    <a:p>
                      <a:pPr marL="558165" marR="314960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lang="it-IT" sz="750" b="1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Aceite</a:t>
                      </a:r>
                      <a:r>
                        <a:rPr lang="it-IT"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ricino</a:t>
                      </a:r>
                    </a:p>
                    <a:p>
                      <a:pPr marL="558165" marR="314960" indent="-1270">
                        <a:lnSpc>
                          <a:spcPct val="82800"/>
                        </a:lnSpc>
                        <a:spcBef>
                          <a:spcPts val="340"/>
                        </a:spcBef>
                      </a:pPr>
                      <a:r>
                        <a:rPr sz="700" i="1" spc="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Ricinus</a:t>
                      </a:r>
                      <a:r>
                        <a:rPr sz="700" i="1" spc="2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communis</a:t>
                      </a:r>
                      <a:r>
                        <a:rPr sz="700" i="1" spc="5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(Castor)</a:t>
                      </a:r>
                      <a:r>
                        <a:rPr sz="700" i="1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Seed</a:t>
                      </a:r>
                      <a:r>
                        <a:rPr sz="700" i="1" spc="10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i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Oil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43815" algn="just">
                        <a:lnSpc>
                          <a:spcPct val="75600"/>
                        </a:lnSpc>
                        <a:spcBef>
                          <a:spcPts val="10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semillas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 esta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Euphorbiacea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se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obtiene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aceite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muy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nutritivo,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rico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ácidos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grasos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
y en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particular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ácido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ricinoleico.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Utilizado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desde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antigüedad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para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fortalecer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pestañas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cejas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ayuda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a nutrir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suavemente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cabellos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quebradizos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lang="it-IT"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1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NUTRIENTE</a:t>
                      </a:r>
                      <a:endParaRPr lang="it-IT"/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NUTRIENTE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3940">
                <a:tc>
                  <a:txBody>
                    <a:bodyPr/>
                    <a:lstStyle/>
                    <a:p>
                      <a:pPr marL="556895">
                        <a:lnSpc>
                          <a:spcPts val="825"/>
                        </a:lnSpc>
                        <a:spcBef>
                          <a:spcPts val="185"/>
                        </a:spcBef>
                      </a:pPr>
                      <a:r>
                        <a:rPr sz="750" b="1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Provitamina</a:t>
                      </a:r>
                      <a:r>
                        <a:rPr sz="750" b="1" spc="22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50" b="1" spc="-25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B5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  <a:p>
                      <a:pPr marL="558165">
                        <a:lnSpc>
                          <a:spcPts val="660"/>
                        </a:lnSpc>
                      </a:pPr>
                      <a:r>
                        <a:rPr sz="700" i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Panthenol</a:t>
                      </a:r>
                      <a:endParaRPr sz="700" dirty="0">
                        <a:latin typeface="Cambria"/>
                        <a:cs typeface="Cambria"/>
                      </a:endParaRPr>
                    </a:p>
                    <a:p>
                      <a:pPr marL="558165" marR="41910" algn="just">
                        <a:lnSpc>
                          <a:spcPct val="75600"/>
                        </a:lnSpc>
                        <a:spcBef>
                          <a:spcPts val="114"/>
                        </a:spcBef>
                      </a:pP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El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pantenol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es la forma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reducida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ácido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pantoténico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(vitamina B5) y, por lo tanto, se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llama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provitamina B5. Lo es
Un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excelente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ingrediente, con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propiedades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hidratantes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eutróficas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válidas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,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que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mejora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la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peinabilidad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del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pelaje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y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contrarresta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 su </a:t>
                      </a:r>
                      <a:r>
                        <a:rPr lang="it-IT" sz="750" dirty="0" err="1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fragilidad</a:t>
                      </a:r>
                      <a:r>
                        <a:rPr lang="it-IT" sz="7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.</a:t>
                      </a:r>
                      <a:endParaRPr sz="750" dirty="0">
                        <a:latin typeface="Cambria"/>
                        <a:cs typeface="Cambria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5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/</a:t>
                      </a:r>
                      <a:endParaRPr sz="6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lang="it-IT"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it-IT"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REESTRUCTURANTE</a:t>
                      </a:r>
                      <a:endParaRPr lang="it-IT" dirty="0"/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6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b="1" spc="-10" dirty="0">
                          <a:solidFill>
                            <a:srgbClr val="185633"/>
                          </a:solidFill>
                          <a:latin typeface="Cambria"/>
                          <a:cs typeface="Cambria"/>
                        </a:rPr>
                        <a:t>RISTRUTTURANTE</a:t>
                      </a:r>
                      <a:endParaRPr sz="600" dirty="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12700">
                      <a:solidFill>
                        <a:srgbClr val="185633"/>
                      </a:solidFill>
                      <a:prstDash val="solid"/>
                    </a:lnL>
                    <a:lnR w="12700" cap="flat" cmpd="sng" algn="ctr">
                      <a:solidFill>
                        <a:srgbClr val="185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  <a:lnB w="12700">
                      <a:solidFill>
                        <a:srgbClr val="18563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20650" y="2006695"/>
            <a:ext cx="471805" cy="471805"/>
            <a:chOff x="237148" y="2355603"/>
            <a:chExt cx="471805" cy="4718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466" y="2422906"/>
              <a:ext cx="272097" cy="40210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331" y="2374923"/>
              <a:ext cx="342773" cy="4232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9332" y="23577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49490" y="3441700"/>
            <a:ext cx="471805" cy="471805"/>
            <a:chOff x="237148" y="3933204"/>
            <a:chExt cx="471805" cy="47180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331" y="3935387"/>
              <a:ext cx="467233" cy="46723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9332" y="39353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2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2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22833" y="4615690"/>
            <a:ext cx="471805" cy="471805"/>
            <a:chOff x="237148" y="4898004"/>
            <a:chExt cx="471805" cy="47180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9331" y="4900193"/>
              <a:ext cx="467233" cy="4672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9332" y="4900188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60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80003" y="5947865"/>
            <a:ext cx="471805" cy="471805"/>
            <a:chOff x="237148" y="6042802"/>
            <a:chExt cx="471805" cy="47180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9331" y="6044984"/>
              <a:ext cx="467233" cy="46723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39332" y="6044986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25453" y="7251700"/>
            <a:ext cx="471805" cy="471805"/>
            <a:chOff x="237149" y="7173202"/>
            <a:chExt cx="471805" cy="47180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370" y="7175398"/>
              <a:ext cx="351155" cy="46722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9334" y="7175386"/>
              <a:ext cx="467359" cy="467359"/>
            </a:xfrm>
            <a:custGeom>
              <a:avLst/>
              <a:gdLst/>
              <a:ahLst/>
              <a:cxnLst/>
              <a:rect l="l" t="t" r="r" b="b"/>
              <a:pathLst>
                <a:path w="467359" h="467359">
                  <a:moveTo>
                    <a:pt x="233616" y="467233"/>
                  </a:moveTo>
                  <a:lnTo>
                    <a:pt x="280697" y="462486"/>
                  </a:lnTo>
                  <a:lnTo>
                    <a:pt x="324549" y="448873"/>
                  </a:lnTo>
                  <a:lnTo>
                    <a:pt x="364232" y="427334"/>
                  </a:lnTo>
                  <a:lnTo>
                    <a:pt x="398806" y="398806"/>
                  </a:lnTo>
                  <a:lnTo>
                    <a:pt x="427334" y="364232"/>
                  </a:lnTo>
                  <a:lnTo>
                    <a:pt x="448873" y="324549"/>
                  </a:lnTo>
                  <a:lnTo>
                    <a:pt x="462486" y="280697"/>
                  </a:lnTo>
                  <a:lnTo>
                    <a:pt x="467233" y="233616"/>
                  </a:lnTo>
                  <a:lnTo>
                    <a:pt x="462486" y="186535"/>
                  </a:lnTo>
                  <a:lnTo>
                    <a:pt x="448873" y="142683"/>
                  </a:lnTo>
                  <a:lnTo>
                    <a:pt x="427334" y="103000"/>
                  </a:lnTo>
                  <a:lnTo>
                    <a:pt x="398806" y="68426"/>
                  </a:lnTo>
                  <a:lnTo>
                    <a:pt x="364232" y="39898"/>
                  </a:lnTo>
                  <a:lnTo>
                    <a:pt x="324549" y="18359"/>
                  </a:lnTo>
                  <a:lnTo>
                    <a:pt x="280697" y="4746"/>
                  </a:lnTo>
                  <a:lnTo>
                    <a:pt x="233616" y="0"/>
                  </a:lnTo>
                  <a:lnTo>
                    <a:pt x="186535" y="4746"/>
                  </a:lnTo>
                  <a:lnTo>
                    <a:pt x="142683" y="18359"/>
                  </a:lnTo>
                  <a:lnTo>
                    <a:pt x="103000" y="39898"/>
                  </a:lnTo>
                  <a:lnTo>
                    <a:pt x="68426" y="68426"/>
                  </a:lnTo>
                  <a:lnTo>
                    <a:pt x="39898" y="103000"/>
                  </a:lnTo>
                  <a:lnTo>
                    <a:pt x="18359" y="142683"/>
                  </a:lnTo>
                  <a:lnTo>
                    <a:pt x="4746" y="186535"/>
                  </a:lnTo>
                  <a:lnTo>
                    <a:pt x="0" y="233616"/>
                  </a:lnTo>
                  <a:lnTo>
                    <a:pt x="4746" y="280697"/>
                  </a:lnTo>
                  <a:lnTo>
                    <a:pt x="18359" y="324549"/>
                  </a:lnTo>
                  <a:lnTo>
                    <a:pt x="39898" y="364232"/>
                  </a:lnTo>
                  <a:lnTo>
                    <a:pt x="68426" y="398806"/>
                  </a:lnTo>
                  <a:lnTo>
                    <a:pt x="103000" y="427334"/>
                  </a:lnTo>
                  <a:lnTo>
                    <a:pt x="142683" y="448873"/>
                  </a:lnTo>
                  <a:lnTo>
                    <a:pt x="186535" y="462486"/>
                  </a:lnTo>
                  <a:lnTo>
                    <a:pt x="233616" y="467233"/>
                  </a:lnTo>
                  <a:close/>
                </a:path>
              </a:pathLst>
            </a:custGeom>
            <a:ln w="4368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991024" y="755887"/>
            <a:ext cx="1171575" cy="812165"/>
            <a:chOff x="4012209" y="1067498"/>
            <a:chExt cx="1171575" cy="812165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8618" y="1687695"/>
              <a:ext cx="207359" cy="19142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60188" y="1195400"/>
              <a:ext cx="280797" cy="54824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12209" y="1067498"/>
              <a:ext cx="737101" cy="66714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31994" y="1195400"/>
              <a:ext cx="251510" cy="548246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2811856" y="789317"/>
            <a:ext cx="1153795" cy="812165"/>
            <a:chOff x="2842196" y="1067498"/>
            <a:chExt cx="1153795" cy="812165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98618" y="1687695"/>
              <a:ext cx="207359" cy="1914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63201" y="1186398"/>
              <a:ext cx="280797" cy="54824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42196" y="1067498"/>
              <a:ext cx="370801" cy="66714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68002" y="1067498"/>
              <a:ext cx="393318" cy="66714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43998" y="1195400"/>
              <a:ext cx="251510" cy="539242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1998194" y="746137"/>
            <a:ext cx="742950" cy="898525"/>
            <a:chOff x="2029790" y="980846"/>
            <a:chExt cx="742950" cy="898525"/>
          </a:xfrm>
        </p:grpSpPr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65012" y="1687695"/>
              <a:ext cx="207359" cy="19142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29790" y="980846"/>
              <a:ext cx="613076" cy="766203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5359849" y="755887"/>
            <a:ext cx="748030" cy="874394"/>
            <a:chOff x="5444352" y="1005141"/>
            <a:chExt cx="748030" cy="874394"/>
          </a:xfrm>
        </p:grpSpPr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84618" y="1687695"/>
              <a:ext cx="207359" cy="19142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44352" y="1005141"/>
              <a:ext cx="593644" cy="741908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6511433" y="755887"/>
            <a:ext cx="667385" cy="788035"/>
            <a:chOff x="6613899" y="1091440"/>
            <a:chExt cx="667385" cy="788035"/>
          </a:xfrm>
        </p:grpSpPr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3618" y="1687695"/>
              <a:ext cx="207359" cy="19142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13899" y="1091440"/>
              <a:ext cx="459706" cy="646264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299948" y="9769415"/>
            <a:ext cx="446051" cy="446051"/>
          </a:xfrm>
          <a:prstGeom prst="rect">
            <a:avLst/>
          </a:prstGeom>
        </p:spPr>
      </p:pic>
      <p:graphicFrame>
        <p:nvGraphicFramePr>
          <p:cNvPr id="41" name="object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673881"/>
              </p:ext>
            </p:extLst>
          </p:nvPr>
        </p:nvGraphicFramePr>
        <p:xfrm>
          <a:off x="180003" y="9635303"/>
          <a:ext cx="7118984" cy="897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04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986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207385" marR="125095" algn="just">
                        <a:lnSpc>
                          <a:spcPts val="710"/>
                        </a:lnSpc>
                      </a:pP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Monitoraggio</a:t>
                      </a:r>
                      <a:r>
                        <a:rPr sz="700" spc="114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del</a:t>
                      </a:r>
                      <a:r>
                        <a:rPr sz="700" spc="114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5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contenuto</a:t>
                      </a:r>
                      <a:r>
                        <a:rPr sz="700" spc="1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di</a:t>
                      </a:r>
                      <a:r>
                        <a:rPr sz="700" spc="114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5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8</a:t>
                      </a:r>
                      <a:r>
                        <a:rPr sz="700" spc="1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-1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metalli*</a:t>
                      </a:r>
                      <a:r>
                        <a:rPr sz="700" spc="50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per</a:t>
                      </a:r>
                      <a:r>
                        <a:rPr sz="700" spc="19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minimizzare</a:t>
                      </a:r>
                      <a:r>
                        <a:rPr sz="700" spc="19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i</a:t>
                      </a:r>
                      <a:r>
                        <a:rPr sz="700" spc="19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rischi</a:t>
                      </a:r>
                      <a:r>
                        <a:rPr sz="700" spc="19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d’allergia</a:t>
                      </a:r>
                      <a:r>
                        <a:rPr sz="700" spc="19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2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00" spc="19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3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sal-</a:t>
                      </a:r>
                      <a:r>
                        <a:rPr sz="700" spc="50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5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vaguardare</a:t>
                      </a:r>
                      <a:r>
                        <a:rPr sz="700" spc="14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così</a:t>
                      </a:r>
                      <a:r>
                        <a:rPr sz="700" spc="14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6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anche</a:t>
                      </a:r>
                      <a:r>
                        <a:rPr sz="700" spc="14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le</a:t>
                      </a:r>
                      <a:r>
                        <a:rPr sz="700" spc="14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pelli</a:t>
                      </a:r>
                      <a:r>
                        <a:rPr sz="700" spc="14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più</a:t>
                      </a:r>
                      <a:r>
                        <a:rPr sz="700" spc="14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-1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sensi-</a:t>
                      </a:r>
                      <a:r>
                        <a:rPr sz="700" spc="50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3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bili.</a:t>
                      </a:r>
                      <a:r>
                        <a:rPr sz="700" spc="17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3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*Nichel,</a:t>
                      </a:r>
                      <a:r>
                        <a:rPr sz="700" spc="17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3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Piombo,</a:t>
                      </a:r>
                      <a:r>
                        <a:rPr sz="700" spc="17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3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Arsenico,</a:t>
                      </a:r>
                      <a:r>
                        <a:rPr sz="700" spc="17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5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Cadmio, </a:t>
                      </a:r>
                      <a:r>
                        <a:rPr sz="700" spc="3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Mercurio,</a:t>
                      </a:r>
                      <a:r>
                        <a:rPr sz="700" spc="15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3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Antimonio,</a:t>
                      </a:r>
                      <a:r>
                        <a:rPr sz="700" spc="15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5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Cromo</a:t>
                      </a:r>
                      <a:r>
                        <a:rPr sz="700" spc="15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3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e</a:t>
                      </a:r>
                      <a:r>
                        <a:rPr sz="700" spc="155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700" spc="40" dirty="0">
                          <a:solidFill>
                            <a:srgbClr val="78858E"/>
                          </a:solidFill>
                          <a:latin typeface="Cambria"/>
                          <a:cs typeface="Cambria"/>
                        </a:rPr>
                        <a:t>Cobalto.</a:t>
                      </a:r>
                      <a:endParaRPr sz="700">
                        <a:latin typeface="Cambria"/>
                        <a:cs typeface="Cambria"/>
                      </a:endParaRPr>
                    </a:p>
                  </a:txBody>
                  <a:tcPr marL="0" marR="0" marT="13335" marB="0"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9779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it-IT" sz="1050" spc="90" dirty="0">
                          <a:solidFill>
                            <a:srgbClr val="FFFFFF"/>
                          </a:solidFill>
                          <a:latin typeface="Roboto Lt"/>
                          <a:cs typeface="Roboto Lt"/>
                        </a:rPr>
                        <a:t>SIN</a:t>
                      </a:r>
                      <a:endParaRPr sz="1050" dirty="0">
                        <a:latin typeface="Roboto Lt"/>
                        <a:cs typeface="Roboto Lt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185633"/>
                      </a:solidFill>
                      <a:prstDash val="solid"/>
                    </a:lnL>
                    <a:lnT w="12700">
                      <a:solidFill>
                        <a:srgbClr val="185633"/>
                      </a:solidFill>
                      <a:prstDash val="solid"/>
                    </a:lnT>
                    <a:solidFill>
                      <a:srgbClr val="185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3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335" marB="0">
                    <a:lnR w="12700">
                      <a:solidFill>
                        <a:srgbClr val="185633"/>
                      </a:solidFill>
                      <a:prstDash val="solid"/>
                    </a:lnR>
                    <a:lnT w="12700">
                      <a:solidFill>
                        <a:srgbClr val="185633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8905" indent="-63500">
                        <a:lnSpc>
                          <a:spcPts val="819"/>
                        </a:lnSpc>
                        <a:spcBef>
                          <a:spcPts val="575"/>
                        </a:spcBef>
                        <a:buChar char="&gt;"/>
                        <a:tabLst>
                          <a:tab pos="128905" algn="l"/>
                        </a:tabLst>
                      </a:pPr>
                      <a:r>
                        <a:rPr lang="it-IT" sz="700" spc="-10" dirty="0">
                          <a:solidFill>
                            <a:srgbClr val="335F44"/>
                          </a:solidFill>
                          <a:latin typeface="Trebuchet MS"/>
                          <a:cs typeface="Trebuchet MS"/>
                        </a:rPr>
                        <a:t>PARABENOS
SILICONAS
PETROLATO
TENSIOACTIVOS DE SULFATO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73025" marB="0">
                    <a:lnL w="12700">
                      <a:solidFill>
                        <a:srgbClr val="185633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2" name="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904400" y="9831608"/>
            <a:ext cx="701056" cy="324871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187590" y="9896506"/>
            <a:ext cx="867410" cy="189865"/>
            <a:chOff x="187590" y="9896506"/>
            <a:chExt cx="867410" cy="189865"/>
          </a:xfrm>
        </p:grpSpPr>
        <p:sp>
          <p:nvSpPr>
            <p:cNvPr id="44" name="object 44"/>
            <p:cNvSpPr/>
            <p:nvPr/>
          </p:nvSpPr>
          <p:spPr>
            <a:xfrm>
              <a:off x="192709" y="10003917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65644" y="10003917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3890" y="10003929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39"/>
                  </a:lnTo>
                  <a:lnTo>
                    <a:pt x="0" y="78739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7590" y="9896506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03" y="10655"/>
                  </a:lnTo>
                  <a:lnTo>
                    <a:pt x="1403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185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8" name="object 4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757578" y="9733290"/>
            <a:ext cx="503834" cy="495744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167299" y="9323273"/>
            <a:ext cx="549465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i="1" spc="20" dirty="0">
                <a:solidFill>
                  <a:srgbClr val="185633"/>
                </a:solidFill>
                <a:latin typeface="Cambria"/>
                <a:cs typeface="Cambria"/>
              </a:rPr>
              <a:t>**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polvo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sérum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voluminizadores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extensiones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pestañas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recomiendan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18 a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i="1" spc="20" dirty="0">
                <a:solidFill>
                  <a:srgbClr val="185633"/>
                </a:solidFill>
                <a:latin typeface="Cambria"/>
                <a:cs typeface="Cambria"/>
              </a:rPr>
              <a:t> 65 </a:t>
            </a:r>
            <a:r>
              <a:rPr lang="it-IT" sz="1000" i="1" spc="20" dirty="0" err="1">
                <a:solidFill>
                  <a:srgbClr val="185633"/>
                </a:solidFill>
                <a:latin typeface="Cambria"/>
                <a:cs typeface="Cambria"/>
              </a:rPr>
              <a:t>años</a:t>
            </a:r>
            <a:r>
              <a:rPr sz="1000" i="1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2003</Words>
  <Application>Microsoft Macintosh PowerPoint</Application>
  <PresentationFormat>Personalizzato</PresentationFormat>
  <Paragraphs>933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1" baseType="lpstr">
      <vt:lpstr>Calibri</vt:lpstr>
      <vt:lpstr>Cambria</vt:lpstr>
      <vt:lpstr>Roboto</vt:lpstr>
      <vt:lpstr>Roboto Lt</vt:lpstr>
      <vt:lpstr>Times New Roman</vt:lpstr>
      <vt:lpstr>Trebuchet MS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9</cp:revision>
  <dcterms:created xsi:type="dcterms:W3CDTF">2025-01-08T09:13:35Z</dcterms:created>
  <dcterms:modified xsi:type="dcterms:W3CDTF">2025-01-10T20:10:35Z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2024-11-15T00:00:00Z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2025-01-08T00:00:00Z</vt:filetime>
  </property>
  <property fmtid="{D5CDD505-2E9C-101B-9397-08002B2CF9AE}" pid="5" name="Producer">
    <vt:lpwstr>Adobe PDF Library 17.0</vt:lpwstr>
  </property>
</Properties>
</file>