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0"/>
  </p:normalViewPr>
  <p:slideViewPr>
    <p:cSldViewPr>
      <p:cViewPr>
        <p:scale>
          <a:sx n="141" d="100"/>
          <a:sy n="141" d="100"/>
        </p:scale>
        <p:origin x="144" y="-46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55970" y="2635105"/>
            <a:ext cx="4815205" cy="324485"/>
          </a:xfrm>
          <a:custGeom>
            <a:avLst/>
            <a:gdLst/>
            <a:ahLst/>
            <a:cxnLst/>
            <a:rect l="l" t="t" r="r" b="b"/>
            <a:pathLst>
              <a:path w="4815205" h="324485">
                <a:moveTo>
                  <a:pt x="4491024" y="0"/>
                </a:moveTo>
                <a:lnTo>
                  <a:pt x="324002" y="0"/>
                </a:ln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4815027" y="324002"/>
                </a:lnTo>
                <a:lnTo>
                  <a:pt x="4811514" y="276123"/>
                </a:lnTo>
                <a:lnTo>
                  <a:pt x="4801309" y="230425"/>
                </a:lnTo>
                <a:lnTo>
                  <a:pt x="4784913" y="187410"/>
                </a:lnTo>
                <a:lnTo>
                  <a:pt x="4762828" y="147579"/>
                </a:lnTo>
                <a:lnTo>
                  <a:pt x="4735555" y="111432"/>
                </a:lnTo>
                <a:lnTo>
                  <a:pt x="4703594" y="79471"/>
                </a:lnTo>
                <a:lnTo>
                  <a:pt x="4667448" y="52198"/>
                </a:lnTo>
                <a:lnTo>
                  <a:pt x="4627616" y="30113"/>
                </a:lnTo>
                <a:lnTo>
                  <a:pt x="4584601" y="13717"/>
                </a:lnTo>
                <a:lnTo>
                  <a:pt x="4538903" y="3512"/>
                </a:lnTo>
                <a:lnTo>
                  <a:pt x="4491024" y="0"/>
                </a:lnTo>
                <a:close/>
              </a:path>
            </a:pathLst>
          </a:custGeom>
          <a:solidFill>
            <a:srgbClr val="BEC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92760" y="2625580"/>
            <a:ext cx="1952625" cy="324485"/>
          </a:xfrm>
          <a:custGeom>
            <a:avLst/>
            <a:gdLst/>
            <a:ahLst/>
            <a:cxnLst/>
            <a:rect l="l" t="t" r="r" b="b"/>
            <a:pathLst>
              <a:path w="1952625" h="324485">
                <a:moveTo>
                  <a:pt x="1628482" y="0"/>
                </a:moveTo>
                <a:lnTo>
                  <a:pt x="324002" y="0"/>
                </a:ln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1952472" y="324002"/>
                </a:lnTo>
                <a:lnTo>
                  <a:pt x="1948959" y="276123"/>
                </a:lnTo>
                <a:lnTo>
                  <a:pt x="1938754" y="230425"/>
                </a:lnTo>
                <a:lnTo>
                  <a:pt x="1922359" y="187410"/>
                </a:lnTo>
                <a:lnTo>
                  <a:pt x="1900274" y="147579"/>
                </a:lnTo>
                <a:lnTo>
                  <a:pt x="1873001" y="111432"/>
                </a:lnTo>
                <a:lnTo>
                  <a:pt x="1841042" y="79471"/>
                </a:lnTo>
                <a:lnTo>
                  <a:pt x="1804896" y="52198"/>
                </a:lnTo>
                <a:lnTo>
                  <a:pt x="1765066" y="30113"/>
                </a:lnTo>
                <a:lnTo>
                  <a:pt x="1722053" y="13717"/>
                </a:lnTo>
                <a:lnTo>
                  <a:pt x="1676358" y="3512"/>
                </a:lnTo>
                <a:lnTo>
                  <a:pt x="1628482" y="0"/>
                </a:lnTo>
                <a:close/>
              </a:path>
            </a:pathLst>
          </a:custGeom>
          <a:solidFill>
            <a:srgbClr val="BEC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452759" y="2634588"/>
            <a:ext cx="4814570" cy="7656830"/>
          </a:xfrm>
          <a:custGeom>
            <a:avLst/>
            <a:gdLst/>
            <a:ahLst/>
            <a:cxnLst/>
            <a:rect l="l" t="t" r="r" b="b"/>
            <a:pathLst>
              <a:path w="4814570" h="7656830">
                <a:moveTo>
                  <a:pt x="324002" y="0"/>
                </a:move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0" y="7332649"/>
                </a:lnTo>
                <a:lnTo>
                  <a:pt x="3512" y="7380528"/>
                </a:lnTo>
                <a:lnTo>
                  <a:pt x="13717" y="7426226"/>
                </a:lnTo>
                <a:lnTo>
                  <a:pt x="30113" y="7469241"/>
                </a:lnTo>
                <a:lnTo>
                  <a:pt x="52198" y="7509073"/>
                </a:lnTo>
                <a:lnTo>
                  <a:pt x="79471" y="7545219"/>
                </a:lnTo>
                <a:lnTo>
                  <a:pt x="111432" y="7577180"/>
                </a:lnTo>
                <a:lnTo>
                  <a:pt x="147579" y="7604453"/>
                </a:lnTo>
                <a:lnTo>
                  <a:pt x="187410" y="7626538"/>
                </a:lnTo>
                <a:lnTo>
                  <a:pt x="230425" y="7642934"/>
                </a:lnTo>
                <a:lnTo>
                  <a:pt x="276123" y="7653139"/>
                </a:lnTo>
                <a:lnTo>
                  <a:pt x="324002" y="7656652"/>
                </a:lnTo>
                <a:lnTo>
                  <a:pt x="4490478" y="7656652"/>
                </a:lnTo>
                <a:lnTo>
                  <a:pt x="4538357" y="7653139"/>
                </a:lnTo>
                <a:lnTo>
                  <a:pt x="4584055" y="7642934"/>
                </a:lnTo>
                <a:lnTo>
                  <a:pt x="4627070" y="7626538"/>
                </a:lnTo>
                <a:lnTo>
                  <a:pt x="4666902" y="7604453"/>
                </a:lnTo>
                <a:lnTo>
                  <a:pt x="4703048" y="7577180"/>
                </a:lnTo>
                <a:lnTo>
                  <a:pt x="4735009" y="7545219"/>
                </a:lnTo>
                <a:lnTo>
                  <a:pt x="4762282" y="7509073"/>
                </a:lnTo>
                <a:lnTo>
                  <a:pt x="4784367" y="7469241"/>
                </a:lnTo>
                <a:lnTo>
                  <a:pt x="4800763" y="7426226"/>
                </a:lnTo>
                <a:lnTo>
                  <a:pt x="4810968" y="7380528"/>
                </a:lnTo>
                <a:lnTo>
                  <a:pt x="4814481" y="7332649"/>
                </a:lnTo>
                <a:lnTo>
                  <a:pt x="4814481" y="324002"/>
                </a:lnTo>
                <a:lnTo>
                  <a:pt x="4810968" y="276123"/>
                </a:lnTo>
                <a:lnTo>
                  <a:pt x="4800763" y="230425"/>
                </a:lnTo>
                <a:lnTo>
                  <a:pt x="4784367" y="187410"/>
                </a:lnTo>
                <a:lnTo>
                  <a:pt x="4762282" y="147579"/>
                </a:lnTo>
                <a:lnTo>
                  <a:pt x="4735009" y="111432"/>
                </a:lnTo>
                <a:lnTo>
                  <a:pt x="4703048" y="79471"/>
                </a:lnTo>
                <a:lnTo>
                  <a:pt x="4666902" y="52198"/>
                </a:lnTo>
                <a:lnTo>
                  <a:pt x="4627070" y="30113"/>
                </a:lnTo>
                <a:lnTo>
                  <a:pt x="4584055" y="13717"/>
                </a:lnTo>
                <a:lnTo>
                  <a:pt x="4538357" y="3512"/>
                </a:lnTo>
                <a:lnTo>
                  <a:pt x="4490478" y="0"/>
                </a:lnTo>
                <a:lnTo>
                  <a:pt x="324002" y="0"/>
                </a:lnTo>
                <a:close/>
              </a:path>
            </a:pathLst>
          </a:custGeom>
          <a:ln w="9525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92760" y="2625580"/>
            <a:ext cx="1952625" cy="7665720"/>
          </a:xfrm>
          <a:custGeom>
            <a:avLst/>
            <a:gdLst/>
            <a:ahLst/>
            <a:cxnLst/>
            <a:rect l="l" t="t" r="r" b="b"/>
            <a:pathLst>
              <a:path w="1952625" h="7665720">
                <a:moveTo>
                  <a:pt x="324002" y="0"/>
                </a:move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0" y="7341654"/>
                </a:lnTo>
                <a:lnTo>
                  <a:pt x="3512" y="7389533"/>
                </a:lnTo>
                <a:lnTo>
                  <a:pt x="13717" y="7435230"/>
                </a:lnTo>
                <a:lnTo>
                  <a:pt x="30113" y="7478245"/>
                </a:lnTo>
                <a:lnTo>
                  <a:pt x="52198" y="7518077"/>
                </a:lnTo>
                <a:lnTo>
                  <a:pt x="79471" y="7554224"/>
                </a:lnTo>
                <a:lnTo>
                  <a:pt x="111432" y="7586184"/>
                </a:lnTo>
                <a:lnTo>
                  <a:pt x="147579" y="7613458"/>
                </a:lnTo>
                <a:lnTo>
                  <a:pt x="187410" y="7635543"/>
                </a:lnTo>
                <a:lnTo>
                  <a:pt x="230425" y="7651938"/>
                </a:lnTo>
                <a:lnTo>
                  <a:pt x="276123" y="7662143"/>
                </a:lnTo>
                <a:lnTo>
                  <a:pt x="324002" y="7665656"/>
                </a:lnTo>
                <a:lnTo>
                  <a:pt x="1628482" y="7665656"/>
                </a:lnTo>
                <a:lnTo>
                  <a:pt x="1676358" y="7662143"/>
                </a:lnTo>
                <a:lnTo>
                  <a:pt x="1722053" y="7651938"/>
                </a:lnTo>
                <a:lnTo>
                  <a:pt x="1765066" y="7635543"/>
                </a:lnTo>
                <a:lnTo>
                  <a:pt x="1804896" y="7613458"/>
                </a:lnTo>
                <a:lnTo>
                  <a:pt x="1841042" y="7586184"/>
                </a:lnTo>
                <a:lnTo>
                  <a:pt x="1873001" y="7554224"/>
                </a:lnTo>
                <a:lnTo>
                  <a:pt x="1900274" y="7518077"/>
                </a:lnTo>
                <a:lnTo>
                  <a:pt x="1922359" y="7478245"/>
                </a:lnTo>
                <a:lnTo>
                  <a:pt x="1938754" y="7435230"/>
                </a:lnTo>
                <a:lnTo>
                  <a:pt x="1948959" y="7389533"/>
                </a:lnTo>
                <a:lnTo>
                  <a:pt x="1952472" y="7341654"/>
                </a:lnTo>
                <a:lnTo>
                  <a:pt x="1952472" y="324002"/>
                </a:lnTo>
                <a:lnTo>
                  <a:pt x="1948959" y="276123"/>
                </a:lnTo>
                <a:lnTo>
                  <a:pt x="1938754" y="230425"/>
                </a:lnTo>
                <a:lnTo>
                  <a:pt x="1922359" y="187410"/>
                </a:lnTo>
                <a:lnTo>
                  <a:pt x="1900274" y="147579"/>
                </a:lnTo>
                <a:lnTo>
                  <a:pt x="1873001" y="111432"/>
                </a:lnTo>
                <a:lnTo>
                  <a:pt x="1841042" y="79471"/>
                </a:lnTo>
                <a:lnTo>
                  <a:pt x="1804896" y="52198"/>
                </a:lnTo>
                <a:lnTo>
                  <a:pt x="1765066" y="30113"/>
                </a:lnTo>
                <a:lnTo>
                  <a:pt x="1722053" y="13717"/>
                </a:lnTo>
                <a:lnTo>
                  <a:pt x="1676358" y="3512"/>
                </a:lnTo>
                <a:lnTo>
                  <a:pt x="1628482" y="0"/>
                </a:lnTo>
                <a:lnTo>
                  <a:pt x="324002" y="0"/>
                </a:lnTo>
                <a:close/>
              </a:path>
            </a:pathLst>
          </a:custGeom>
          <a:ln w="9525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92314" y="2540571"/>
            <a:ext cx="1893239" cy="6404317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58115">
              <a:lnSpc>
                <a:spcPct val="100000"/>
              </a:lnSpc>
              <a:spcBef>
                <a:spcPts val="540"/>
              </a:spcBef>
            </a:pPr>
            <a:r>
              <a:rPr lang="it-IT" sz="1400" b="1" spc="55" dirty="0">
                <a:solidFill>
                  <a:srgbClr val="185633"/>
                </a:solidFill>
                <a:latin typeface="Cambria"/>
                <a:cs typeface="Cambria"/>
              </a:rPr>
              <a:t>PRESENTACIÓN</a:t>
            </a:r>
          </a:p>
          <a:p>
            <a:pPr marL="158115">
              <a:lnSpc>
                <a:spcPct val="100000"/>
              </a:lnSpc>
              <a:spcBef>
                <a:spcPts val="540"/>
              </a:spcBef>
            </a:pPr>
            <a:r>
              <a:rPr lang="it-IT" sz="1300" b="1" spc="-20" dirty="0" err="1">
                <a:solidFill>
                  <a:srgbClr val="185633"/>
                </a:solidFill>
                <a:latin typeface="Cambria"/>
                <a:cs typeface="Cambria"/>
              </a:rPr>
              <a:t>Información</a:t>
            </a:r>
            <a:endParaRPr lang="it-IT" sz="1300" b="1" spc="-20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58115" algn="just">
              <a:lnSpc>
                <a:spcPct val="100000"/>
              </a:lnSpc>
              <a:spcBef>
                <a:spcPts val="540"/>
              </a:spcBef>
            </a:pP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Gracias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 al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excepcional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rendimiento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colágeno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biomimético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derivado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 de la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fermentación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sustratos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vegetales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, esta rica crema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demuestra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 ser un sublime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antienvejecimiento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 global para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corregir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principales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signos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 de la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edad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, como la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flacidez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las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arrugas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. Para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potenciar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acción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 de este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tratamiento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intervienen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Ácido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Hialurónico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, la Vitamina C y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extracto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Acmella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oleracea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, con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sus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propiedades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antiedad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antioxidantes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 y lifting.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Día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tras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día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resultado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 es una verdadera sorpresa: un rostro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más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 terso,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tonificado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relajado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, como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levantado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. Se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recomienda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utilizarlo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 en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combinación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 con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Limpiador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Facial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 en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Polvo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 y la Crema de Noche </a:t>
            </a:r>
            <a:r>
              <a:rPr lang="it-IT" sz="800" spc="100" dirty="0" err="1">
                <a:solidFill>
                  <a:srgbClr val="185633"/>
                </a:solidFill>
                <a:latin typeface="Cambria"/>
                <a:cs typeface="Cambria"/>
              </a:rPr>
              <a:t>CollagenActive</a:t>
            </a:r>
            <a:r>
              <a:rPr lang="it-IT" sz="800" spc="10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</a:p>
          <a:p>
            <a:pPr marL="158115" algn="just">
              <a:lnSpc>
                <a:spcPct val="100000"/>
              </a:lnSpc>
              <a:spcBef>
                <a:spcPts val="540"/>
              </a:spcBef>
            </a:pPr>
            <a:r>
              <a:rPr sz="1300" b="1" spc="-25" dirty="0" err="1">
                <a:solidFill>
                  <a:srgbClr val="185633"/>
                </a:solidFill>
                <a:latin typeface="Cambria"/>
                <a:cs typeface="Cambria"/>
              </a:rPr>
              <a:t>Uso</a:t>
            </a:r>
            <a:endParaRPr sz="1300" dirty="0">
              <a:latin typeface="Cambria"/>
              <a:cs typeface="Cambria"/>
            </a:endParaRPr>
          </a:p>
          <a:p>
            <a:pPr marL="12700" marR="17780" algn="just">
              <a:lnSpc>
                <a:spcPts val="1000"/>
              </a:lnSpc>
              <a:spcBef>
                <a:spcPts val="365"/>
              </a:spcBef>
            </a:pP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Presionar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suavemente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dosificador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con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dedos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para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dosificar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producto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aplicar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sobre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rostro y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cuello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bien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limpios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con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ColágenoActive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Limpiador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en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Polvo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.
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Envase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recargable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: una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vez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terminado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producto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desenrosque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tarro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retire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recarga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interna y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sustitúyalo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por uno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nuevo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</a:p>
          <a:p>
            <a:pPr marL="12700" marR="17780" algn="just">
              <a:lnSpc>
                <a:spcPts val="1000"/>
              </a:lnSpc>
              <a:spcBef>
                <a:spcPts val="365"/>
              </a:spcBef>
            </a:pPr>
            <a:r>
              <a:rPr lang="it-IT" sz="1300" b="1" spc="45" dirty="0" err="1">
                <a:solidFill>
                  <a:srgbClr val="185633"/>
                </a:solidFill>
                <a:latin typeface="Cambria"/>
                <a:cs typeface="Cambria"/>
              </a:rPr>
              <a:t>Ventas</a:t>
            </a:r>
            <a:r>
              <a:rPr lang="it-IT" sz="1300" b="1" spc="4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300" b="1" spc="45" dirty="0" err="1">
                <a:solidFill>
                  <a:srgbClr val="185633"/>
                </a:solidFill>
                <a:latin typeface="Cambria"/>
                <a:cs typeface="Cambria"/>
              </a:rPr>
              <a:t>Relacionadas</a:t>
            </a:r>
            <a:endParaRPr lang="it-IT" sz="1300" b="1" spc="45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 marR="17780" algn="just">
              <a:lnSpc>
                <a:spcPts val="1000"/>
              </a:lnSpc>
              <a:spcBef>
                <a:spcPts val="365"/>
              </a:spcBef>
            </a:pP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Toda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línea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CollagenActive</a:t>
            </a:r>
            <a:r>
              <a:rPr sz="1000" spc="-1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1300" b="1" spc="50" dirty="0">
                <a:solidFill>
                  <a:srgbClr val="185633"/>
                </a:solidFill>
                <a:latin typeface="Cambria"/>
                <a:cs typeface="Cambria"/>
              </a:rPr>
              <a:t>Formato</a:t>
            </a:r>
            <a:r>
              <a:rPr sz="1300" b="1" spc="8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300" b="1" spc="75" dirty="0">
                <a:solidFill>
                  <a:srgbClr val="185633"/>
                </a:solidFill>
                <a:latin typeface="Cambria"/>
                <a:cs typeface="Cambria"/>
              </a:rPr>
              <a:t>&amp;</a:t>
            </a:r>
            <a:r>
              <a:rPr sz="1300" b="1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300" b="1" spc="-10" dirty="0">
                <a:solidFill>
                  <a:srgbClr val="185633"/>
                </a:solidFill>
                <a:latin typeface="Cambria"/>
                <a:cs typeface="Cambria"/>
              </a:rPr>
              <a:t>material</a:t>
            </a:r>
            <a:endParaRPr sz="1300" dirty="0">
              <a:latin typeface="Cambria"/>
              <a:cs typeface="Cambria"/>
            </a:endParaRPr>
          </a:p>
          <a:p>
            <a:pPr marL="12700" marR="16510" algn="just">
              <a:lnSpc>
                <a:spcPts val="1000"/>
              </a:lnSpc>
              <a:spcBef>
                <a:spcPts val="365"/>
              </a:spcBef>
            </a:pPr>
            <a:r>
              <a:rPr lang="it-IT" sz="1000" spc="85" dirty="0" err="1">
                <a:solidFill>
                  <a:srgbClr val="185633"/>
                </a:solidFill>
                <a:latin typeface="Cambria"/>
                <a:cs typeface="Cambria"/>
              </a:rPr>
              <a:t>Tarro</a:t>
            </a:r>
            <a:r>
              <a:rPr lang="it-IT" sz="1000" spc="8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85" dirty="0" err="1">
                <a:solidFill>
                  <a:srgbClr val="185633"/>
                </a:solidFill>
                <a:latin typeface="Cambria"/>
                <a:cs typeface="Cambria"/>
              </a:rPr>
              <a:t>cristal</a:t>
            </a:r>
            <a:r>
              <a:rPr lang="it-IT" sz="1000" spc="85" dirty="0">
                <a:solidFill>
                  <a:srgbClr val="185633"/>
                </a:solidFill>
                <a:latin typeface="Cambria"/>
                <a:cs typeface="Cambria"/>
              </a:rPr>
              <a:t> airless de 50 ml, </a:t>
            </a:r>
            <a:r>
              <a:rPr lang="it-IT" sz="1000" spc="85" dirty="0" err="1">
                <a:solidFill>
                  <a:srgbClr val="185633"/>
                </a:solidFill>
                <a:latin typeface="Cambria"/>
                <a:cs typeface="Cambria"/>
              </a:rPr>
              <a:t>recargable</a:t>
            </a:r>
            <a:r>
              <a:rPr lang="it-IT" sz="1000" spc="85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85" dirty="0" err="1">
                <a:solidFill>
                  <a:srgbClr val="185633"/>
                </a:solidFill>
                <a:latin typeface="Cambria"/>
                <a:cs typeface="Cambria"/>
              </a:rPr>
              <a:t>reciclable</a:t>
            </a:r>
            <a:r>
              <a:rPr lang="it-IT" sz="1000" spc="85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44521" y="10282133"/>
            <a:ext cx="538480" cy="2863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00" spc="40" dirty="0">
                <a:solidFill>
                  <a:srgbClr val="185633"/>
                </a:solidFill>
                <a:latin typeface="Cambria"/>
                <a:cs typeface="Cambria"/>
              </a:rPr>
              <a:t>&gt;&gt;&gt;&gt;</a:t>
            </a:r>
            <a:endParaRPr sz="1700">
              <a:latin typeface="Cambria"/>
              <a:cs typeface="Cambri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375837" y="3103207"/>
            <a:ext cx="686435" cy="5976620"/>
            <a:chOff x="2375837" y="3103207"/>
            <a:chExt cx="686435" cy="5976620"/>
          </a:xfrm>
        </p:grpSpPr>
        <p:sp>
          <p:nvSpPr>
            <p:cNvPr id="9" name="object 9"/>
            <p:cNvSpPr/>
            <p:nvPr/>
          </p:nvSpPr>
          <p:spPr>
            <a:xfrm>
              <a:off x="2379176" y="3106382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0"/>
                  </a:move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434129" y="3317212"/>
              <a:ext cx="569595" cy="279400"/>
            </a:xfrm>
            <a:custGeom>
              <a:avLst/>
              <a:gdLst/>
              <a:ahLst/>
              <a:cxnLst/>
              <a:rect l="l" t="t" r="r" b="b"/>
              <a:pathLst>
                <a:path w="569594" h="279400">
                  <a:moveTo>
                    <a:pt x="267050" y="200660"/>
                  </a:moveTo>
                  <a:lnTo>
                    <a:pt x="219227" y="200660"/>
                  </a:lnTo>
                  <a:lnTo>
                    <a:pt x="229441" y="207010"/>
                  </a:lnTo>
                  <a:lnTo>
                    <a:pt x="239491" y="214629"/>
                  </a:lnTo>
                  <a:lnTo>
                    <a:pt x="249268" y="220979"/>
                  </a:lnTo>
                  <a:lnTo>
                    <a:pt x="258660" y="228600"/>
                  </a:lnTo>
                  <a:lnTo>
                    <a:pt x="241111" y="240029"/>
                  </a:lnTo>
                  <a:lnTo>
                    <a:pt x="219506" y="251460"/>
                  </a:lnTo>
                  <a:lnTo>
                    <a:pt x="194777" y="260350"/>
                  </a:lnTo>
                  <a:lnTo>
                    <a:pt x="167855" y="264160"/>
                  </a:lnTo>
                  <a:lnTo>
                    <a:pt x="103174" y="264160"/>
                  </a:lnTo>
                  <a:lnTo>
                    <a:pt x="114472" y="267970"/>
                  </a:lnTo>
                  <a:lnTo>
                    <a:pt x="129998" y="274320"/>
                  </a:lnTo>
                  <a:lnTo>
                    <a:pt x="148146" y="278130"/>
                  </a:lnTo>
                  <a:lnTo>
                    <a:pt x="167309" y="279400"/>
                  </a:lnTo>
                  <a:lnTo>
                    <a:pt x="168071" y="279400"/>
                  </a:lnTo>
                  <a:lnTo>
                    <a:pt x="204061" y="276860"/>
                  </a:lnTo>
                  <a:lnTo>
                    <a:pt x="235921" y="267970"/>
                  </a:lnTo>
                  <a:lnTo>
                    <a:pt x="262333" y="256540"/>
                  </a:lnTo>
                  <a:lnTo>
                    <a:pt x="281978" y="245110"/>
                  </a:lnTo>
                  <a:lnTo>
                    <a:pt x="332476" y="245110"/>
                  </a:lnTo>
                  <a:lnTo>
                    <a:pt x="305892" y="228600"/>
                  </a:lnTo>
                  <a:lnTo>
                    <a:pt x="313968" y="223520"/>
                  </a:lnTo>
                  <a:lnTo>
                    <a:pt x="330637" y="212090"/>
                  </a:lnTo>
                  <a:lnTo>
                    <a:pt x="282663" y="212090"/>
                  </a:lnTo>
                  <a:lnTo>
                    <a:pt x="273488" y="205740"/>
                  </a:lnTo>
                  <a:lnTo>
                    <a:pt x="267050" y="200660"/>
                  </a:lnTo>
                  <a:close/>
                </a:path>
                <a:path w="569594" h="279400">
                  <a:moveTo>
                    <a:pt x="332476" y="245110"/>
                  </a:moveTo>
                  <a:lnTo>
                    <a:pt x="281978" y="245110"/>
                  </a:lnTo>
                  <a:lnTo>
                    <a:pt x="286918" y="248920"/>
                  </a:lnTo>
                  <a:lnTo>
                    <a:pt x="289140" y="251460"/>
                  </a:lnTo>
                  <a:lnTo>
                    <a:pt x="332970" y="273050"/>
                  </a:lnTo>
                  <a:lnTo>
                    <a:pt x="380442" y="279400"/>
                  </a:lnTo>
                  <a:lnTo>
                    <a:pt x="424516" y="274320"/>
                  </a:lnTo>
                  <a:lnTo>
                    <a:pt x="445921" y="265430"/>
                  </a:lnTo>
                  <a:lnTo>
                    <a:pt x="414005" y="265430"/>
                  </a:lnTo>
                  <a:lnTo>
                    <a:pt x="377831" y="262890"/>
                  </a:lnTo>
                  <a:lnTo>
                    <a:pt x="340656" y="250190"/>
                  </a:lnTo>
                  <a:lnTo>
                    <a:pt x="332476" y="245110"/>
                  </a:lnTo>
                  <a:close/>
                </a:path>
                <a:path w="569594" h="279400">
                  <a:moveTo>
                    <a:pt x="519531" y="259079"/>
                  </a:moveTo>
                  <a:lnTo>
                    <a:pt x="457263" y="259079"/>
                  </a:lnTo>
                  <a:lnTo>
                    <a:pt x="481307" y="267970"/>
                  </a:lnTo>
                  <a:lnTo>
                    <a:pt x="507647" y="273050"/>
                  </a:lnTo>
                  <a:lnTo>
                    <a:pt x="536859" y="278130"/>
                  </a:lnTo>
                  <a:lnTo>
                    <a:pt x="569518" y="279400"/>
                  </a:lnTo>
                  <a:lnTo>
                    <a:pt x="569518" y="264160"/>
                  </a:lnTo>
                  <a:lnTo>
                    <a:pt x="519531" y="259079"/>
                  </a:lnTo>
                  <a:close/>
                </a:path>
                <a:path w="569594" h="279400">
                  <a:moveTo>
                    <a:pt x="204959" y="156210"/>
                  </a:moveTo>
                  <a:lnTo>
                    <a:pt x="156654" y="156210"/>
                  </a:lnTo>
                  <a:lnTo>
                    <a:pt x="195122" y="182880"/>
                  </a:lnTo>
                  <a:lnTo>
                    <a:pt x="176535" y="195580"/>
                  </a:lnTo>
                  <a:lnTo>
                    <a:pt x="160296" y="207010"/>
                  </a:lnTo>
                  <a:lnTo>
                    <a:pt x="147109" y="214629"/>
                  </a:lnTo>
                  <a:lnTo>
                    <a:pt x="137680" y="220979"/>
                  </a:lnTo>
                  <a:lnTo>
                    <a:pt x="113633" y="233679"/>
                  </a:lnTo>
                  <a:lnTo>
                    <a:pt x="83751" y="247650"/>
                  </a:lnTo>
                  <a:lnTo>
                    <a:pt x="46413" y="257810"/>
                  </a:lnTo>
                  <a:lnTo>
                    <a:pt x="0" y="264160"/>
                  </a:lnTo>
                  <a:lnTo>
                    <a:pt x="0" y="278130"/>
                  </a:lnTo>
                  <a:lnTo>
                    <a:pt x="30537" y="276860"/>
                  </a:lnTo>
                  <a:lnTo>
                    <a:pt x="57759" y="273050"/>
                  </a:lnTo>
                  <a:lnTo>
                    <a:pt x="81895" y="269240"/>
                  </a:lnTo>
                  <a:lnTo>
                    <a:pt x="103174" y="264160"/>
                  </a:lnTo>
                  <a:lnTo>
                    <a:pt x="167855" y="264160"/>
                  </a:lnTo>
                  <a:lnTo>
                    <a:pt x="134426" y="260350"/>
                  </a:lnTo>
                  <a:lnTo>
                    <a:pt x="124371" y="257810"/>
                  </a:lnTo>
                  <a:lnTo>
                    <a:pt x="131829" y="254000"/>
                  </a:lnTo>
                  <a:lnTo>
                    <a:pt x="138825" y="251460"/>
                  </a:lnTo>
                  <a:lnTo>
                    <a:pt x="145375" y="247650"/>
                  </a:lnTo>
                  <a:lnTo>
                    <a:pt x="151498" y="245110"/>
                  </a:lnTo>
                  <a:lnTo>
                    <a:pt x="162604" y="237490"/>
                  </a:lnTo>
                  <a:lnTo>
                    <a:pt x="178242" y="227329"/>
                  </a:lnTo>
                  <a:lnTo>
                    <a:pt x="197441" y="214629"/>
                  </a:lnTo>
                  <a:lnTo>
                    <a:pt x="219227" y="200660"/>
                  </a:lnTo>
                  <a:lnTo>
                    <a:pt x="267050" y="200660"/>
                  </a:lnTo>
                  <a:lnTo>
                    <a:pt x="263831" y="198120"/>
                  </a:lnTo>
                  <a:lnTo>
                    <a:pt x="253804" y="190500"/>
                  </a:lnTo>
                  <a:lnTo>
                    <a:pt x="243522" y="184150"/>
                  </a:lnTo>
                  <a:lnTo>
                    <a:pt x="268826" y="166370"/>
                  </a:lnTo>
                  <a:lnTo>
                    <a:pt x="219506" y="166370"/>
                  </a:lnTo>
                  <a:lnTo>
                    <a:pt x="204959" y="156210"/>
                  </a:lnTo>
                  <a:close/>
                </a:path>
                <a:path w="569594" h="279400">
                  <a:moveTo>
                    <a:pt x="402369" y="200660"/>
                  </a:moveTo>
                  <a:lnTo>
                    <a:pt x="347306" y="200660"/>
                  </a:lnTo>
                  <a:lnTo>
                    <a:pt x="351434" y="203200"/>
                  </a:lnTo>
                  <a:lnTo>
                    <a:pt x="354202" y="204470"/>
                  </a:lnTo>
                  <a:lnTo>
                    <a:pt x="355574" y="205740"/>
                  </a:lnTo>
                  <a:lnTo>
                    <a:pt x="365104" y="210820"/>
                  </a:lnTo>
                  <a:lnTo>
                    <a:pt x="374397" y="215900"/>
                  </a:lnTo>
                  <a:lnTo>
                    <a:pt x="383483" y="220979"/>
                  </a:lnTo>
                  <a:lnTo>
                    <a:pt x="392391" y="227329"/>
                  </a:lnTo>
                  <a:lnTo>
                    <a:pt x="405381" y="234950"/>
                  </a:lnTo>
                  <a:lnTo>
                    <a:pt x="418514" y="241300"/>
                  </a:lnTo>
                  <a:lnTo>
                    <a:pt x="431930" y="248920"/>
                  </a:lnTo>
                  <a:lnTo>
                    <a:pt x="445769" y="255270"/>
                  </a:lnTo>
                  <a:lnTo>
                    <a:pt x="414005" y="265430"/>
                  </a:lnTo>
                  <a:lnTo>
                    <a:pt x="445921" y="265430"/>
                  </a:lnTo>
                  <a:lnTo>
                    <a:pt x="458152" y="260350"/>
                  </a:lnTo>
                  <a:lnTo>
                    <a:pt x="457263" y="259079"/>
                  </a:lnTo>
                  <a:lnTo>
                    <a:pt x="519531" y="259079"/>
                  </a:lnTo>
                  <a:lnTo>
                    <a:pt x="477931" y="243840"/>
                  </a:lnTo>
                  <a:lnTo>
                    <a:pt x="441386" y="224790"/>
                  </a:lnTo>
                  <a:lnTo>
                    <a:pt x="406565" y="203200"/>
                  </a:lnTo>
                  <a:lnTo>
                    <a:pt x="402369" y="200660"/>
                  </a:lnTo>
                  <a:close/>
                </a:path>
                <a:path w="569594" h="279400">
                  <a:moveTo>
                    <a:pt x="457283" y="156210"/>
                  </a:moveTo>
                  <a:lnTo>
                    <a:pt x="409219" y="156210"/>
                  </a:lnTo>
                  <a:lnTo>
                    <a:pt x="422275" y="166370"/>
                  </a:lnTo>
                  <a:lnTo>
                    <a:pt x="433628" y="173990"/>
                  </a:lnTo>
                  <a:lnTo>
                    <a:pt x="442877" y="180340"/>
                  </a:lnTo>
                  <a:lnTo>
                    <a:pt x="507853" y="207010"/>
                  </a:lnTo>
                  <a:lnTo>
                    <a:pt x="569518" y="215900"/>
                  </a:lnTo>
                  <a:lnTo>
                    <a:pt x="569518" y="201930"/>
                  </a:lnTo>
                  <a:lnTo>
                    <a:pt x="545021" y="198120"/>
                  </a:lnTo>
                  <a:lnTo>
                    <a:pt x="516161" y="187960"/>
                  </a:lnTo>
                  <a:lnTo>
                    <a:pt x="487674" y="173990"/>
                  </a:lnTo>
                  <a:lnTo>
                    <a:pt x="464299" y="161290"/>
                  </a:lnTo>
                  <a:lnTo>
                    <a:pt x="457283" y="156210"/>
                  </a:lnTo>
                  <a:close/>
                </a:path>
                <a:path w="569594" h="279400">
                  <a:moveTo>
                    <a:pt x="0" y="64770"/>
                  </a:moveTo>
                  <a:lnTo>
                    <a:pt x="0" y="80010"/>
                  </a:lnTo>
                  <a:lnTo>
                    <a:pt x="39979" y="86360"/>
                  </a:lnTo>
                  <a:lnTo>
                    <a:pt x="72326" y="100330"/>
                  </a:lnTo>
                  <a:lnTo>
                    <a:pt x="98072" y="115570"/>
                  </a:lnTo>
                  <a:lnTo>
                    <a:pt x="118249" y="130810"/>
                  </a:lnTo>
                  <a:lnTo>
                    <a:pt x="123113" y="133350"/>
                  </a:lnTo>
                  <a:lnTo>
                    <a:pt x="132384" y="139700"/>
                  </a:lnTo>
                  <a:lnTo>
                    <a:pt x="123113" y="146050"/>
                  </a:lnTo>
                  <a:lnTo>
                    <a:pt x="118249" y="149860"/>
                  </a:lnTo>
                  <a:lnTo>
                    <a:pt x="98072" y="163830"/>
                  </a:lnTo>
                  <a:lnTo>
                    <a:pt x="72326" y="180340"/>
                  </a:lnTo>
                  <a:lnTo>
                    <a:pt x="39979" y="193040"/>
                  </a:lnTo>
                  <a:lnTo>
                    <a:pt x="0" y="200660"/>
                  </a:lnTo>
                  <a:lnTo>
                    <a:pt x="0" y="214629"/>
                  </a:lnTo>
                  <a:lnTo>
                    <a:pt x="46753" y="210820"/>
                  </a:lnTo>
                  <a:lnTo>
                    <a:pt x="83807" y="199390"/>
                  </a:lnTo>
                  <a:lnTo>
                    <a:pt x="134010" y="172720"/>
                  </a:lnTo>
                  <a:lnTo>
                    <a:pt x="138683" y="168910"/>
                  </a:lnTo>
                  <a:lnTo>
                    <a:pt x="156654" y="156210"/>
                  </a:lnTo>
                  <a:lnTo>
                    <a:pt x="204959" y="156210"/>
                  </a:lnTo>
                  <a:lnTo>
                    <a:pt x="199504" y="152400"/>
                  </a:lnTo>
                  <a:lnTo>
                    <a:pt x="180873" y="139700"/>
                  </a:lnTo>
                  <a:lnTo>
                    <a:pt x="199504" y="127000"/>
                  </a:lnTo>
                  <a:lnTo>
                    <a:pt x="204959" y="123189"/>
                  </a:lnTo>
                  <a:lnTo>
                    <a:pt x="156654" y="123189"/>
                  </a:lnTo>
                  <a:lnTo>
                    <a:pt x="138683" y="110489"/>
                  </a:lnTo>
                  <a:lnTo>
                    <a:pt x="134010" y="107950"/>
                  </a:lnTo>
                  <a:lnTo>
                    <a:pt x="112460" y="93980"/>
                  </a:lnTo>
                  <a:lnTo>
                    <a:pt x="83807" y="80010"/>
                  </a:lnTo>
                  <a:lnTo>
                    <a:pt x="46753" y="69850"/>
                  </a:lnTo>
                  <a:lnTo>
                    <a:pt x="0" y="64770"/>
                  </a:lnTo>
                  <a:close/>
                </a:path>
                <a:path w="569594" h="279400">
                  <a:moveTo>
                    <a:pt x="331668" y="156210"/>
                  </a:moveTo>
                  <a:lnTo>
                    <a:pt x="283286" y="156210"/>
                  </a:lnTo>
                  <a:lnTo>
                    <a:pt x="314461" y="177800"/>
                  </a:lnTo>
                  <a:lnTo>
                    <a:pt x="322884" y="184150"/>
                  </a:lnTo>
                  <a:lnTo>
                    <a:pt x="290955" y="205740"/>
                  </a:lnTo>
                  <a:lnTo>
                    <a:pt x="282663" y="212090"/>
                  </a:lnTo>
                  <a:lnTo>
                    <a:pt x="330637" y="212090"/>
                  </a:lnTo>
                  <a:lnTo>
                    <a:pt x="347306" y="200660"/>
                  </a:lnTo>
                  <a:lnTo>
                    <a:pt x="402369" y="200660"/>
                  </a:lnTo>
                  <a:lnTo>
                    <a:pt x="398173" y="198120"/>
                  </a:lnTo>
                  <a:lnTo>
                    <a:pt x="389594" y="193040"/>
                  </a:lnTo>
                  <a:lnTo>
                    <a:pt x="380801" y="187960"/>
                  </a:lnTo>
                  <a:lnTo>
                    <a:pt x="371767" y="182880"/>
                  </a:lnTo>
                  <a:lnTo>
                    <a:pt x="394951" y="166370"/>
                  </a:lnTo>
                  <a:lnTo>
                    <a:pt x="346938" y="166370"/>
                  </a:lnTo>
                  <a:lnTo>
                    <a:pt x="331668" y="156210"/>
                  </a:lnTo>
                  <a:close/>
                </a:path>
                <a:path w="569594" h="279400">
                  <a:moveTo>
                    <a:pt x="268138" y="113030"/>
                  </a:moveTo>
                  <a:lnTo>
                    <a:pt x="219506" y="113030"/>
                  </a:lnTo>
                  <a:lnTo>
                    <a:pt x="258927" y="139700"/>
                  </a:lnTo>
                  <a:lnTo>
                    <a:pt x="219506" y="166370"/>
                  </a:lnTo>
                  <a:lnTo>
                    <a:pt x="268826" y="166370"/>
                  </a:lnTo>
                  <a:lnTo>
                    <a:pt x="283286" y="156210"/>
                  </a:lnTo>
                  <a:lnTo>
                    <a:pt x="331668" y="156210"/>
                  </a:lnTo>
                  <a:lnTo>
                    <a:pt x="318306" y="147320"/>
                  </a:lnTo>
                  <a:lnTo>
                    <a:pt x="307632" y="139700"/>
                  </a:lnTo>
                  <a:lnTo>
                    <a:pt x="332462" y="123189"/>
                  </a:lnTo>
                  <a:lnTo>
                    <a:pt x="283286" y="123189"/>
                  </a:lnTo>
                  <a:lnTo>
                    <a:pt x="268138" y="113030"/>
                  </a:lnTo>
                  <a:close/>
                </a:path>
                <a:path w="569594" h="279400">
                  <a:moveTo>
                    <a:pt x="394238" y="113030"/>
                  </a:moveTo>
                  <a:lnTo>
                    <a:pt x="346938" y="113030"/>
                  </a:lnTo>
                  <a:lnTo>
                    <a:pt x="385178" y="139700"/>
                  </a:lnTo>
                  <a:lnTo>
                    <a:pt x="346938" y="166370"/>
                  </a:lnTo>
                  <a:lnTo>
                    <a:pt x="394951" y="166370"/>
                  </a:lnTo>
                  <a:lnTo>
                    <a:pt x="409219" y="156210"/>
                  </a:lnTo>
                  <a:lnTo>
                    <a:pt x="457283" y="156210"/>
                  </a:lnTo>
                  <a:lnTo>
                    <a:pt x="451970" y="152400"/>
                  </a:lnTo>
                  <a:lnTo>
                    <a:pt x="443310" y="147320"/>
                  </a:lnTo>
                  <a:lnTo>
                    <a:pt x="433336" y="139700"/>
                  </a:lnTo>
                  <a:lnTo>
                    <a:pt x="443310" y="133350"/>
                  </a:lnTo>
                  <a:lnTo>
                    <a:pt x="451970" y="127000"/>
                  </a:lnTo>
                  <a:lnTo>
                    <a:pt x="459054" y="123189"/>
                  </a:lnTo>
                  <a:lnTo>
                    <a:pt x="409219" y="123189"/>
                  </a:lnTo>
                  <a:lnTo>
                    <a:pt x="394238" y="113030"/>
                  </a:lnTo>
                  <a:close/>
                </a:path>
                <a:path w="569594" h="279400">
                  <a:moveTo>
                    <a:pt x="0" y="1270"/>
                  </a:moveTo>
                  <a:lnTo>
                    <a:pt x="0" y="16510"/>
                  </a:lnTo>
                  <a:lnTo>
                    <a:pt x="46413" y="21589"/>
                  </a:lnTo>
                  <a:lnTo>
                    <a:pt x="83751" y="33020"/>
                  </a:lnTo>
                  <a:lnTo>
                    <a:pt x="113633" y="45720"/>
                  </a:lnTo>
                  <a:lnTo>
                    <a:pt x="137680" y="59689"/>
                  </a:lnTo>
                  <a:lnTo>
                    <a:pt x="147109" y="64770"/>
                  </a:lnTo>
                  <a:lnTo>
                    <a:pt x="160296" y="73660"/>
                  </a:lnTo>
                  <a:lnTo>
                    <a:pt x="176535" y="83820"/>
                  </a:lnTo>
                  <a:lnTo>
                    <a:pt x="195122" y="96520"/>
                  </a:lnTo>
                  <a:lnTo>
                    <a:pt x="156654" y="123189"/>
                  </a:lnTo>
                  <a:lnTo>
                    <a:pt x="204959" y="123189"/>
                  </a:lnTo>
                  <a:lnTo>
                    <a:pt x="219506" y="113030"/>
                  </a:lnTo>
                  <a:lnTo>
                    <a:pt x="268138" y="113030"/>
                  </a:lnTo>
                  <a:lnTo>
                    <a:pt x="243522" y="96520"/>
                  </a:lnTo>
                  <a:lnTo>
                    <a:pt x="253804" y="88900"/>
                  </a:lnTo>
                  <a:lnTo>
                    <a:pt x="263831" y="82550"/>
                  </a:lnTo>
                  <a:lnTo>
                    <a:pt x="267050" y="80010"/>
                  </a:lnTo>
                  <a:lnTo>
                    <a:pt x="219227" y="80010"/>
                  </a:lnTo>
                  <a:lnTo>
                    <a:pt x="197441" y="64770"/>
                  </a:lnTo>
                  <a:lnTo>
                    <a:pt x="178242" y="52070"/>
                  </a:lnTo>
                  <a:lnTo>
                    <a:pt x="162604" y="41910"/>
                  </a:lnTo>
                  <a:lnTo>
                    <a:pt x="151498" y="35560"/>
                  </a:lnTo>
                  <a:lnTo>
                    <a:pt x="145375" y="31750"/>
                  </a:lnTo>
                  <a:lnTo>
                    <a:pt x="138825" y="29210"/>
                  </a:lnTo>
                  <a:lnTo>
                    <a:pt x="131829" y="25400"/>
                  </a:lnTo>
                  <a:lnTo>
                    <a:pt x="124371" y="22860"/>
                  </a:lnTo>
                  <a:lnTo>
                    <a:pt x="134426" y="20320"/>
                  </a:lnTo>
                  <a:lnTo>
                    <a:pt x="145475" y="17779"/>
                  </a:lnTo>
                  <a:lnTo>
                    <a:pt x="156843" y="16510"/>
                  </a:lnTo>
                  <a:lnTo>
                    <a:pt x="103174" y="16510"/>
                  </a:lnTo>
                  <a:lnTo>
                    <a:pt x="81895" y="11429"/>
                  </a:lnTo>
                  <a:lnTo>
                    <a:pt x="57759" y="6350"/>
                  </a:lnTo>
                  <a:lnTo>
                    <a:pt x="30537" y="3810"/>
                  </a:lnTo>
                  <a:lnTo>
                    <a:pt x="0" y="1270"/>
                  </a:lnTo>
                  <a:close/>
                </a:path>
                <a:path w="569594" h="279400">
                  <a:moveTo>
                    <a:pt x="331091" y="68579"/>
                  </a:moveTo>
                  <a:lnTo>
                    <a:pt x="282663" y="68579"/>
                  </a:lnTo>
                  <a:lnTo>
                    <a:pt x="311306" y="88900"/>
                  </a:lnTo>
                  <a:lnTo>
                    <a:pt x="322884" y="96520"/>
                  </a:lnTo>
                  <a:lnTo>
                    <a:pt x="283286" y="123189"/>
                  </a:lnTo>
                  <a:lnTo>
                    <a:pt x="332462" y="123189"/>
                  </a:lnTo>
                  <a:lnTo>
                    <a:pt x="338193" y="119380"/>
                  </a:lnTo>
                  <a:lnTo>
                    <a:pt x="346938" y="113030"/>
                  </a:lnTo>
                  <a:lnTo>
                    <a:pt x="394238" y="113030"/>
                  </a:lnTo>
                  <a:lnTo>
                    <a:pt x="371767" y="97789"/>
                  </a:lnTo>
                  <a:lnTo>
                    <a:pt x="380801" y="92710"/>
                  </a:lnTo>
                  <a:lnTo>
                    <a:pt x="389594" y="86360"/>
                  </a:lnTo>
                  <a:lnTo>
                    <a:pt x="398173" y="81280"/>
                  </a:lnTo>
                  <a:lnTo>
                    <a:pt x="400971" y="80010"/>
                  </a:lnTo>
                  <a:lnTo>
                    <a:pt x="347306" y="80010"/>
                  </a:lnTo>
                  <a:lnTo>
                    <a:pt x="331091" y="68579"/>
                  </a:lnTo>
                  <a:close/>
                </a:path>
                <a:path w="569594" h="279400">
                  <a:moveTo>
                    <a:pt x="569518" y="63500"/>
                  </a:moveTo>
                  <a:lnTo>
                    <a:pt x="507853" y="72389"/>
                  </a:lnTo>
                  <a:lnTo>
                    <a:pt x="449618" y="96520"/>
                  </a:lnTo>
                  <a:lnTo>
                    <a:pt x="433628" y="106680"/>
                  </a:lnTo>
                  <a:lnTo>
                    <a:pt x="409219" y="123189"/>
                  </a:lnTo>
                  <a:lnTo>
                    <a:pt x="459054" y="123189"/>
                  </a:lnTo>
                  <a:lnTo>
                    <a:pt x="464299" y="119380"/>
                  </a:lnTo>
                  <a:lnTo>
                    <a:pt x="487674" y="105410"/>
                  </a:lnTo>
                  <a:lnTo>
                    <a:pt x="516161" y="92710"/>
                  </a:lnTo>
                  <a:lnTo>
                    <a:pt x="545021" y="82550"/>
                  </a:lnTo>
                  <a:lnTo>
                    <a:pt x="569518" y="78739"/>
                  </a:lnTo>
                  <a:lnTo>
                    <a:pt x="569518" y="63500"/>
                  </a:lnTo>
                  <a:close/>
                </a:path>
                <a:path w="569594" h="279400">
                  <a:moveTo>
                    <a:pt x="168071" y="0"/>
                  </a:moveTo>
                  <a:lnTo>
                    <a:pt x="167309" y="0"/>
                  </a:lnTo>
                  <a:lnTo>
                    <a:pt x="148146" y="2539"/>
                  </a:lnTo>
                  <a:lnTo>
                    <a:pt x="129998" y="6350"/>
                  </a:lnTo>
                  <a:lnTo>
                    <a:pt x="114472" y="11429"/>
                  </a:lnTo>
                  <a:lnTo>
                    <a:pt x="103174" y="16510"/>
                  </a:lnTo>
                  <a:lnTo>
                    <a:pt x="167855" y="16510"/>
                  </a:lnTo>
                  <a:lnTo>
                    <a:pt x="194777" y="20320"/>
                  </a:lnTo>
                  <a:lnTo>
                    <a:pt x="219506" y="29210"/>
                  </a:lnTo>
                  <a:lnTo>
                    <a:pt x="241111" y="40639"/>
                  </a:lnTo>
                  <a:lnTo>
                    <a:pt x="258660" y="52070"/>
                  </a:lnTo>
                  <a:lnTo>
                    <a:pt x="249268" y="58420"/>
                  </a:lnTo>
                  <a:lnTo>
                    <a:pt x="239491" y="66039"/>
                  </a:lnTo>
                  <a:lnTo>
                    <a:pt x="229441" y="72389"/>
                  </a:lnTo>
                  <a:lnTo>
                    <a:pt x="219227" y="80010"/>
                  </a:lnTo>
                  <a:lnTo>
                    <a:pt x="267050" y="80010"/>
                  </a:lnTo>
                  <a:lnTo>
                    <a:pt x="273488" y="74929"/>
                  </a:lnTo>
                  <a:lnTo>
                    <a:pt x="282663" y="68579"/>
                  </a:lnTo>
                  <a:lnTo>
                    <a:pt x="331091" y="68579"/>
                  </a:lnTo>
                  <a:lnTo>
                    <a:pt x="305866" y="50800"/>
                  </a:lnTo>
                  <a:lnTo>
                    <a:pt x="332470" y="34289"/>
                  </a:lnTo>
                  <a:lnTo>
                    <a:pt x="281978" y="34289"/>
                  </a:lnTo>
                  <a:lnTo>
                    <a:pt x="262333" y="24129"/>
                  </a:lnTo>
                  <a:lnTo>
                    <a:pt x="235921" y="12700"/>
                  </a:lnTo>
                  <a:lnTo>
                    <a:pt x="204061" y="3810"/>
                  </a:lnTo>
                  <a:lnTo>
                    <a:pt x="168071" y="0"/>
                  </a:lnTo>
                  <a:close/>
                </a:path>
                <a:path w="569594" h="279400">
                  <a:moveTo>
                    <a:pt x="446940" y="15239"/>
                  </a:moveTo>
                  <a:lnTo>
                    <a:pt x="414005" y="15239"/>
                  </a:lnTo>
                  <a:lnTo>
                    <a:pt x="445769" y="25400"/>
                  </a:lnTo>
                  <a:lnTo>
                    <a:pt x="431930" y="31750"/>
                  </a:lnTo>
                  <a:lnTo>
                    <a:pt x="418514" y="38100"/>
                  </a:lnTo>
                  <a:lnTo>
                    <a:pt x="392391" y="53339"/>
                  </a:lnTo>
                  <a:lnTo>
                    <a:pt x="383483" y="58420"/>
                  </a:lnTo>
                  <a:lnTo>
                    <a:pt x="374397" y="63500"/>
                  </a:lnTo>
                  <a:lnTo>
                    <a:pt x="365104" y="69850"/>
                  </a:lnTo>
                  <a:lnTo>
                    <a:pt x="355574" y="74929"/>
                  </a:lnTo>
                  <a:lnTo>
                    <a:pt x="354202" y="74929"/>
                  </a:lnTo>
                  <a:lnTo>
                    <a:pt x="351434" y="77470"/>
                  </a:lnTo>
                  <a:lnTo>
                    <a:pt x="347306" y="80010"/>
                  </a:lnTo>
                  <a:lnTo>
                    <a:pt x="400971" y="80010"/>
                  </a:lnTo>
                  <a:lnTo>
                    <a:pt x="406565" y="77470"/>
                  </a:lnTo>
                  <a:lnTo>
                    <a:pt x="441386" y="55879"/>
                  </a:lnTo>
                  <a:lnTo>
                    <a:pt x="477931" y="35560"/>
                  </a:lnTo>
                  <a:lnTo>
                    <a:pt x="519531" y="21589"/>
                  </a:lnTo>
                  <a:lnTo>
                    <a:pt x="529528" y="20320"/>
                  </a:lnTo>
                  <a:lnTo>
                    <a:pt x="457263" y="20320"/>
                  </a:lnTo>
                  <a:lnTo>
                    <a:pt x="457786" y="20154"/>
                  </a:lnTo>
                  <a:lnTo>
                    <a:pt x="446940" y="15239"/>
                  </a:lnTo>
                  <a:close/>
                </a:path>
                <a:path w="569594" h="279400">
                  <a:moveTo>
                    <a:pt x="380442" y="0"/>
                  </a:moveTo>
                  <a:lnTo>
                    <a:pt x="332970" y="7620"/>
                  </a:lnTo>
                  <a:lnTo>
                    <a:pt x="289140" y="29210"/>
                  </a:lnTo>
                  <a:lnTo>
                    <a:pt x="284505" y="33020"/>
                  </a:lnTo>
                  <a:lnTo>
                    <a:pt x="281978" y="34289"/>
                  </a:lnTo>
                  <a:lnTo>
                    <a:pt x="332470" y="34289"/>
                  </a:lnTo>
                  <a:lnTo>
                    <a:pt x="340656" y="29210"/>
                  </a:lnTo>
                  <a:lnTo>
                    <a:pt x="377831" y="17779"/>
                  </a:lnTo>
                  <a:lnTo>
                    <a:pt x="414005" y="15239"/>
                  </a:lnTo>
                  <a:lnTo>
                    <a:pt x="446940" y="15239"/>
                  </a:lnTo>
                  <a:lnTo>
                    <a:pt x="424516" y="5079"/>
                  </a:lnTo>
                  <a:lnTo>
                    <a:pt x="380442" y="0"/>
                  </a:lnTo>
                  <a:close/>
                </a:path>
                <a:path w="569594" h="279400">
                  <a:moveTo>
                    <a:pt x="457786" y="20154"/>
                  </a:moveTo>
                  <a:lnTo>
                    <a:pt x="457263" y="20320"/>
                  </a:lnTo>
                  <a:lnTo>
                    <a:pt x="458152" y="20320"/>
                  </a:lnTo>
                  <a:lnTo>
                    <a:pt x="457786" y="20154"/>
                  </a:lnTo>
                  <a:close/>
                </a:path>
                <a:path w="569594" h="279400">
                  <a:moveTo>
                    <a:pt x="569518" y="1270"/>
                  </a:moveTo>
                  <a:lnTo>
                    <a:pt x="536859" y="2539"/>
                  </a:lnTo>
                  <a:lnTo>
                    <a:pt x="507647" y="6350"/>
                  </a:lnTo>
                  <a:lnTo>
                    <a:pt x="481307" y="12700"/>
                  </a:lnTo>
                  <a:lnTo>
                    <a:pt x="457786" y="20154"/>
                  </a:lnTo>
                  <a:lnTo>
                    <a:pt x="458152" y="20320"/>
                  </a:lnTo>
                  <a:lnTo>
                    <a:pt x="529528" y="20320"/>
                  </a:lnTo>
                  <a:lnTo>
                    <a:pt x="569518" y="15239"/>
                  </a:lnTo>
                  <a:lnTo>
                    <a:pt x="569518" y="1270"/>
                  </a:lnTo>
                  <a:close/>
                </a:path>
              </a:pathLst>
            </a:custGeom>
            <a:solidFill>
              <a:srgbClr val="8383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379176" y="3106382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79176" y="8397181"/>
              <a:ext cx="679428" cy="67942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379176" y="8397181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49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379964" y="4971970"/>
              <a:ext cx="678180" cy="678180"/>
            </a:xfrm>
            <a:custGeom>
              <a:avLst/>
              <a:gdLst/>
              <a:ahLst/>
              <a:cxnLst/>
              <a:rect l="l" t="t" r="r" b="b"/>
              <a:pathLst>
                <a:path w="678180" h="678179">
                  <a:moveTo>
                    <a:pt x="338924" y="0"/>
                  </a:moveTo>
                  <a:lnTo>
                    <a:pt x="292934" y="3093"/>
                  </a:lnTo>
                  <a:lnTo>
                    <a:pt x="248824" y="12106"/>
                  </a:lnTo>
                  <a:lnTo>
                    <a:pt x="206999" y="26634"/>
                  </a:lnTo>
                  <a:lnTo>
                    <a:pt x="167862" y="46272"/>
                  </a:lnTo>
                  <a:lnTo>
                    <a:pt x="131817" y="70618"/>
                  </a:lnTo>
                  <a:lnTo>
                    <a:pt x="99267" y="99267"/>
                  </a:lnTo>
                  <a:lnTo>
                    <a:pt x="70618" y="131817"/>
                  </a:lnTo>
                  <a:lnTo>
                    <a:pt x="46272" y="167862"/>
                  </a:lnTo>
                  <a:lnTo>
                    <a:pt x="26634" y="206999"/>
                  </a:lnTo>
                  <a:lnTo>
                    <a:pt x="12106" y="248824"/>
                  </a:lnTo>
                  <a:lnTo>
                    <a:pt x="3093" y="292934"/>
                  </a:lnTo>
                  <a:lnTo>
                    <a:pt x="0" y="338924"/>
                  </a:lnTo>
                  <a:lnTo>
                    <a:pt x="3093" y="384915"/>
                  </a:lnTo>
                  <a:lnTo>
                    <a:pt x="12106" y="429025"/>
                  </a:lnTo>
                  <a:lnTo>
                    <a:pt x="26634" y="470850"/>
                  </a:lnTo>
                  <a:lnTo>
                    <a:pt x="46272" y="509987"/>
                  </a:lnTo>
                  <a:lnTo>
                    <a:pt x="70618" y="546032"/>
                  </a:lnTo>
                  <a:lnTo>
                    <a:pt x="99267" y="578581"/>
                  </a:lnTo>
                  <a:lnTo>
                    <a:pt x="131817" y="607231"/>
                  </a:lnTo>
                  <a:lnTo>
                    <a:pt x="167862" y="631577"/>
                  </a:lnTo>
                  <a:lnTo>
                    <a:pt x="206999" y="651215"/>
                  </a:lnTo>
                  <a:lnTo>
                    <a:pt x="248824" y="665743"/>
                  </a:lnTo>
                  <a:lnTo>
                    <a:pt x="292934" y="674755"/>
                  </a:lnTo>
                  <a:lnTo>
                    <a:pt x="338924" y="677849"/>
                  </a:lnTo>
                  <a:lnTo>
                    <a:pt x="384915" y="674755"/>
                  </a:lnTo>
                  <a:lnTo>
                    <a:pt x="429025" y="665743"/>
                  </a:lnTo>
                  <a:lnTo>
                    <a:pt x="470850" y="651215"/>
                  </a:lnTo>
                  <a:lnTo>
                    <a:pt x="509987" y="631577"/>
                  </a:lnTo>
                  <a:lnTo>
                    <a:pt x="546032" y="607231"/>
                  </a:lnTo>
                  <a:lnTo>
                    <a:pt x="578581" y="578581"/>
                  </a:lnTo>
                  <a:lnTo>
                    <a:pt x="607231" y="546032"/>
                  </a:lnTo>
                  <a:lnTo>
                    <a:pt x="631577" y="509987"/>
                  </a:lnTo>
                  <a:lnTo>
                    <a:pt x="651215" y="470850"/>
                  </a:lnTo>
                  <a:lnTo>
                    <a:pt x="665743" y="429025"/>
                  </a:lnTo>
                  <a:lnTo>
                    <a:pt x="674755" y="384915"/>
                  </a:lnTo>
                  <a:lnTo>
                    <a:pt x="677849" y="338924"/>
                  </a:lnTo>
                  <a:lnTo>
                    <a:pt x="674755" y="292934"/>
                  </a:lnTo>
                  <a:lnTo>
                    <a:pt x="665743" y="248824"/>
                  </a:lnTo>
                  <a:lnTo>
                    <a:pt x="651215" y="206999"/>
                  </a:lnTo>
                  <a:lnTo>
                    <a:pt x="631577" y="167862"/>
                  </a:lnTo>
                  <a:lnTo>
                    <a:pt x="607231" y="131817"/>
                  </a:lnTo>
                  <a:lnTo>
                    <a:pt x="578581" y="99267"/>
                  </a:lnTo>
                  <a:lnTo>
                    <a:pt x="546032" y="70618"/>
                  </a:lnTo>
                  <a:lnTo>
                    <a:pt x="509987" y="46272"/>
                  </a:lnTo>
                  <a:lnTo>
                    <a:pt x="470850" y="26634"/>
                  </a:lnTo>
                  <a:lnTo>
                    <a:pt x="429025" y="12106"/>
                  </a:lnTo>
                  <a:lnTo>
                    <a:pt x="384915" y="3093"/>
                  </a:lnTo>
                  <a:lnTo>
                    <a:pt x="3389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80086" y="5125796"/>
              <a:ext cx="677612" cy="37019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68953" y="5270492"/>
              <a:ext cx="299903" cy="80797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379964" y="4971970"/>
              <a:ext cx="678180" cy="678180"/>
            </a:xfrm>
            <a:custGeom>
              <a:avLst/>
              <a:gdLst/>
              <a:ahLst/>
              <a:cxnLst/>
              <a:rect l="l" t="t" r="r" b="b"/>
              <a:pathLst>
                <a:path w="678180" h="678179">
                  <a:moveTo>
                    <a:pt x="338924" y="677849"/>
                  </a:moveTo>
                  <a:lnTo>
                    <a:pt x="384915" y="674755"/>
                  </a:lnTo>
                  <a:lnTo>
                    <a:pt x="429025" y="665743"/>
                  </a:lnTo>
                  <a:lnTo>
                    <a:pt x="470850" y="651215"/>
                  </a:lnTo>
                  <a:lnTo>
                    <a:pt x="509987" y="631577"/>
                  </a:lnTo>
                  <a:lnTo>
                    <a:pt x="546032" y="607231"/>
                  </a:lnTo>
                  <a:lnTo>
                    <a:pt x="578581" y="578581"/>
                  </a:lnTo>
                  <a:lnTo>
                    <a:pt x="607231" y="546032"/>
                  </a:lnTo>
                  <a:lnTo>
                    <a:pt x="631577" y="509987"/>
                  </a:lnTo>
                  <a:lnTo>
                    <a:pt x="651215" y="470850"/>
                  </a:lnTo>
                  <a:lnTo>
                    <a:pt x="665743" y="429025"/>
                  </a:lnTo>
                  <a:lnTo>
                    <a:pt x="674755" y="384915"/>
                  </a:lnTo>
                  <a:lnTo>
                    <a:pt x="677849" y="338924"/>
                  </a:lnTo>
                  <a:lnTo>
                    <a:pt x="674755" y="292934"/>
                  </a:lnTo>
                  <a:lnTo>
                    <a:pt x="665743" y="248824"/>
                  </a:lnTo>
                  <a:lnTo>
                    <a:pt x="651215" y="206999"/>
                  </a:lnTo>
                  <a:lnTo>
                    <a:pt x="631577" y="167862"/>
                  </a:lnTo>
                  <a:lnTo>
                    <a:pt x="607231" y="131817"/>
                  </a:lnTo>
                  <a:lnTo>
                    <a:pt x="578581" y="99267"/>
                  </a:lnTo>
                  <a:lnTo>
                    <a:pt x="546032" y="70618"/>
                  </a:lnTo>
                  <a:lnTo>
                    <a:pt x="509987" y="46272"/>
                  </a:lnTo>
                  <a:lnTo>
                    <a:pt x="470850" y="26634"/>
                  </a:lnTo>
                  <a:lnTo>
                    <a:pt x="429025" y="12106"/>
                  </a:lnTo>
                  <a:lnTo>
                    <a:pt x="384915" y="3093"/>
                  </a:lnTo>
                  <a:lnTo>
                    <a:pt x="338924" y="0"/>
                  </a:lnTo>
                  <a:lnTo>
                    <a:pt x="292934" y="3093"/>
                  </a:lnTo>
                  <a:lnTo>
                    <a:pt x="248824" y="12106"/>
                  </a:lnTo>
                  <a:lnTo>
                    <a:pt x="206999" y="26634"/>
                  </a:lnTo>
                  <a:lnTo>
                    <a:pt x="167862" y="46272"/>
                  </a:lnTo>
                  <a:lnTo>
                    <a:pt x="131817" y="70618"/>
                  </a:lnTo>
                  <a:lnTo>
                    <a:pt x="99267" y="99267"/>
                  </a:lnTo>
                  <a:lnTo>
                    <a:pt x="70618" y="131817"/>
                  </a:lnTo>
                  <a:lnTo>
                    <a:pt x="46272" y="167862"/>
                  </a:lnTo>
                  <a:lnTo>
                    <a:pt x="26634" y="206999"/>
                  </a:lnTo>
                  <a:lnTo>
                    <a:pt x="12106" y="248824"/>
                  </a:lnTo>
                  <a:lnTo>
                    <a:pt x="3093" y="292934"/>
                  </a:lnTo>
                  <a:lnTo>
                    <a:pt x="0" y="338924"/>
                  </a:lnTo>
                  <a:lnTo>
                    <a:pt x="3093" y="384915"/>
                  </a:lnTo>
                  <a:lnTo>
                    <a:pt x="12106" y="429025"/>
                  </a:lnTo>
                  <a:lnTo>
                    <a:pt x="26634" y="470850"/>
                  </a:lnTo>
                  <a:lnTo>
                    <a:pt x="46272" y="509987"/>
                  </a:lnTo>
                  <a:lnTo>
                    <a:pt x="70618" y="546032"/>
                  </a:lnTo>
                  <a:lnTo>
                    <a:pt x="99267" y="578581"/>
                  </a:lnTo>
                  <a:lnTo>
                    <a:pt x="131817" y="607231"/>
                  </a:lnTo>
                  <a:lnTo>
                    <a:pt x="167862" y="631577"/>
                  </a:lnTo>
                  <a:lnTo>
                    <a:pt x="206999" y="651215"/>
                  </a:lnTo>
                  <a:lnTo>
                    <a:pt x="248824" y="665743"/>
                  </a:lnTo>
                  <a:lnTo>
                    <a:pt x="292934" y="674755"/>
                  </a:lnTo>
                  <a:lnTo>
                    <a:pt x="338924" y="677849"/>
                  </a:lnTo>
                  <a:close/>
                </a:path>
              </a:pathLst>
            </a:custGeom>
            <a:ln w="7924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379176" y="6966181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0"/>
                  </a:move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29999" y="7051884"/>
              <a:ext cx="628604" cy="49001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379176" y="6966181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266593" y="564204"/>
            <a:ext cx="22383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Ficha</a:t>
            </a:r>
            <a:r>
              <a:rPr lang="it-IT" sz="12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técnica</a:t>
            </a:r>
            <a:r>
              <a:rPr lang="it-IT" sz="1200" spc="95" dirty="0">
                <a:solidFill>
                  <a:srgbClr val="185633"/>
                </a:solidFill>
                <a:latin typeface="Cambria"/>
                <a:cs typeface="Cambria"/>
              </a:rPr>
              <a:t> - </a:t>
            </a: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comercial</a:t>
            </a:r>
            <a:endParaRPr sz="1200" dirty="0">
              <a:latin typeface="Cambria"/>
              <a:cs typeface="Cambr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66299" y="263633"/>
            <a:ext cx="220281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65" dirty="0">
                <a:solidFill>
                  <a:srgbClr val="185633"/>
                </a:solidFill>
                <a:latin typeface="Cambria"/>
                <a:cs typeface="Cambria"/>
              </a:rPr>
              <a:t>L’</a:t>
            </a:r>
            <a:r>
              <a:rPr sz="2200" b="1" spc="-1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2200" b="1" spc="300" dirty="0">
                <a:solidFill>
                  <a:srgbClr val="185633"/>
                </a:solidFill>
                <a:latin typeface="Cambria"/>
                <a:cs typeface="Cambria"/>
              </a:rPr>
              <a:t>ERBOLARIO</a:t>
            </a:r>
            <a:endParaRPr sz="2200">
              <a:latin typeface="Cambria"/>
              <a:cs typeface="Cambri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140454" y="2597308"/>
            <a:ext cx="4001770" cy="77627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53465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185633"/>
                </a:solidFill>
                <a:latin typeface="Cambria"/>
                <a:cs typeface="Cambria"/>
              </a:rPr>
              <a:t>FUN</a:t>
            </a:r>
            <a:r>
              <a:rPr lang="it-IT" sz="1400" b="1" spc="-10" dirty="0">
                <a:solidFill>
                  <a:srgbClr val="185633"/>
                </a:solidFill>
                <a:latin typeface="Cambria"/>
                <a:cs typeface="Cambria"/>
              </a:rPr>
              <a:t>CIONALIDAD</a:t>
            </a:r>
            <a:endParaRPr sz="1400" dirty="0">
              <a:latin typeface="Cambria"/>
              <a:cs typeface="Cambria"/>
            </a:endParaRPr>
          </a:p>
          <a:p>
            <a:pPr marL="12700" marR="86360">
              <a:lnSpc>
                <a:spcPct val="82300"/>
              </a:lnSpc>
              <a:spcBef>
                <a:spcPts val="1445"/>
              </a:spcBef>
            </a:pP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Colágeno</a:t>
            </a:r>
            <a:r>
              <a:rPr lang="it-IT" sz="950" b="1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biomimético</a:t>
            </a:r>
            <a:r>
              <a:rPr lang="it-IT" sz="950" b="1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derivado</a:t>
            </a:r>
            <a:r>
              <a:rPr lang="it-IT" sz="950" b="1" spc="50" dirty="0">
                <a:solidFill>
                  <a:srgbClr val="185633"/>
                </a:solidFill>
                <a:latin typeface="Cambria"/>
                <a:cs typeface="Cambria"/>
              </a:rPr>
              <a:t> de la </a:t>
            </a: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fermentación</a:t>
            </a:r>
            <a:r>
              <a:rPr lang="it-IT" sz="950" b="1" spc="5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sustratos</a:t>
            </a:r>
            <a:r>
              <a:rPr lang="it-IT" sz="950" b="1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vegetales</a:t>
            </a:r>
            <a:r>
              <a:rPr lang="it-IT" sz="950" b="1" spc="50" dirty="0">
                <a:solidFill>
                  <a:srgbClr val="185633"/>
                </a:solidFill>
                <a:latin typeface="Cambria"/>
                <a:cs typeface="Cambria"/>
              </a:rPr>
              <a:t> (de </a:t>
            </a: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maíz</a:t>
            </a:r>
            <a:r>
              <a:rPr lang="it-IT" sz="950" b="1" spc="50" dirty="0">
                <a:solidFill>
                  <a:srgbClr val="185633"/>
                </a:solidFill>
                <a:latin typeface="Cambria"/>
                <a:cs typeface="Cambria"/>
              </a:rPr>
              <a:t> o </a:t>
            </a: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remolacha</a:t>
            </a:r>
            <a:r>
              <a:rPr lang="it-IT" sz="950" b="1" spc="50" dirty="0">
                <a:solidFill>
                  <a:srgbClr val="185633"/>
                </a:solidFill>
                <a:latin typeface="Cambria"/>
                <a:cs typeface="Cambria"/>
              </a:rPr>
              <a:t> o </a:t>
            </a: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caña</a:t>
            </a:r>
            <a:r>
              <a:rPr lang="it-IT" sz="950" b="1" spc="5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azúcar</a:t>
            </a:r>
            <a:r>
              <a:rPr sz="950" b="1" spc="-10" dirty="0">
                <a:solidFill>
                  <a:srgbClr val="185633"/>
                </a:solidFill>
                <a:latin typeface="Cambria"/>
                <a:cs typeface="Cambria"/>
              </a:rPr>
              <a:t>) </a:t>
            </a:r>
            <a:r>
              <a:rPr lang="it-IT" sz="1100" b="1" spc="55" dirty="0">
                <a:solidFill>
                  <a:srgbClr val="185633"/>
                </a:solidFill>
                <a:latin typeface="Cambria"/>
                <a:cs typeface="Cambria"/>
              </a:rPr>
              <a:t>VOLUMIZANTE</a:t>
            </a:r>
            <a:r>
              <a:rPr sz="1100" b="1" spc="8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b="1" dirty="0">
                <a:solidFill>
                  <a:srgbClr val="185633"/>
                </a:solidFill>
                <a:latin typeface="Cambria"/>
                <a:cs typeface="Cambria"/>
              </a:rPr>
              <a:t>-</a:t>
            </a:r>
            <a:r>
              <a:rPr sz="1100" b="1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b="1" spc="40" dirty="0">
                <a:solidFill>
                  <a:srgbClr val="185633"/>
                </a:solidFill>
                <a:latin typeface="Cambria"/>
                <a:cs typeface="Cambria"/>
              </a:rPr>
              <a:t>LIFTANTE</a:t>
            </a:r>
            <a:endParaRPr sz="1100" dirty="0">
              <a:latin typeface="Cambria"/>
              <a:cs typeface="Cambria"/>
            </a:endParaRPr>
          </a:p>
          <a:p>
            <a:pPr marL="12700">
              <a:lnSpc>
                <a:spcPts val="1015"/>
              </a:lnSpc>
            </a:pPr>
            <a:r>
              <a:rPr sz="1100" i="1" spc="65" dirty="0">
                <a:solidFill>
                  <a:srgbClr val="185633"/>
                </a:solidFill>
                <a:latin typeface="Cambria"/>
                <a:cs typeface="Cambria"/>
              </a:rPr>
              <a:t>Sh-Polypeptide-</a:t>
            </a:r>
            <a:r>
              <a:rPr sz="1100" i="1" spc="55" dirty="0">
                <a:solidFill>
                  <a:srgbClr val="185633"/>
                </a:solidFill>
                <a:latin typeface="Cambria"/>
                <a:cs typeface="Cambria"/>
              </a:rPr>
              <a:t>121</a:t>
            </a:r>
            <a:endParaRPr sz="1100" dirty="0">
              <a:latin typeface="Cambria"/>
              <a:cs typeface="Cambria"/>
            </a:endParaRPr>
          </a:p>
          <a:p>
            <a:pPr marL="12700" marR="6350" algn="just">
              <a:lnSpc>
                <a:spcPts val="1050"/>
              </a:lnSpc>
              <a:spcBef>
                <a:spcPts val="75"/>
              </a:spcBef>
            </a:pP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Obtenida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a partir de la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biotecnología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través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un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proceso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fermentación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sobre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sustratos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vegetales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(a partir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Maíz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o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Remolacha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o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Caña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Azúcar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), es una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pequeña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proteína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rica en glicina, prolina 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hidrosiprolina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aminoácidos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fundamentales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propios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colágeno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presente en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nuestra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piel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.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Contenido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en la Crema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Facial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Día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Colágeno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Biomimético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favorece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síntesis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colágeno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tipo I y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ejerce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un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efecto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rellenador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sobre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las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líneas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expresión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, lo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ayudará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progresivamente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a dar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elasticidad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y tono 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tejidos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, para un rostro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notablemente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más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relajado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</a:p>
          <a:p>
            <a:pPr marL="12700" marR="6350" algn="just">
              <a:lnSpc>
                <a:spcPts val="1050"/>
              </a:lnSpc>
              <a:spcBef>
                <a:spcPts val="75"/>
              </a:spcBef>
            </a:pPr>
            <a:r>
              <a:rPr lang="it-IT" sz="950" b="1" spc="55" dirty="0" err="1">
                <a:solidFill>
                  <a:srgbClr val="185633"/>
                </a:solidFill>
                <a:latin typeface="Cambria"/>
                <a:cs typeface="Cambria"/>
              </a:rPr>
              <a:t>Ácido</a:t>
            </a:r>
            <a:r>
              <a:rPr lang="it-IT" sz="950" b="1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950" b="1" spc="55" dirty="0" err="1">
                <a:solidFill>
                  <a:srgbClr val="185633"/>
                </a:solidFill>
                <a:latin typeface="Cambria"/>
                <a:cs typeface="Cambria"/>
              </a:rPr>
              <a:t>hialurónico</a:t>
            </a:r>
            <a:r>
              <a:rPr sz="950" b="1" spc="35" dirty="0">
                <a:solidFill>
                  <a:srgbClr val="185633"/>
                </a:solidFill>
                <a:latin typeface="Cambria"/>
                <a:cs typeface="Cambria"/>
              </a:rPr>
              <a:t>3D</a:t>
            </a:r>
            <a:endParaRPr sz="950" dirty="0">
              <a:latin typeface="Cambria"/>
              <a:cs typeface="Cambria"/>
            </a:endParaRPr>
          </a:p>
          <a:p>
            <a:pPr marL="12700">
              <a:lnSpc>
                <a:spcPts val="1115"/>
              </a:lnSpc>
            </a:pPr>
            <a:r>
              <a:rPr lang="it-IT" sz="1100" b="1" spc="55" dirty="0">
                <a:solidFill>
                  <a:srgbClr val="185633"/>
                </a:solidFill>
                <a:latin typeface="Cambria"/>
                <a:cs typeface="Cambria"/>
              </a:rPr>
              <a:t>ANTIARRUGAS – HIDRATANTE</a:t>
            </a:r>
          </a:p>
          <a:p>
            <a:pPr marL="12700">
              <a:lnSpc>
                <a:spcPts val="1115"/>
              </a:lnSpc>
            </a:pPr>
            <a:r>
              <a:rPr sz="1100" i="1" spc="80" dirty="0">
                <a:solidFill>
                  <a:srgbClr val="185633"/>
                </a:solidFill>
                <a:latin typeface="Cambria"/>
                <a:cs typeface="Cambria"/>
              </a:rPr>
              <a:t>Hydrolyzed</a:t>
            </a:r>
            <a:r>
              <a:rPr sz="1100" i="1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85" dirty="0">
                <a:solidFill>
                  <a:srgbClr val="185633"/>
                </a:solidFill>
                <a:latin typeface="Cambria"/>
                <a:cs typeface="Cambria"/>
              </a:rPr>
              <a:t>Sodium</a:t>
            </a:r>
            <a:r>
              <a:rPr sz="1100" i="1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60" dirty="0">
                <a:solidFill>
                  <a:srgbClr val="185633"/>
                </a:solidFill>
                <a:latin typeface="Cambria"/>
                <a:cs typeface="Cambria"/>
              </a:rPr>
              <a:t>Hyaluronate</a:t>
            </a:r>
            <a:endParaRPr sz="1100" dirty="0">
              <a:latin typeface="Cambria"/>
              <a:cs typeface="Cambria"/>
            </a:endParaRPr>
          </a:p>
          <a:p>
            <a:pPr marL="12700" marR="5715" algn="just">
              <a:lnSpc>
                <a:spcPts val="1050"/>
              </a:lnSpc>
              <a:spcBef>
                <a:spcPts val="75"/>
              </a:spcBef>
            </a:pP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Este ingrediente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activo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altamente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innovador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se basa en una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mezcla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vesículas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elásticas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con 3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diámetros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partícula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diferentes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(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niosomas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tridimensionales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), en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cada uno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encapsula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un peso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molecular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diferente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ácido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hialurónico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(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bajo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peso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molecular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).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Gracias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al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diferente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diámetro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las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vesículas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, es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capaz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modular de forma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óptima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penetración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las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moléculas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Ácido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Hialurónico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en la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piel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, donde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ejercerá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un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efecto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compactante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relajante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sobre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surcos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las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arrugas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, al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tiempo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promueve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producción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fisiológica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Colágeno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, una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proteína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responsable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salvaguardar la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elasticidad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la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piel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.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También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proporciona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una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hidratación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válida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garantizando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un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excelente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efecto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relleno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antiarrugas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</a:p>
          <a:p>
            <a:pPr marL="12700" marR="5715" algn="just">
              <a:lnSpc>
                <a:spcPts val="1050"/>
              </a:lnSpc>
              <a:spcBef>
                <a:spcPts val="75"/>
              </a:spcBef>
            </a:pPr>
            <a:r>
              <a:rPr sz="950" b="1" spc="55" dirty="0" err="1">
                <a:solidFill>
                  <a:srgbClr val="185633"/>
                </a:solidFill>
                <a:latin typeface="Cambria"/>
                <a:cs typeface="Cambria"/>
              </a:rPr>
              <a:t>Vitamina</a:t>
            </a:r>
            <a:r>
              <a:rPr sz="950" b="1" spc="114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950" b="1" spc="95" dirty="0">
                <a:solidFill>
                  <a:srgbClr val="185633"/>
                </a:solidFill>
                <a:latin typeface="Cambria"/>
                <a:cs typeface="Cambria"/>
              </a:rPr>
              <a:t>C</a:t>
            </a:r>
            <a:endParaRPr sz="950" dirty="0">
              <a:latin typeface="Cambria"/>
              <a:cs typeface="Cambria"/>
            </a:endParaRPr>
          </a:p>
          <a:p>
            <a:pPr marL="12700">
              <a:lnSpc>
                <a:spcPts val="1115"/>
              </a:lnSpc>
            </a:pPr>
            <a:r>
              <a:rPr lang="it-IT" sz="1100" b="1" spc="55" dirty="0">
                <a:solidFill>
                  <a:srgbClr val="185633"/>
                </a:solidFill>
                <a:latin typeface="Cambria"/>
                <a:cs typeface="Cambria"/>
              </a:rPr>
              <a:t>ANTIOXIDANTE – ANTIENVEJECIMIENTO</a:t>
            </a:r>
          </a:p>
          <a:p>
            <a:pPr marL="12700">
              <a:lnSpc>
                <a:spcPts val="1115"/>
              </a:lnSpc>
            </a:pPr>
            <a:r>
              <a:rPr sz="1100" i="1" spc="75" dirty="0" err="1">
                <a:solidFill>
                  <a:srgbClr val="185633"/>
                </a:solidFill>
                <a:latin typeface="Cambria"/>
                <a:cs typeface="Cambria"/>
              </a:rPr>
              <a:t>Ascorbyl</a:t>
            </a:r>
            <a:r>
              <a:rPr sz="1100" i="1" spc="1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75" dirty="0">
                <a:solidFill>
                  <a:srgbClr val="185633"/>
                </a:solidFill>
                <a:latin typeface="Cambria"/>
                <a:cs typeface="Cambria"/>
              </a:rPr>
              <a:t>Glucoside</a:t>
            </a:r>
            <a:endParaRPr sz="1100" dirty="0">
              <a:latin typeface="Cambria"/>
              <a:cs typeface="Cambria"/>
            </a:endParaRPr>
          </a:p>
          <a:p>
            <a:pPr marL="12700" marR="6350" algn="just">
              <a:lnSpc>
                <a:spcPts val="1050"/>
              </a:lnSpc>
              <a:spcBef>
                <a:spcPts val="75"/>
              </a:spcBef>
            </a:pP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El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ácido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ascórbico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se ha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incluido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en esta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receta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en forma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estabilizada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. En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contacto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con la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piel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del rostro,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realiza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tres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acciones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específicas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: reduce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radicales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libres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se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forman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tras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exposición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rayos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UV y al smog; previene la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degradación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colágeno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nativo al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promover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su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síntesis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por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fibroblastos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, para un aumento de la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elasticidad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firmeza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de la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piel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;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Ilumina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tez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dando un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aspecto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fresco y radiante.</a:t>
            </a:r>
            <a:r>
              <a:rPr sz="950" b="1" spc="60" dirty="0" err="1">
                <a:solidFill>
                  <a:srgbClr val="185633"/>
                </a:solidFill>
                <a:latin typeface="Cambria"/>
                <a:cs typeface="Cambria"/>
              </a:rPr>
              <a:t>Estratto</a:t>
            </a:r>
            <a:r>
              <a:rPr sz="950" b="1" spc="14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950" b="1" dirty="0">
                <a:solidFill>
                  <a:srgbClr val="185633"/>
                </a:solidFill>
                <a:latin typeface="Cambria"/>
                <a:cs typeface="Cambria"/>
              </a:rPr>
              <a:t>di</a:t>
            </a:r>
            <a:r>
              <a:rPr sz="950" b="1" spc="14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Acmella</a:t>
            </a:r>
            <a:r>
              <a:rPr sz="950" b="1" spc="14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950" b="1" spc="-10" dirty="0">
                <a:solidFill>
                  <a:srgbClr val="185633"/>
                </a:solidFill>
                <a:latin typeface="Cambria"/>
                <a:cs typeface="Cambria"/>
              </a:rPr>
              <a:t>oleracea</a:t>
            </a:r>
            <a:endParaRPr sz="950" dirty="0">
              <a:latin typeface="Cambria"/>
              <a:cs typeface="Cambria"/>
            </a:endParaRPr>
          </a:p>
          <a:p>
            <a:pPr marL="12700">
              <a:lnSpc>
                <a:spcPts val="1115"/>
              </a:lnSpc>
            </a:pPr>
            <a:r>
              <a:rPr lang="it-IT" sz="1100" b="1" spc="65" dirty="0">
                <a:solidFill>
                  <a:srgbClr val="185633"/>
                </a:solidFill>
                <a:latin typeface="Cambria"/>
                <a:cs typeface="Cambria"/>
              </a:rPr>
              <a:t>SUAVIZANTE - EFECTO LIFTING</a:t>
            </a:r>
          </a:p>
          <a:p>
            <a:pPr marL="12700">
              <a:lnSpc>
                <a:spcPts val="1115"/>
              </a:lnSpc>
            </a:pPr>
            <a:r>
              <a:rPr sz="1100" i="1" spc="60" dirty="0" err="1">
                <a:solidFill>
                  <a:srgbClr val="185633"/>
                </a:solidFill>
                <a:latin typeface="Cambria"/>
                <a:cs typeface="Cambria"/>
              </a:rPr>
              <a:t>Acmella</a:t>
            </a:r>
            <a:r>
              <a:rPr sz="1100" i="1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70" dirty="0">
                <a:solidFill>
                  <a:srgbClr val="185633"/>
                </a:solidFill>
                <a:latin typeface="Cambria"/>
                <a:cs typeface="Cambria"/>
              </a:rPr>
              <a:t>Oleracea</a:t>
            </a:r>
            <a:r>
              <a:rPr sz="1100" i="1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-10" dirty="0">
                <a:solidFill>
                  <a:srgbClr val="185633"/>
                </a:solidFill>
                <a:latin typeface="Cambria"/>
                <a:cs typeface="Cambria"/>
              </a:rPr>
              <a:t>Extract</a:t>
            </a:r>
            <a:endParaRPr sz="1100" dirty="0">
              <a:latin typeface="Cambria"/>
              <a:cs typeface="Cambria"/>
            </a:endParaRPr>
          </a:p>
          <a:p>
            <a:pPr marL="12700" marR="5080" algn="just">
              <a:lnSpc>
                <a:spcPts val="1050"/>
              </a:lnSpc>
              <a:spcBef>
                <a:spcPts val="75"/>
              </a:spcBef>
            </a:pP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Acmella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oleracea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es una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pequeña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planta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perteneciente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a la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familia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Composite,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típica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climas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tropicales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conocida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utilizada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desde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hace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siglos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por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habitantes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las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Islas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Reunión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y Madagascar.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Llamada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"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Mafane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" en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Océano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Índico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, esta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planta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es ampliamente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utilizada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tanto en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alimentos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como en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productos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medicinales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. Es principalmente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rico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en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spilanthol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, un ingrediente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activo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responsable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de la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funcionalidad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. La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actividad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extracto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Acmella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oleracea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se basa en la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capacidad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ejercer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sobre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las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líneas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expresión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(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frente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- contorno de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ojos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-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surco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nasolabial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) un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mecanismo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relajante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suave y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progresivo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alisa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atenúa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visiblemente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profundidad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las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arrugas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. 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52943" y="8918164"/>
            <a:ext cx="1832610" cy="1433085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2700" marR="713740">
              <a:lnSpc>
                <a:spcPct val="70500"/>
              </a:lnSpc>
              <a:spcBef>
                <a:spcPts val="560"/>
              </a:spcBef>
            </a:pPr>
            <a:r>
              <a:rPr sz="1300" b="1" spc="40" dirty="0" err="1">
                <a:solidFill>
                  <a:srgbClr val="185633"/>
                </a:solidFill>
                <a:latin typeface="Cambria"/>
                <a:cs typeface="Cambria"/>
              </a:rPr>
              <a:t>Eti</a:t>
            </a:r>
            <a:r>
              <a:rPr lang="it-IT" sz="1300" b="1" spc="40" dirty="0" err="1">
                <a:solidFill>
                  <a:srgbClr val="185633"/>
                </a:solidFill>
                <a:latin typeface="Cambria"/>
                <a:cs typeface="Cambria"/>
              </a:rPr>
              <a:t>quetado</a:t>
            </a:r>
            <a:r>
              <a:rPr sz="1300" b="1" spc="4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300" b="1" spc="-10" dirty="0" err="1">
                <a:solidFill>
                  <a:srgbClr val="185633"/>
                </a:solidFill>
                <a:latin typeface="Cambria"/>
                <a:cs typeface="Cambria"/>
              </a:rPr>
              <a:t>ambiental</a:t>
            </a:r>
            <a:endParaRPr sz="1300" dirty="0">
              <a:latin typeface="Cambria"/>
              <a:cs typeface="Cambria"/>
            </a:endParaRPr>
          </a:p>
          <a:p>
            <a:pPr marL="12700" marR="5080" algn="just">
              <a:lnSpc>
                <a:spcPts val="1000"/>
              </a:lnSpc>
              <a:spcBef>
                <a:spcPts val="365"/>
              </a:spcBef>
            </a:pP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Para la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correcta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eliminación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componentes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embalaje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toda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información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necesaria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se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muestra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en la tabla relativa a la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recogida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diferenciada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, presente en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envase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o en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embalaje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primario.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83676" y="795863"/>
            <a:ext cx="2853421" cy="17447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500" b="1" spc="65" dirty="0">
                <a:solidFill>
                  <a:srgbClr val="185633"/>
                </a:solidFill>
                <a:latin typeface="Cambria"/>
                <a:cs typeface="Cambria"/>
              </a:rPr>
              <a:t>COLLAGENATTIVO</a:t>
            </a:r>
            <a:endParaRPr sz="1500" dirty="0">
              <a:latin typeface="Cambria"/>
              <a:cs typeface="Cambria"/>
            </a:endParaRPr>
          </a:p>
          <a:p>
            <a:pPr marL="12700" marR="5080">
              <a:lnSpc>
                <a:spcPts val="1600"/>
              </a:lnSpc>
              <a:spcBef>
                <a:spcPts val="1340"/>
              </a:spcBef>
            </a:pPr>
            <a:r>
              <a:rPr lang="it-IT" sz="1500" b="1" spc="55" dirty="0">
                <a:solidFill>
                  <a:srgbClr val="185633"/>
                </a:solidFill>
                <a:latin typeface="Cambria"/>
                <a:cs typeface="Cambria"/>
              </a:rPr>
              <a:t>Crema </a:t>
            </a:r>
            <a:r>
              <a:rPr lang="it-IT" sz="1500" b="1" spc="55" dirty="0" err="1">
                <a:solidFill>
                  <a:srgbClr val="185633"/>
                </a:solidFill>
                <a:latin typeface="Cambria"/>
                <a:cs typeface="Cambria"/>
              </a:rPr>
              <a:t>facial</a:t>
            </a:r>
            <a:r>
              <a:rPr lang="it-IT" sz="1500" b="1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500" b="1" spc="55" dirty="0" err="1">
                <a:solidFill>
                  <a:srgbClr val="185633"/>
                </a:solidFill>
                <a:latin typeface="Cambria"/>
                <a:cs typeface="Cambria"/>
              </a:rPr>
              <a:t>voluminizadora</a:t>
            </a:r>
            <a:endParaRPr lang="it-IT" sz="1500" b="1" spc="55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 marR="5080">
              <a:lnSpc>
                <a:spcPts val="1600"/>
              </a:lnSpc>
              <a:spcBef>
                <a:spcPts val="1340"/>
              </a:spcBef>
            </a:pPr>
            <a:r>
              <a:rPr sz="1500" b="1" spc="60" dirty="0">
                <a:solidFill>
                  <a:srgbClr val="185633"/>
                </a:solidFill>
                <a:latin typeface="Cambria"/>
                <a:cs typeface="Cambria"/>
              </a:rPr>
              <a:t>E</a:t>
            </a:r>
            <a:r>
              <a:rPr lang="it-IT" sz="1500" b="1" spc="60" dirty="0" err="1">
                <a:solidFill>
                  <a:srgbClr val="185633"/>
                </a:solidFill>
                <a:latin typeface="Cambria"/>
                <a:cs typeface="Cambria"/>
              </a:rPr>
              <a:t>fec</a:t>
            </a:r>
            <a:r>
              <a:rPr sz="1500" b="1" spc="60" dirty="0">
                <a:solidFill>
                  <a:srgbClr val="185633"/>
                </a:solidFill>
                <a:latin typeface="Cambria"/>
                <a:cs typeface="Cambria"/>
              </a:rPr>
              <a:t>to</a:t>
            </a:r>
            <a:r>
              <a:rPr sz="1500" b="1" spc="7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500" b="1" spc="45" dirty="0">
                <a:solidFill>
                  <a:srgbClr val="185633"/>
                </a:solidFill>
                <a:latin typeface="Cambria"/>
                <a:cs typeface="Cambria"/>
              </a:rPr>
              <a:t>Lifting</a:t>
            </a:r>
            <a:r>
              <a:rPr sz="1500" b="1" spc="7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500" b="1" dirty="0">
                <a:solidFill>
                  <a:srgbClr val="185633"/>
                </a:solidFill>
                <a:latin typeface="Cambria"/>
                <a:cs typeface="Cambria"/>
              </a:rPr>
              <a:t>–</a:t>
            </a:r>
            <a:r>
              <a:rPr lang="it-IT" sz="1500" b="1" spc="75" dirty="0">
                <a:solidFill>
                  <a:srgbClr val="185633"/>
                </a:solidFill>
                <a:latin typeface="Cambria"/>
                <a:cs typeface="Cambria"/>
              </a:rPr>
              <a:t>DÍA</a:t>
            </a:r>
            <a:r>
              <a:rPr sz="1500" b="1" spc="-50" dirty="0">
                <a:solidFill>
                  <a:srgbClr val="185633"/>
                </a:solidFill>
                <a:latin typeface="Cambria"/>
                <a:cs typeface="Cambria"/>
              </a:rPr>
              <a:t>–</a:t>
            </a:r>
            <a:endParaRPr sz="15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REF</a:t>
            </a:r>
            <a:r>
              <a:rPr sz="1000" spc="95" dirty="0">
                <a:solidFill>
                  <a:srgbClr val="185633"/>
                </a:solidFill>
                <a:latin typeface="Cambria"/>
                <a:cs typeface="Cambria"/>
              </a:rPr>
              <a:t>:</a:t>
            </a:r>
            <a:r>
              <a:rPr sz="10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000" spc="60" dirty="0">
                <a:solidFill>
                  <a:srgbClr val="185633"/>
                </a:solidFill>
                <a:latin typeface="Cambria"/>
                <a:cs typeface="Cambria"/>
              </a:rPr>
              <a:t>011.029</a:t>
            </a:r>
            <a:endParaRPr sz="10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lang="it-IT" sz="1000" spc="110" dirty="0">
                <a:solidFill>
                  <a:srgbClr val="185633"/>
                </a:solidFill>
                <a:latin typeface="Cambria"/>
                <a:cs typeface="Cambria"/>
              </a:rPr>
              <a:t>REF.</a:t>
            </a:r>
            <a:r>
              <a:rPr sz="10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RECARGA</a:t>
            </a:r>
            <a:r>
              <a:rPr sz="1000" spc="80" dirty="0">
                <a:solidFill>
                  <a:srgbClr val="185633"/>
                </a:solidFill>
                <a:latin typeface="Cambria"/>
                <a:cs typeface="Cambria"/>
              </a:rPr>
              <a:t>:</a:t>
            </a:r>
            <a:r>
              <a:rPr sz="10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000" spc="60" dirty="0">
                <a:solidFill>
                  <a:srgbClr val="185633"/>
                </a:solidFill>
                <a:latin typeface="Cambria"/>
                <a:cs typeface="Cambria"/>
              </a:rPr>
              <a:t>011.028</a:t>
            </a:r>
            <a:endParaRPr sz="1000" dirty="0">
              <a:latin typeface="Cambria"/>
              <a:cs typeface="Cambria"/>
            </a:endParaRPr>
          </a:p>
          <a:p>
            <a:pPr marL="12700" marR="424815">
              <a:lnSpc>
                <a:spcPts val="1320"/>
              </a:lnSpc>
              <a:spcBef>
                <a:spcPts val="490"/>
              </a:spcBef>
            </a:pPr>
            <a:r>
              <a:rPr lang="it-IT" sz="1200" b="1" spc="85" dirty="0">
                <a:solidFill>
                  <a:srgbClr val="185633"/>
                </a:solidFill>
                <a:latin typeface="Cambria"/>
                <a:cs typeface="Cambria"/>
              </a:rPr>
              <a:t>PARA TODO TIPO DE PIELES (35-65 AÑOS)</a:t>
            </a:r>
            <a:endParaRPr sz="1200" dirty="0">
              <a:latin typeface="Cambria"/>
              <a:cs typeface="Cambria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5860084" y="329158"/>
            <a:ext cx="1411605" cy="801370"/>
            <a:chOff x="5860084" y="329158"/>
            <a:chExt cx="1411605" cy="801370"/>
          </a:xfrm>
        </p:grpSpPr>
        <p:sp>
          <p:nvSpPr>
            <p:cNvPr id="27" name="object 27"/>
            <p:cNvSpPr/>
            <p:nvPr/>
          </p:nvSpPr>
          <p:spPr>
            <a:xfrm>
              <a:off x="5862307" y="331381"/>
              <a:ext cx="1407160" cy="796925"/>
            </a:xfrm>
            <a:custGeom>
              <a:avLst/>
              <a:gdLst/>
              <a:ahLst/>
              <a:cxnLst/>
              <a:rect l="l" t="t" r="r" b="b"/>
              <a:pathLst>
                <a:path w="1407159" h="796925">
                  <a:moveTo>
                    <a:pt x="1406702" y="0"/>
                  </a:moveTo>
                  <a:lnTo>
                    <a:pt x="0" y="0"/>
                  </a:lnTo>
                  <a:lnTo>
                    <a:pt x="0" y="796772"/>
                  </a:lnTo>
                  <a:lnTo>
                    <a:pt x="1406702" y="796772"/>
                  </a:lnTo>
                  <a:lnTo>
                    <a:pt x="1406702" y="0"/>
                  </a:lnTo>
                  <a:close/>
                </a:path>
              </a:pathLst>
            </a:custGeom>
            <a:solidFill>
              <a:srgbClr val="BEC3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862307" y="331381"/>
              <a:ext cx="1407160" cy="796925"/>
            </a:xfrm>
            <a:custGeom>
              <a:avLst/>
              <a:gdLst/>
              <a:ahLst/>
              <a:cxnLst/>
              <a:rect l="l" t="t" r="r" b="b"/>
              <a:pathLst>
                <a:path w="1407159" h="796925">
                  <a:moveTo>
                    <a:pt x="0" y="796772"/>
                  </a:moveTo>
                  <a:lnTo>
                    <a:pt x="1406702" y="796772"/>
                  </a:lnTo>
                  <a:lnTo>
                    <a:pt x="1406702" y="0"/>
                  </a:lnTo>
                  <a:lnTo>
                    <a:pt x="0" y="0"/>
                  </a:lnTo>
                  <a:lnTo>
                    <a:pt x="0" y="796772"/>
                  </a:lnTo>
                  <a:close/>
                </a:path>
              </a:pathLst>
            </a:custGeom>
            <a:ln w="3962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5880359" y="409058"/>
            <a:ext cx="1369695" cy="68672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83515" marR="176530" indent="83820">
              <a:lnSpc>
                <a:spcPts val="819"/>
              </a:lnSpc>
              <a:spcBef>
                <a:spcPts val="254"/>
              </a:spcBef>
            </a:pPr>
            <a:r>
              <a:rPr lang="it-IT" sz="800" b="1" dirty="0">
                <a:solidFill>
                  <a:srgbClr val="185633"/>
                </a:solidFill>
                <a:latin typeface="Cambria"/>
                <a:cs typeface="Cambria"/>
              </a:rPr>
              <a:t>98% </a:t>
            </a:r>
            <a:r>
              <a:rPr lang="it-IT" sz="800" b="1" dirty="0" err="1">
                <a:solidFill>
                  <a:srgbClr val="185633"/>
                </a:solidFill>
                <a:latin typeface="Cambria"/>
                <a:cs typeface="Cambria"/>
              </a:rPr>
              <a:t>Ingredientes</a:t>
            </a:r>
            <a:r>
              <a:rPr lang="it-IT" sz="800" b="1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800" b="1" dirty="0" err="1">
                <a:solidFill>
                  <a:srgbClr val="185633"/>
                </a:solidFill>
                <a:latin typeface="Cambria"/>
                <a:cs typeface="Cambria"/>
              </a:rPr>
              <a:t>origen</a:t>
            </a:r>
            <a:r>
              <a:rPr lang="it-IT" sz="800" b="1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b="1" dirty="0" err="1">
                <a:solidFill>
                  <a:srgbClr val="185633"/>
                </a:solidFill>
                <a:latin typeface="Cambria"/>
                <a:cs typeface="Cambria"/>
              </a:rPr>
              <a:t>natural</a:t>
            </a:r>
            <a:r>
              <a:rPr sz="800" b="1" spc="-10" dirty="0">
                <a:solidFill>
                  <a:srgbClr val="185633"/>
                </a:solidFill>
                <a:latin typeface="Cambria"/>
                <a:cs typeface="Cambria"/>
              </a:rPr>
              <a:t>*</a:t>
            </a:r>
            <a:endParaRPr sz="800" dirty="0">
              <a:latin typeface="Cambria"/>
              <a:cs typeface="Cambria"/>
            </a:endParaRPr>
          </a:p>
          <a:p>
            <a:pPr algn="ctr">
              <a:lnSpc>
                <a:spcPts val="735"/>
              </a:lnSpc>
              <a:spcBef>
                <a:spcPts val="695"/>
              </a:spcBef>
            </a:pPr>
            <a:r>
              <a:rPr sz="650" spc="20" dirty="0">
                <a:solidFill>
                  <a:srgbClr val="185633"/>
                </a:solidFill>
                <a:latin typeface="Cambria"/>
                <a:cs typeface="Cambria"/>
              </a:rPr>
              <a:t>*</a:t>
            </a:r>
            <a:r>
              <a:rPr lang="it-IT" sz="650" spc="20" dirty="0">
                <a:solidFill>
                  <a:srgbClr val="185633"/>
                </a:solidFill>
                <a:latin typeface="Cambria"/>
                <a:cs typeface="Cambria"/>
              </a:rPr>
              <a:t>El </a:t>
            </a:r>
            <a:r>
              <a:rPr lang="it-IT" sz="650" spc="20" dirty="0" err="1">
                <a:solidFill>
                  <a:srgbClr val="185633"/>
                </a:solidFill>
                <a:latin typeface="Cambria"/>
                <a:cs typeface="Cambria"/>
              </a:rPr>
              <a:t>porcentaje</a:t>
            </a:r>
            <a:r>
              <a:rPr lang="it-IT" sz="650" spc="20" dirty="0">
                <a:solidFill>
                  <a:srgbClr val="185633"/>
                </a:solidFill>
                <a:latin typeface="Cambria"/>
                <a:cs typeface="Cambria"/>
              </a:rPr>
              <a:t> restante
de </a:t>
            </a:r>
            <a:r>
              <a:rPr lang="it-IT" sz="650" spc="20" dirty="0" err="1">
                <a:solidFill>
                  <a:srgbClr val="185633"/>
                </a:solidFill>
                <a:latin typeface="Cambria"/>
                <a:cs typeface="Cambria"/>
              </a:rPr>
              <a:t>ingredientes</a:t>
            </a:r>
            <a:r>
              <a:rPr lang="it-IT" sz="65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650" spc="20" dirty="0" err="1">
                <a:solidFill>
                  <a:srgbClr val="185633"/>
                </a:solidFill>
                <a:latin typeface="Cambria"/>
                <a:cs typeface="Cambria"/>
              </a:rPr>
              <a:t>garantiza</a:t>
            </a:r>
            <a:r>
              <a:rPr lang="it-IT" sz="650" spc="2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650" spc="20" dirty="0" err="1">
                <a:solidFill>
                  <a:srgbClr val="185633"/>
                </a:solidFill>
                <a:latin typeface="Cambria"/>
                <a:cs typeface="Cambria"/>
              </a:rPr>
              <a:t>estabilidad</a:t>
            </a:r>
            <a:r>
              <a:rPr lang="it-IT" sz="650" spc="2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650" spc="2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65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650" spc="20" dirty="0" err="1">
                <a:solidFill>
                  <a:srgbClr val="185633"/>
                </a:solidFill>
                <a:latin typeface="Cambria"/>
                <a:cs typeface="Cambria"/>
              </a:rPr>
              <a:t>placer</a:t>
            </a:r>
            <a:r>
              <a:rPr lang="it-IT" sz="650" spc="2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650" spc="20" dirty="0" err="1">
                <a:solidFill>
                  <a:srgbClr val="185633"/>
                </a:solidFill>
                <a:latin typeface="Cambria"/>
                <a:cs typeface="Cambria"/>
              </a:rPr>
              <a:t>producto</a:t>
            </a:r>
            <a:r>
              <a:rPr sz="650" spc="-1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650" dirty="0">
              <a:latin typeface="Cambria"/>
              <a:cs typeface="Cambria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3421888" y="796220"/>
            <a:ext cx="3980815" cy="1924050"/>
            <a:chOff x="3421888" y="796220"/>
            <a:chExt cx="3980815" cy="1924050"/>
          </a:xfrm>
        </p:grpSpPr>
        <p:pic>
          <p:nvPicPr>
            <p:cNvPr id="31" name="object 3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52453" y="1040705"/>
              <a:ext cx="1949919" cy="1679113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21888" y="796220"/>
              <a:ext cx="2445279" cy="190128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76001" y="1071439"/>
            <a:ext cx="4896485" cy="7917180"/>
            <a:chOff x="2376001" y="1071439"/>
            <a:chExt cx="4896485" cy="7917180"/>
          </a:xfrm>
        </p:grpSpPr>
        <p:sp>
          <p:nvSpPr>
            <p:cNvPr id="3" name="object 3"/>
            <p:cNvSpPr/>
            <p:nvPr/>
          </p:nvSpPr>
          <p:spPr>
            <a:xfrm>
              <a:off x="2455970" y="1078105"/>
              <a:ext cx="4815205" cy="324485"/>
            </a:xfrm>
            <a:custGeom>
              <a:avLst/>
              <a:gdLst/>
              <a:ahLst/>
              <a:cxnLst/>
              <a:rect l="l" t="t" r="r" b="b"/>
              <a:pathLst>
                <a:path w="4815205" h="324484">
                  <a:moveTo>
                    <a:pt x="4491024" y="0"/>
                  </a:moveTo>
                  <a:lnTo>
                    <a:pt x="324002" y="0"/>
                  </a:lnTo>
                  <a:lnTo>
                    <a:pt x="276123" y="3512"/>
                  </a:lnTo>
                  <a:lnTo>
                    <a:pt x="230425" y="13717"/>
                  </a:lnTo>
                  <a:lnTo>
                    <a:pt x="187410" y="30113"/>
                  </a:lnTo>
                  <a:lnTo>
                    <a:pt x="147579" y="52198"/>
                  </a:lnTo>
                  <a:lnTo>
                    <a:pt x="111432" y="79471"/>
                  </a:lnTo>
                  <a:lnTo>
                    <a:pt x="79471" y="111432"/>
                  </a:lnTo>
                  <a:lnTo>
                    <a:pt x="52198" y="147579"/>
                  </a:lnTo>
                  <a:lnTo>
                    <a:pt x="30113" y="187410"/>
                  </a:lnTo>
                  <a:lnTo>
                    <a:pt x="13717" y="230425"/>
                  </a:lnTo>
                  <a:lnTo>
                    <a:pt x="3512" y="276123"/>
                  </a:lnTo>
                  <a:lnTo>
                    <a:pt x="0" y="324002"/>
                  </a:lnTo>
                  <a:lnTo>
                    <a:pt x="4815027" y="324002"/>
                  </a:lnTo>
                  <a:lnTo>
                    <a:pt x="4811514" y="276123"/>
                  </a:lnTo>
                  <a:lnTo>
                    <a:pt x="4801309" y="230425"/>
                  </a:lnTo>
                  <a:lnTo>
                    <a:pt x="4784913" y="187410"/>
                  </a:lnTo>
                  <a:lnTo>
                    <a:pt x="4762828" y="147579"/>
                  </a:lnTo>
                  <a:lnTo>
                    <a:pt x="4735555" y="111432"/>
                  </a:lnTo>
                  <a:lnTo>
                    <a:pt x="4703594" y="79471"/>
                  </a:lnTo>
                  <a:lnTo>
                    <a:pt x="4667448" y="52198"/>
                  </a:lnTo>
                  <a:lnTo>
                    <a:pt x="4627616" y="30113"/>
                  </a:lnTo>
                  <a:lnTo>
                    <a:pt x="4584601" y="13717"/>
                  </a:lnTo>
                  <a:lnTo>
                    <a:pt x="4538903" y="3512"/>
                  </a:lnTo>
                  <a:lnTo>
                    <a:pt x="4491024" y="0"/>
                  </a:lnTo>
                  <a:close/>
                </a:path>
              </a:pathLst>
            </a:custGeom>
            <a:solidFill>
              <a:srgbClr val="BEC3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452759" y="1076202"/>
              <a:ext cx="4814570" cy="7907655"/>
            </a:xfrm>
            <a:custGeom>
              <a:avLst/>
              <a:gdLst/>
              <a:ahLst/>
              <a:cxnLst/>
              <a:rect l="l" t="t" r="r" b="b"/>
              <a:pathLst>
                <a:path w="4814570" h="7907655">
                  <a:moveTo>
                    <a:pt x="324002" y="0"/>
                  </a:moveTo>
                  <a:lnTo>
                    <a:pt x="276123" y="3512"/>
                  </a:lnTo>
                  <a:lnTo>
                    <a:pt x="230425" y="13717"/>
                  </a:lnTo>
                  <a:lnTo>
                    <a:pt x="187410" y="30113"/>
                  </a:lnTo>
                  <a:lnTo>
                    <a:pt x="147579" y="52198"/>
                  </a:lnTo>
                  <a:lnTo>
                    <a:pt x="111432" y="79471"/>
                  </a:lnTo>
                  <a:lnTo>
                    <a:pt x="79471" y="111432"/>
                  </a:lnTo>
                  <a:lnTo>
                    <a:pt x="52198" y="147579"/>
                  </a:lnTo>
                  <a:lnTo>
                    <a:pt x="30113" y="187410"/>
                  </a:lnTo>
                  <a:lnTo>
                    <a:pt x="13717" y="230425"/>
                  </a:lnTo>
                  <a:lnTo>
                    <a:pt x="3512" y="276123"/>
                  </a:lnTo>
                  <a:lnTo>
                    <a:pt x="0" y="324002"/>
                  </a:lnTo>
                  <a:lnTo>
                    <a:pt x="0" y="7583043"/>
                  </a:lnTo>
                  <a:lnTo>
                    <a:pt x="3512" y="7630918"/>
                  </a:lnTo>
                  <a:lnTo>
                    <a:pt x="13717" y="7676613"/>
                  </a:lnTo>
                  <a:lnTo>
                    <a:pt x="30113" y="7719627"/>
                  </a:lnTo>
                  <a:lnTo>
                    <a:pt x="52198" y="7759456"/>
                  </a:lnTo>
                  <a:lnTo>
                    <a:pt x="79471" y="7795602"/>
                  </a:lnTo>
                  <a:lnTo>
                    <a:pt x="111432" y="7827562"/>
                  </a:lnTo>
                  <a:lnTo>
                    <a:pt x="147579" y="7854834"/>
                  </a:lnTo>
                  <a:lnTo>
                    <a:pt x="187410" y="7876919"/>
                  </a:lnTo>
                  <a:lnTo>
                    <a:pt x="230425" y="7893314"/>
                  </a:lnTo>
                  <a:lnTo>
                    <a:pt x="276123" y="7903519"/>
                  </a:lnTo>
                  <a:lnTo>
                    <a:pt x="324002" y="7907032"/>
                  </a:lnTo>
                  <a:lnTo>
                    <a:pt x="4490478" y="7907032"/>
                  </a:lnTo>
                  <a:lnTo>
                    <a:pt x="4538357" y="7903519"/>
                  </a:lnTo>
                  <a:lnTo>
                    <a:pt x="4584055" y="7893314"/>
                  </a:lnTo>
                  <a:lnTo>
                    <a:pt x="4627070" y="7876919"/>
                  </a:lnTo>
                  <a:lnTo>
                    <a:pt x="4666902" y="7854834"/>
                  </a:lnTo>
                  <a:lnTo>
                    <a:pt x="4703048" y="7827562"/>
                  </a:lnTo>
                  <a:lnTo>
                    <a:pt x="4735009" y="7795602"/>
                  </a:lnTo>
                  <a:lnTo>
                    <a:pt x="4762282" y="7759456"/>
                  </a:lnTo>
                  <a:lnTo>
                    <a:pt x="4784367" y="7719627"/>
                  </a:lnTo>
                  <a:lnTo>
                    <a:pt x="4800763" y="7676613"/>
                  </a:lnTo>
                  <a:lnTo>
                    <a:pt x="4810968" y="7630918"/>
                  </a:lnTo>
                  <a:lnTo>
                    <a:pt x="4814481" y="7583043"/>
                  </a:lnTo>
                  <a:lnTo>
                    <a:pt x="4814481" y="324002"/>
                  </a:lnTo>
                  <a:lnTo>
                    <a:pt x="4810968" y="276123"/>
                  </a:lnTo>
                  <a:lnTo>
                    <a:pt x="4800763" y="230425"/>
                  </a:lnTo>
                  <a:lnTo>
                    <a:pt x="4784367" y="187410"/>
                  </a:lnTo>
                  <a:lnTo>
                    <a:pt x="4762282" y="147579"/>
                  </a:lnTo>
                  <a:lnTo>
                    <a:pt x="4735009" y="111432"/>
                  </a:lnTo>
                  <a:lnTo>
                    <a:pt x="4703048" y="79471"/>
                  </a:lnTo>
                  <a:lnTo>
                    <a:pt x="4666902" y="52198"/>
                  </a:lnTo>
                  <a:lnTo>
                    <a:pt x="4627070" y="30113"/>
                  </a:lnTo>
                  <a:lnTo>
                    <a:pt x="4584055" y="13717"/>
                  </a:lnTo>
                  <a:lnTo>
                    <a:pt x="4538357" y="3512"/>
                  </a:lnTo>
                  <a:lnTo>
                    <a:pt x="4490478" y="0"/>
                  </a:lnTo>
                  <a:lnTo>
                    <a:pt x="324002" y="0"/>
                  </a:lnTo>
                  <a:close/>
                </a:path>
              </a:pathLst>
            </a:custGeom>
            <a:ln w="9525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79176" y="4697869"/>
              <a:ext cx="679428" cy="67942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379176" y="4697869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80065" y="6032284"/>
              <a:ext cx="679428" cy="67943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380065" y="6032293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140943" y="1117765"/>
            <a:ext cx="4002404" cy="76159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53465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185633"/>
                </a:solidFill>
                <a:latin typeface="Cambria"/>
                <a:cs typeface="Cambria"/>
              </a:rPr>
              <a:t>FUNZIONA</a:t>
            </a:r>
            <a:r>
              <a:rPr lang="it-IT" sz="1400" b="1" spc="-10" dirty="0">
                <a:solidFill>
                  <a:srgbClr val="185633"/>
                </a:solidFill>
                <a:latin typeface="Cambria"/>
                <a:cs typeface="Cambria"/>
              </a:rPr>
              <a:t>LIDAD</a:t>
            </a:r>
            <a:endParaRPr sz="1400" dirty="0">
              <a:latin typeface="Cambria"/>
              <a:cs typeface="Cambria"/>
            </a:endParaRPr>
          </a:p>
          <a:p>
            <a:pPr marL="12700" marR="6350" algn="just">
              <a:lnSpc>
                <a:spcPts val="1050"/>
              </a:lnSpc>
              <a:spcBef>
                <a:spcPts val="1185"/>
              </a:spcBef>
            </a:pP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Su uso en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estas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zonas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críticas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, te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hará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redescubrir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cada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mañana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un rostro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más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liso y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compacto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</a:p>
          <a:p>
            <a:pPr marL="12700" marR="6350" algn="just">
              <a:lnSpc>
                <a:spcPts val="1050"/>
              </a:lnSpc>
              <a:spcBef>
                <a:spcPts val="1185"/>
              </a:spcBef>
            </a:pPr>
            <a:r>
              <a:rPr lang="it-IT" sz="950" b="1" dirty="0">
                <a:solidFill>
                  <a:srgbClr val="185633"/>
                </a:solidFill>
                <a:latin typeface="Cambria"/>
                <a:cs typeface="Cambria"/>
              </a:rPr>
              <a:t>Manteca de </a:t>
            </a:r>
            <a:r>
              <a:rPr sz="950" b="1" spc="45" dirty="0">
                <a:solidFill>
                  <a:srgbClr val="185633"/>
                </a:solidFill>
                <a:latin typeface="Cambria"/>
                <a:cs typeface="Cambria"/>
              </a:rPr>
              <a:t>Cacao</a:t>
            </a:r>
            <a:endParaRPr sz="950" dirty="0">
              <a:latin typeface="Cambria"/>
              <a:cs typeface="Cambria"/>
            </a:endParaRPr>
          </a:p>
          <a:p>
            <a:pPr marL="12700">
              <a:lnSpc>
                <a:spcPts val="1115"/>
              </a:lnSpc>
            </a:pPr>
            <a:r>
              <a:rPr lang="it-IT" sz="1100" b="1" spc="50" dirty="0">
                <a:solidFill>
                  <a:srgbClr val="185633"/>
                </a:solidFill>
                <a:latin typeface="Cambria"/>
                <a:cs typeface="Cambria"/>
              </a:rPr>
              <a:t>ATERCIOPELANTE</a:t>
            </a:r>
            <a:endParaRPr sz="1100" dirty="0">
              <a:latin typeface="Cambria"/>
              <a:cs typeface="Cambria"/>
            </a:endParaRPr>
          </a:p>
          <a:p>
            <a:pPr marL="12700" algn="just">
              <a:lnSpc>
                <a:spcPts val="1125"/>
              </a:lnSpc>
            </a:pPr>
            <a:r>
              <a:rPr sz="1100" i="1" spc="50" dirty="0">
                <a:solidFill>
                  <a:srgbClr val="185633"/>
                </a:solidFill>
                <a:latin typeface="Cambria"/>
                <a:cs typeface="Cambria"/>
              </a:rPr>
              <a:t>Theobroma</a:t>
            </a:r>
            <a:r>
              <a:rPr sz="1100" i="1" spc="1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65" dirty="0">
                <a:solidFill>
                  <a:srgbClr val="185633"/>
                </a:solidFill>
                <a:latin typeface="Cambria"/>
                <a:cs typeface="Cambria"/>
              </a:rPr>
              <a:t>cacao</a:t>
            </a:r>
            <a:r>
              <a:rPr sz="1100" i="1" spc="1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dirty="0">
                <a:solidFill>
                  <a:srgbClr val="185633"/>
                </a:solidFill>
                <a:latin typeface="Cambria"/>
                <a:cs typeface="Cambria"/>
              </a:rPr>
              <a:t>(Cocoa)</a:t>
            </a:r>
            <a:r>
              <a:rPr sz="1100" i="1" spc="1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114" dirty="0">
                <a:solidFill>
                  <a:srgbClr val="185633"/>
                </a:solidFill>
                <a:latin typeface="Cambria"/>
                <a:cs typeface="Cambria"/>
              </a:rPr>
              <a:t>Seed</a:t>
            </a:r>
            <a:r>
              <a:rPr sz="1100" i="1" spc="16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-10" dirty="0">
                <a:solidFill>
                  <a:srgbClr val="185633"/>
                </a:solidFill>
                <a:latin typeface="Cambria"/>
                <a:cs typeface="Cambria"/>
              </a:rPr>
              <a:t>Butter</a:t>
            </a:r>
            <a:endParaRPr sz="1100" dirty="0">
              <a:latin typeface="Cambria"/>
              <a:cs typeface="Cambria"/>
            </a:endParaRPr>
          </a:p>
          <a:p>
            <a:pPr marL="12700" marR="6985" algn="just">
              <a:lnSpc>
                <a:spcPts val="1050"/>
              </a:lnSpc>
              <a:spcBef>
                <a:spcPts val="75"/>
              </a:spcBef>
            </a:pP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La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planta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es originaria de México, la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mitad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las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semillas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están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compuestas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por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mantequilla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y una parte importante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fracción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insaponificable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taninos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polifenoles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.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Estos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principios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activos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son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muy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importantes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para dar a esta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emulsión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una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eficaz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acción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nutritiva y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aterciopelada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complacerá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a la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epidermis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del rostro.</a:t>
            </a:r>
          </a:p>
          <a:p>
            <a:pPr marL="12700" marR="6985" algn="just">
              <a:lnSpc>
                <a:spcPts val="1050"/>
              </a:lnSpc>
              <a:spcBef>
                <a:spcPts val="75"/>
              </a:spcBef>
            </a:pPr>
            <a:r>
              <a:rPr lang="it-IT" sz="950" b="1" dirty="0">
                <a:solidFill>
                  <a:srgbClr val="185633"/>
                </a:solidFill>
                <a:latin typeface="Cambria"/>
                <a:cs typeface="Cambria"/>
              </a:rPr>
              <a:t>Manteca de </a:t>
            </a:r>
            <a:r>
              <a:rPr lang="it-IT" sz="950" b="1" dirty="0" err="1">
                <a:solidFill>
                  <a:srgbClr val="185633"/>
                </a:solidFill>
                <a:latin typeface="Cambria"/>
                <a:cs typeface="Cambria"/>
              </a:rPr>
              <a:t>coco</a:t>
            </a:r>
            <a:endParaRPr lang="it-IT" sz="950" b="1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 marR="6985" algn="just">
              <a:lnSpc>
                <a:spcPts val="1050"/>
              </a:lnSpc>
              <a:spcBef>
                <a:spcPts val="75"/>
              </a:spcBef>
            </a:pPr>
            <a:r>
              <a:rPr lang="it-IT" sz="1100" b="1" spc="60" dirty="0">
                <a:solidFill>
                  <a:srgbClr val="185633"/>
                </a:solidFill>
                <a:latin typeface="Cambria"/>
                <a:cs typeface="Cambria"/>
              </a:rPr>
              <a:t>EMOLIENTE</a:t>
            </a:r>
          </a:p>
          <a:p>
            <a:pPr marL="12700" marR="6985" algn="just">
              <a:lnSpc>
                <a:spcPts val="1050"/>
              </a:lnSpc>
              <a:spcBef>
                <a:spcPts val="75"/>
              </a:spcBef>
            </a:pPr>
            <a:r>
              <a:rPr sz="1100" i="1" spc="90" dirty="0">
                <a:solidFill>
                  <a:srgbClr val="185633"/>
                </a:solidFill>
                <a:latin typeface="Cambria"/>
                <a:cs typeface="Cambria"/>
              </a:rPr>
              <a:t>Cocos</a:t>
            </a:r>
            <a:r>
              <a:rPr sz="1100" i="1" spc="1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50" dirty="0">
                <a:solidFill>
                  <a:srgbClr val="185633"/>
                </a:solidFill>
                <a:latin typeface="Cambria"/>
                <a:cs typeface="Cambria"/>
              </a:rPr>
              <a:t>nucifera</a:t>
            </a:r>
            <a:r>
              <a:rPr sz="1100" i="1" spc="1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dirty="0">
                <a:solidFill>
                  <a:srgbClr val="185633"/>
                </a:solidFill>
                <a:latin typeface="Cambria"/>
                <a:cs typeface="Cambria"/>
              </a:rPr>
              <a:t>(Coconut)</a:t>
            </a:r>
            <a:r>
              <a:rPr sz="1100" i="1" spc="1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114" dirty="0">
                <a:solidFill>
                  <a:srgbClr val="185633"/>
                </a:solidFill>
                <a:latin typeface="Cambria"/>
                <a:cs typeface="Cambria"/>
              </a:rPr>
              <a:t>Seed</a:t>
            </a:r>
            <a:r>
              <a:rPr sz="1100" i="1" spc="1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-10" dirty="0">
                <a:solidFill>
                  <a:srgbClr val="185633"/>
                </a:solidFill>
                <a:latin typeface="Cambria"/>
                <a:cs typeface="Cambria"/>
              </a:rPr>
              <a:t>Butter</a:t>
            </a:r>
            <a:endParaRPr sz="1100" dirty="0">
              <a:latin typeface="Cambria"/>
              <a:cs typeface="Cambria"/>
            </a:endParaRPr>
          </a:p>
          <a:p>
            <a:pPr marL="12700" marR="5080" algn="just">
              <a:lnSpc>
                <a:spcPct val="88200"/>
              </a:lnSpc>
              <a:spcBef>
                <a:spcPts val="55"/>
              </a:spcBef>
            </a:pP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El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aceite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coco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obtenido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endospermo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(Copra) del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fruto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Co-cos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nucifera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es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similar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a una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mantequilla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de color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marfil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(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ya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es pastoso a temperatura ambiente).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Está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compuesto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principalmente por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ácido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láurico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mirístico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caprílico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caprínico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así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como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ácido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oleico y linoleico. Presente en esta Crema, es un verdadero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aliado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para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tratamiento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de la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piel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del rostro,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día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tras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día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nutre y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suaviza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</a:p>
          <a:p>
            <a:pPr marL="12700" marR="5080" algn="just">
              <a:lnSpc>
                <a:spcPct val="88200"/>
              </a:lnSpc>
              <a:spcBef>
                <a:spcPts val="55"/>
              </a:spcBef>
            </a:pPr>
            <a:r>
              <a:rPr lang="it-IT" sz="950" b="1" dirty="0" err="1">
                <a:solidFill>
                  <a:srgbClr val="185633"/>
                </a:solidFill>
                <a:latin typeface="Cambria"/>
                <a:cs typeface="Cambria"/>
              </a:rPr>
              <a:t>Aceite</a:t>
            </a:r>
            <a:r>
              <a:rPr lang="it-IT" sz="950" b="1" dirty="0">
                <a:solidFill>
                  <a:srgbClr val="185633"/>
                </a:solidFill>
                <a:latin typeface="Cambria"/>
                <a:cs typeface="Cambria"/>
              </a:rPr>
              <a:t> de jojoba</a:t>
            </a:r>
          </a:p>
          <a:p>
            <a:pPr marL="12700" marR="5080" algn="just">
              <a:lnSpc>
                <a:spcPct val="88200"/>
              </a:lnSpc>
              <a:spcBef>
                <a:spcPts val="55"/>
              </a:spcBef>
            </a:pPr>
            <a:r>
              <a:rPr sz="1100" b="1" spc="40" dirty="0">
                <a:solidFill>
                  <a:srgbClr val="185633"/>
                </a:solidFill>
                <a:latin typeface="Cambria"/>
                <a:cs typeface="Cambria"/>
              </a:rPr>
              <a:t>NUTRIENTE</a:t>
            </a:r>
            <a:endParaRPr sz="1100" dirty="0">
              <a:latin typeface="Cambria"/>
              <a:cs typeface="Cambria"/>
            </a:endParaRPr>
          </a:p>
          <a:p>
            <a:pPr marL="12700" algn="just">
              <a:lnSpc>
                <a:spcPts val="1125"/>
              </a:lnSpc>
            </a:pPr>
            <a:r>
              <a:rPr sz="1100" i="1" spc="85" dirty="0">
                <a:solidFill>
                  <a:srgbClr val="185633"/>
                </a:solidFill>
                <a:latin typeface="Cambria"/>
                <a:cs typeface="Cambria"/>
              </a:rPr>
              <a:t>Simmondsia</a:t>
            </a:r>
            <a:r>
              <a:rPr sz="1100" i="1" spc="1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80" dirty="0">
                <a:solidFill>
                  <a:srgbClr val="185633"/>
                </a:solidFill>
                <a:latin typeface="Cambria"/>
                <a:cs typeface="Cambria"/>
              </a:rPr>
              <a:t>chinensis</a:t>
            </a:r>
            <a:r>
              <a:rPr sz="1100" i="1" spc="16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10" dirty="0">
                <a:solidFill>
                  <a:srgbClr val="185633"/>
                </a:solidFill>
                <a:latin typeface="Cambria"/>
                <a:cs typeface="Cambria"/>
              </a:rPr>
              <a:t>(Jojoba)</a:t>
            </a:r>
            <a:r>
              <a:rPr sz="1100" i="1" spc="16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114" dirty="0">
                <a:solidFill>
                  <a:srgbClr val="185633"/>
                </a:solidFill>
                <a:latin typeface="Cambria"/>
                <a:cs typeface="Cambria"/>
              </a:rPr>
              <a:t>Seed</a:t>
            </a:r>
            <a:r>
              <a:rPr sz="1100" i="1" spc="16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30" dirty="0">
                <a:solidFill>
                  <a:srgbClr val="185633"/>
                </a:solidFill>
                <a:latin typeface="Cambria"/>
                <a:cs typeface="Cambria"/>
              </a:rPr>
              <a:t>Oil</a:t>
            </a:r>
            <a:endParaRPr sz="1100" dirty="0">
              <a:latin typeface="Cambria"/>
              <a:cs typeface="Cambria"/>
            </a:endParaRPr>
          </a:p>
          <a:p>
            <a:pPr marL="12700" marR="6985" algn="just">
              <a:lnSpc>
                <a:spcPct val="88300"/>
              </a:lnSpc>
              <a:spcBef>
                <a:spcPts val="60"/>
              </a:spcBef>
            </a:pP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El arbusto de jojoba es un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boj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hoja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perenne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crece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en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suelos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desérticos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. La droga consiste en la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semilla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, rica en una cera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líquida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compuesta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por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ácidos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grasos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alcoholes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insaturados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cadena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larga. El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aceite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, de color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amarillo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y con un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olor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agradable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, convenientemente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procesado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, da un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líquido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viscoso con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fuertes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propiedades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nutritivas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emolientes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agradable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a la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epidermis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por su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estructura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similar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al sebo.</a:t>
            </a:r>
          </a:p>
          <a:p>
            <a:pPr marL="12700" marR="6985" algn="just">
              <a:lnSpc>
                <a:spcPct val="88300"/>
              </a:lnSpc>
              <a:spcBef>
                <a:spcPts val="60"/>
              </a:spcBef>
            </a:pPr>
            <a:r>
              <a:rPr sz="950" b="1" spc="60" dirty="0" err="1">
                <a:solidFill>
                  <a:srgbClr val="185633"/>
                </a:solidFill>
                <a:latin typeface="Cambria"/>
                <a:cs typeface="Cambria"/>
              </a:rPr>
              <a:t>Estratto</a:t>
            </a:r>
            <a:r>
              <a:rPr sz="950" b="1" spc="16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950" b="1" dirty="0">
                <a:solidFill>
                  <a:srgbClr val="185633"/>
                </a:solidFill>
                <a:latin typeface="Cambria"/>
                <a:cs typeface="Cambria"/>
              </a:rPr>
              <a:t>di</a:t>
            </a:r>
            <a:r>
              <a:rPr sz="950" b="1" spc="16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950" b="1" spc="50" dirty="0">
                <a:solidFill>
                  <a:srgbClr val="185633"/>
                </a:solidFill>
                <a:latin typeface="Cambria"/>
                <a:cs typeface="Cambria"/>
              </a:rPr>
              <a:t>Ginseng</a:t>
            </a:r>
            <a:endParaRPr sz="950" dirty="0">
              <a:latin typeface="Cambria"/>
              <a:cs typeface="Cambria"/>
            </a:endParaRPr>
          </a:p>
          <a:p>
            <a:pPr marL="12700">
              <a:lnSpc>
                <a:spcPts val="1115"/>
              </a:lnSpc>
            </a:pPr>
            <a:r>
              <a:rPr lang="it-IT" sz="1100" b="1" spc="45" dirty="0">
                <a:solidFill>
                  <a:srgbClr val="185633"/>
                </a:solidFill>
                <a:latin typeface="Cambria"/>
                <a:cs typeface="Cambria"/>
              </a:rPr>
              <a:t>ANTIOXIDANTE</a:t>
            </a:r>
          </a:p>
          <a:p>
            <a:pPr marL="12700">
              <a:lnSpc>
                <a:spcPts val="1115"/>
              </a:lnSpc>
            </a:pPr>
            <a:r>
              <a:rPr sz="1100" i="1" spc="85" dirty="0">
                <a:solidFill>
                  <a:srgbClr val="185633"/>
                </a:solidFill>
                <a:latin typeface="Cambria"/>
                <a:cs typeface="Cambria"/>
              </a:rPr>
              <a:t>Panax</a:t>
            </a:r>
            <a:r>
              <a:rPr sz="1100" i="1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70" dirty="0">
                <a:solidFill>
                  <a:srgbClr val="185633"/>
                </a:solidFill>
                <a:latin typeface="Cambria"/>
                <a:cs typeface="Cambria"/>
              </a:rPr>
              <a:t>ginseng</a:t>
            </a:r>
            <a:r>
              <a:rPr sz="1100" i="1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dirty="0">
                <a:solidFill>
                  <a:srgbClr val="185633"/>
                </a:solidFill>
                <a:latin typeface="Cambria"/>
                <a:cs typeface="Cambria"/>
              </a:rPr>
              <a:t>root</a:t>
            </a:r>
            <a:r>
              <a:rPr sz="1100" i="1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-10" dirty="0">
                <a:solidFill>
                  <a:srgbClr val="185633"/>
                </a:solidFill>
                <a:latin typeface="Cambria"/>
                <a:cs typeface="Cambria"/>
              </a:rPr>
              <a:t>Extract</a:t>
            </a:r>
            <a:endParaRPr sz="1100" dirty="0">
              <a:latin typeface="Cambria"/>
              <a:cs typeface="Cambria"/>
            </a:endParaRPr>
          </a:p>
          <a:p>
            <a:pPr marL="12700" marR="5080" algn="just">
              <a:lnSpc>
                <a:spcPct val="88100"/>
              </a:lnSpc>
              <a:spcBef>
                <a:spcPts val="55"/>
              </a:spcBef>
            </a:pP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Las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saponinas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triterpénicas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compuestos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químicamente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complejos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llamados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ginsenósidos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, son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las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principales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sustancias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activas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extracto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de ginseng.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Estudios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en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profundidad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realizados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en China han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demostrado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estas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saponinas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son "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carroñeros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"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químicos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muy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activos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en la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neutralización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de la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formación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especies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radicales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;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Además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dan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tono y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firmeza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a la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piel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del rostro. Por lo tanto, son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muy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importantes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en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tratamiento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envejecimiento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prematuro de la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piel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</a:p>
          <a:p>
            <a:pPr marL="12700" marR="5080" algn="just">
              <a:lnSpc>
                <a:spcPct val="88100"/>
              </a:lnSpc>
              <a:spcBef>
                <a:spcPts val="55"/>
              </a:spcBef>
            </a:pPr>
            <a:r>
              <a:rPr lang="it-IT" sz="950" b="1" spc="55" dirty="0">
                <a:solidFill>
                  <a:srgbClr val="185633"/>
                </a:solidFill>
                <a:latin typeface="Cambria"/>
                <a:cs typeface="Cambria"/>
              </a:rPr>
              <a:t>Vitamina E de la </a:t>
            </a:r>
            <a:r>
              <a:rPr lang="it-IT" sz="950" b="1" spc="55" dirty="0" err="1">
                <a:solidFill>
                  <a:srgbClr val="185633"/>
                </a:solidFill>
                <a:latin typeface="Cambria"/>
                <a:cs typeface="Cambria"/>
              </a:rPr>
              <a:t>sojaù</a:t>
            </a:r>
            <a:endParaRPr lang="it-IT" sz="950" b="1" spc="55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 marR="5080" algn="just">
              <a:lnSpc>
                <a:spcPct val="88100"/>
              </a:lnSpc>
              <a:spcBef>
                <a:spcPts val="55"/>
              </a:spcBef>
            </a:pPr>
            <a:r>
              <a:rPr sz="1100" b="1" spc="45" dirty="0">
                <a:solidFill>
                  <a:srgbClr val="185633"/>
                </a:solidFill>
                <a:latin typeface="Cambria"/>
                <a:cs typeface="Cambria"/>
              </a:rPr>
              <a:t>ANTIO</a:t>
            </a:r>
            <a:r>
              <a:rPr lang="it-IT" sz="1100" b="1" spc="45" dirty="0">
                <a:solidFill>
                  <a:srgbClr val="185633"/>
                </a:solidFill>
                <a:latin typeface="Cambria"/>
                <a:cs typeface="Cambria"/>
              </a:rPr>
              <a:t>X</a:t>
            </a:r>
            <a:r>
              <a:rPr sz="1100" b="1" spc="45" dirty="0">
                <a:solidFill>
                  <a:srgbClr val="185633"/>
                </a:solidFill>
                <a:latin typeface="Cambria"/>
                <a:cs typeface="Cambria"/>
              </a:rPr>
              <a:t>IDANTE</a:t>
            </a:r>
            <a:endParaRPr sz="1100" dirty="0">
              <a:latin typeface="Cambria"/>
              <a:cs typeface="Cambria"/>
            </a:endParaRPr>
          </a:p>
          <a:p>
            <a:pPr marL="12700">
              <a:lnSpc>
                <a:spcPts val="1125"/>
              </a:lnSpc>
            </a:pPr>
            <a:r>
              <a:rPr sz="1100" i="1" spc="-10" dirty="0">
                <a:solidFill>
                  <a:srgbClr val="185633"/>
                </a:solidFill>
                <a:latin typeface="Cambria"/>
                <a:cs typeface="Cambria"/>
              </a:rPr>
              <a:t>Tocopherol</a:t>
            </a:r>
            <a:endParaRPr sz="1100" dirty="0">
              <a:latin typeface="Cambria"/>
              <a:cs typeface="Cambria"/>
            </a:endParaRPr>
          </a:p>
          <a:p>
            <a:pPr marL="12700" marR="5715" algn="just">
              <a:lnSpc>
                <a:spcPts val="1050"/>
              </a:lnSpc>
              <a:spcBef>
                <a:spcPts val="75"/>
              </a:spcBef>
            </a:pP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La vitamina E es un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excelente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antioxidante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capaz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prevenir la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peroxidación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lípidos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insaturados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. El presente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aquí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en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todas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sus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formas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más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activas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(alfa-beta-gamma-delta) se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obtiene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la soja y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protege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integridad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las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membranas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celulares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manteniendo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piel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del rostro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elástica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ayudándola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a prevenir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envejecimiento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prematuro de la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piel</a:t>
            </a:r>
            <a:r>
              <a:rPr sz="1000" spc="55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42001" y="5113578"/>
            <a:ext cx="1962150" cy="3959225"/>
            <a:chOff x="287997" y="5032818"/>
            <a:chExt cx="1962150" cy="3959225"/>
          </a:xfrm>
        </p:grpSpPr>
        <p:sp>
          <p:nvSpPr>
            <p:cNvPr id="11" name="object 11"/>
            <p:cNvSpPr/>
            <p:nvPr/>
          </p:nvSpPr>
          <p:spPr>
            <a:xfrm>
              <a:off x="292760" y="5037580"/>
              <a:ext cx="1952625" cy="324485"/>
            </a:xfrm>
            <a:custGeom>
              <a:avLst/>
              <a:gdLst/>
              <a:ahLst/>
              <a:cxnLst/>
              <a:rect l="l" t="t" r="r" b="b"/>
              <a:pathLst>
                <a:path w="1952625" h="324485">
                  <a:moveTo>
                    <a:pt x="1628482" y="0"/>
                  </a:moveTo>
                  <a:lnTo>
                    <a:pt x="324002" y="0"/>
                  </a:lnTo>
                  <a:lnTo>
                    <a:pt x="276123" y="3512"/>
                  </a:lnTo>
                  <a:lnTo>
                    <a:pt x="230425" y="13717"/>
                  </a:lnTo>
                  <a:lnTo>
                    <a:pt x="187410" y="30113"/>
                  </a:lnTo>
                  <a:lnTo>
                    <a:pt x="147579" y="52198"/>
                  </a:lnTo>
                  <a:lnTo>
                    <a:pt x="111432" y="79471"/>
                  </a:lnTo>
                  <a:lnTo>
                    <a:pt x="79471" y="111432"/>
                  </a:lnTo>
                  <a:lnTo>
                    <a:pt x="52198" y="147579"/>
                  </a:lnTo>
                  <a:lnTo>
                    <a:pt x="30113" y="187410"/>
                  </a:lnTo>
                  <a:lnTo>
                    <a:pt x="13717" y="230425"/>
                  </a:lnTo>
                  <a:lnTo>
                    <a:pt x="3512" y="276123"/>
                  </a:lnTo>
                  <a:lnTo>
                    <a:pt x="0" y="324002"/>
                  </a:lnTo>
                  <a:lnTo>
                    <a:pt x="1952472" y="324002"/>
                  </a:lnTo>
                  <a:lnTo>
                    <a:pt x="1948959" y="276123"/>
                  </a:lnTo>
                  <a:lnTo>
                    <a:pt x="1938754" y="230425"/>
                  </a:lnTo>
                  <a:lnTo>
                    <a:pt x="1922359" y="187410"/>
                  </a:lnTo>
                  <a:lnTo>
                    <a:pt x="1900274" y="147579"/>
                  </a:lnTo>
                  <a:lnTo>
                    <a:pt x="1873001" y="111432"/>
                  </a:lnTo>
                  <a:lnTo>
                    <a:pt x="1841042" y="79471"/>
                  </a:lnTo>
                  <a:lnTo>
                    <a:pt x="1804896" y="52198"/>
                  </a:lnTo>
                  <a:lnTo>
                    <a:pt x="1765066" y="30113"/>
                  </a:lnTo>
                  <a:lnTo>
                    <a:pt x="1722053" y="13717"/>
                  </a:lnTo>
                  <a:lnTo>
                    <a:pt x="1676358" y="3512"/>
                  </a:lnTo>
                  <a:lnTo>
                    <a:pt x="1628482" y="0"/>
                  </a:lnTo>
                  <a:close/>
                </a:path>
              </a:pathLst>
            </a:custGeom>
            <a:solidFill>
              <a:srgbClr val="BEC3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92760" y="5037580"/>
              <a:ext cx="1952625" cy="3949700"/>
            </a:xfrm>
            <a:custGeom>
              <a:avLst/>
              <a:gdLst/>
              <a:ahLst/>
              <a:cxnLst/>
              <a:rect l="l" t="t" r="r" b="b"/>
              <a:pathLst>
                <a:path w="1952625" h="3949700">
                  <a:moveTo>
                    <a:pt x="324002" y="0"/>
                  </a:moveTo>
                  <a:lnTo>
                    <a:pt x="276123" y="3512"/>
                  </a:lnTo>
                  <a:lnTo>
                    <a:pt x="230425" y="13717"/>
                  </a:lnTo>
                  <a:lnTo>
                    <a:pt x="187410" y="30113"/>
                  </a:lnTo>
                  <a:lnTo>
                    <a:pt x="147579" y="52198"/>
                  </a:lnTo>
                  <a:lnTo>
                    <a:pt x="111432" y="79471"/>
                  </a:lnTo>
                  <a:lnTo>
                    <a:pt x="79471" y="111432"/>
                  </a:lnTo>
                  <a:lnTo>
                    <a:pt x="52198" y="147579"/>
                  </a:lnTo>
                  <a:lnTo>
                    <a:pt x="30113" y="187410"/>
                  </a:lnTo>
                  <a:lnTo>
                    <a:pt x="13717" y="230425"/>
                  </a:lnTo>
                  <a:lnTo>
                    <a:pt x="3512" y="276123"/>
                  </a:lnTo>
                  <a:lnTo>
                    <a:pt x="0" y="324002"/>
                  </a:lnTo>
                  <a:lnTo>
                    <a:pt x="0" y="3625418"/>
                  </a:lnTo>
                  <a:lnTo>
                    <a:pt x="3512" y="3673297"/>
                  </a:lnTo>
                  <a:lnTo>
                    <a:pt x="13717" y="3718994"/>
                  </a:lnTo>
                  <a:lnTo>
                    <a:pt x="30113" y="3762010"/>
                  </a:lnTo>
                  <a:lnTo>
                    <a:pt x="52198" y="3801841"/>
                  </a:lnTo>
                  <a:lnTo>
                    <a:pt x="79471" y="3837988"/>
                  </a:lnTo>
                  <a:lnTo>
                    <a:pt x="111432" y="3869948"/>
                  </a:lnTo>
                  <a:lnTo>
                    <a:pt x="147579" y="3897222"/>
                  </a:lnTo>
                  <a:lnTo>
                    <a:pt x="187410" y="3919307"/>
                  </a:lnTo>
                  <a:lnTo>
                    <a:pt x="230425" y="3935702"/>
                  </a:lnTo>
                  <a:lnTo>
                    <a:pt x="276123" y="3945907"/>
                  </a:lnTo>
                  <a:lnTo>
                    <a:pt x="324002" y="3949420"/>
                  </a:lnTo>
                  <a:lnTo>
                    <a:pt x="1628482" y="3949420"/>
                  </a:lnTo>
                  <a:lnTo>
                    <a:pt x="1676358" y="3945907"/>
                  </a:lnTo>
                  <a:lnTo>
                    <a:pt x="1722053" y="3935702"/>
                  </a:lnTo>
                  <a:lnTo>
                    <a:pt x="1765066" y="3919307"/>
                  </a:lnTo>
                  <a:lnTo>
                    <a:pt x="1804896" y="3897222"/>
                  </a:lnTo>
                  <a:lnTo>
                    <a:pt x="1841042" y="3869948"/>
                  </a:lnTo>
                  <a:lnTo>
                    <a:pt x="1873001" y="3837988"/>
                  </a:lnTo>
                  <a:lnTo>
                    <a:pt x="1900274" y="3801841"/>
                  </a:lnTo>
                  <a:lnTo>
                    <a:pt x="1922359" y="3762010"/>
                  </a:lnTo>
                  <a:lnTo>
                    <a:pt x="1938754" y="3718994"/>
                  </a:lnTo>
                  <a:lnTo>
                    <a:pt x="1948959" y="3673297"/>
                  </a:lnTo>
                  <a:lnTo>
                    <a:pt x="1952472" y="3625418"/>
                  </a:lnTo>
                  <a:lnTo>
                    <a:pt x="1952472" y="324002"/>
                  </a:lnTo>
                  <a:lnTo>
                    <a:pt x="1948959" y="276123"/>
                  </a:lnTo>
                  <a:lnTo>
                    <a:pt x="1938754" y="230425"/>
                  </a:lnTo>
                  <a:lnTo>
                    <a:pt x="1922359" y="187410"/>
                  </a:lnTo>
                  <a:lnTo>
                    <a:pt x="1900274" y="147579"/>
                  </a:lnTo>
                  <a:lnTo>
                    <a:pt x="1873001" y="111432"/>
                  </a:lnTo>
                  <a:lnTo>
                    <a:pt x="1841042" y="79471"/>
                  </a:lnTo>
                  <a:lnTo>
                    <a:pt x="1804896" y="52198"/>
                  </a:lnTo>
                  <a:lnTo>
                    <a:pt x="1765066" y="30113"/>
                  </a:lnTo>
                  <a:lnTo>
                    <a:pt x="1722053" y="13717"/>
                  </a:lnTo>
                  <a:lnTo>
                    <a:pt x="1676358" y="3512"/>
                  </a:lnTo>
                  <a:lnTo>
                    <a:pt x="1628482" y="0"/>
                  </a:lnTo>
                  <a:lnTo>
                    <a:pt x="324002" y="0"/>
                  </a:lnTo>
                  <a:close/>
                </a:path>
              </a:pathLst>
            </a:custGeom>
            <a:ln w="9525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06027" y="5093957"/>
            <a:ext cx="172021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200" b="1" spc="20" dirty="0">
                <a:solidFill>
                  <a:srgbClr val="185633"/>
                </a:solidFill>
                <a:latin typeface="Cambria"/>
                <a:cs typeface="Cambria"/>
              </a:rPr>
              <a:t>INSTRUCCIONES DE RECARGA</a:t>
            </a:r>
            <a:endParaRPr sz="1200" dirty="0">
              <a:latin typeface="Cambria"/>
              <a:cs typeface="Cambr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66593" y="564204"/>
            <a:ext cx="22383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95" dirty="0">
                <a:solidFill>
                  <a:srgbClr val="185633"/>
                </a:solidFill>
                <a:latin typeface="Cambria"/>
                <a:cs typeface="Cambria"/>
              </a:rPr>
              <a:t>Scheda</a:t>
            </a:r>
            <a:r>
              <a:rPr sz="1200" spc="1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200" spc="55" dirty="0">
                <a:solidFill>
                  <a:srgbClr val="185633"/>
                </a:solidFill>
                <a:latin typeface="Cambria"/>
                <a:cs typeface="Cambria"/>
              </a:rPr>
              <a:t>tecnico</a:t>
            </a:r>
            <a:r>
              <a:rPr sz="1200" spc="1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200" spc="75" dirty="0">
                <a:solidFill>
                  <a:srgbClr val="185633"/>
                </a:solidFill>
                <a:latin typeface="Cambria"/>
                <a:cs typeface="Cambria"/>
              </a:rPr>
              <a:t>-</a:t>
            </a:r>
            <a:r>
              <a:rPr sz="1200" spc="1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200" spc="55" dirty="0">
                <a:solidFill>
                  <a:srgbClr val="185633"/>
                </a:solidFill>
                <a:latin typeface="Cambria"/>
                <a:cs typeface="Cambria"/>
              </a:rPr>
              <a:t>commerciale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66299" y="268606"/>
            <a:ext cx="220281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65" dirty="0">
                <a:solidFill>
                  <a:srgbClr val="185633"/>
                </a:solidFill>
                <a:latin typeface="Cambria"/>
                <a:cs typeface="Cambria"/>
              </a:rPr>
              <a:t>L’</a:t>
            </a:r>
            <a:r>
              <a:rPr sz="2200" b="1" spc="-1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2200" b="1" spc="300" dirty="0">
                <a:solidFill>
                  <a:srgbClr val="185633"/>
                </a:solidFill>
                <a:latin typeface="Cambria"/>
                <a:cs typeface="Cambria"/>
              </a:rPr>
              <a:t>ERBOLARIO</a:t>
            </a:r>
            <a:endParaRPr sz="2200">
              <a:latin typeface="Cambria"/>
              <a:cs typeface="Cambri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111405" y="9145294"/>
            <a:ext cx="2159635" cy="1362710"/>
          </a:xfrm>
          <a:custGeom>
            <a:avLst/>
            <a:gdLst/>
            <a:ahLst/>
            <a:cxnLst/>
            <a:rect l="l" t="t" r="r" b="b"/>
            <a:pathLst>
              <a:path w="2159634" h="1362709">
                <a:moveTo>
                  <a:pt x="0" y="1038593"/>
                </a:moveTo>
                <a:lnTo>
                  <a:pt x="3512" y="1086472"/>
                </a:lnTo>
                <a:lnTo>
                  <a:pt x="13717" y="1132169"/>
                </a:lnTo>
                <a:lnTo>
                  <a:pt x="30113" y="1175185"/>
                </a:lnTo>
                <a:lnTo>
                  <a:pt x="52198" y="1215016"/>
                </a:lnTo>
                <a:lnTo>
                  <a:pt x="79471" y="1251163"/>
                </a:lnTo>
                <a:lnTo>
                  <a:pt x="111432" y="1283123"/>
                </a:lnTo>
                <a:lnTo>
                  <a:pt x="147579" y="1310397"/>
                </a:lnTo>
                <a:lnTo>
                  <a:pt x="187410" y="1332482"/>
                </a:lnTo>
                <a:lnTo>
                  <a:pt x="230425" y="1348877"/>
                </a:lnTo>
                <a:lnTo>
                  <a:pt x="276123" y="1359082"/>
                </a:lnTo>
                <a:lnTo>
                  <a:pt x="324002" y="1362595"/>
                </a:lnTo>
                <a:lnTo>
                  <a:pt x="1835594" y="1362595"/>
                </a:lnTo>
                <a:lnTo>
                  <a:pt x="1883470" y="1359082"/>
                </a:lnTo>
                <a:lnTo>
                  <a:pt x="1929165" y="1348877"/>
                </a:lnTo>
                <a:lnTo>
                  <a:pt x="1972178" y="1332482"/>
                </a:lnTo>
                <a:lnTo>
                  <a:pt x="2012008" y="1310397"/>
                </a:lnTo>
                <a:lnTo>
                  <a:pt x="2048153" y="1283123"/>
                </a:lnTo>
                <a:lnTo>
                  <a:pt x="2080113" y="1251163"/>
                </a:lnTo>
                <a:lnTo>
                  <a:pt x="2107386" y="1215016"/>
                </a:lnTo>
                <a:lnTo>
                  <a:pt x="2129471" y="1175185"/>
                </a:lnTo>
                <a:lnTo>
                  <a:pt x="2145866" y="1132169"/>
                </a:lnTo>
                <a:lnTo>
                  <a:pt x="2156071" y="1086472"/>
                </a:lnTo>
                <a:lnTo>
                  <a:pt x="2159584" y="1038593"/>
                </a:lnTo>
                <a:lnTo>
                  <a:pt x="2159584" y="324002"/>
                </a:lnTo>
                <a:lnTo>
                  <a:pt x="2156071" y="276123"/>
                </a:lnTo>
                <a:lnTo>
                  <a:pt x="2145866" y="230425"/>
                </a:lnTo>
                <a:lnTo>
                  <a:pt x="2129471" y="187410"/>
                </a:lnTo>
                <a:lnTo>
                  <a:pt x="2107386" y="147579"/>
                </a:lnTo>
                <a:lnTo>
                  <a:pt x="2080113" y="111432"/>
                </a:lnTo>
                <a:lnTo>
                  <a:pt x="2048153" y="79471"/>
                </a:lnTo>
                <a:lnTo>
                  <a:pt x="2012008" y="52198"/>
                </a:lnTo>
                <a:lnTo>
                  <a:pt x="1972178" y="30113"/>
                </a:lnTo>
                <a:lnTo>
                  <a:pt x="1929165" y="13717"/>
                </a:lnTo>
                <a:lnTo>
                  <a:pt x="1883470" y="3512"/>
                </a:lnTo>
                <a:lnTo>
                  <a:pt x="1835594" y="0"/>
                </a:lnTo>
                <a:lnTo>
                  <a:pt x="324002" y="0"/>
                </a:ln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0" y="1038593"/>
                </a:lnTo>
                <a:close/>
              </a:path>
            </a:pathLst>
          </a:custGeom>
          <a:ln w="9524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950275" y="9153220"/>
            <a:ext cx="46990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100" b="1" spc="-10" dirty="0">
                <a:solidFill>
                  <a:srgbClr val="185633"/>
                </a:solidFill>
                <a:latin typeface="Cambria"/>
                <a:cs typeface="Cambria"/>
              </a:rPr>
              <a:t>SIN</a:t>
            </a:r>
            <a:endParaRPr sz="1100" dirty="0">
              <a:latin typeface="Cambria"/>
              <a:cs typeface="Cambr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85202" y="9597111"/>
            <a:ext cx="803069" cy="451406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84455" indent="-71755">
              <a:lnSpc>
                <a:spcPct val="100000"/>
              </a:lnSpc>
              <a:spcBef>
                <a:spcPts val="240"/>
              </a:spcBef>
              <a:buChar char="-"/>
              <a:tabLst>
                <a:tab pos="84455" algn="l"/>
              </a:tabLst>
            </a:pP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SILICONAS
PARABENOS
ACE</a:t>
            </a:r>
            <a:r>
              <a:rPr lang="it-IT" sz="800" spc="40" dirty="0">
                <a:solidFill>
                  <a:srgbClr val="185633"/>
                </a:solidFill>
                <a:latin typeface="Cambria"/>
                <a:cs typeface="Cambria"/>
              </a:rPr>
              <a:t>TATOS</a:t>
            </a:r>
            <a:endParaRPr sz="800" dirty="0">
              <a:latin typeface="Cambria"/>
              <a:cs typeface="Cambri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87999" y="9140531"/>
            <a:ext cx="4747260" cy="1372235"/>
            <a:chOff x="287999" y="9140531"/>
            <a:chExt cx="4747260" cy="1372235"/>
          </a:xfrm>
        </p:grpSpPr>
        <p:sp>
          <p:nvSpPr>
            <p:cNvPr id="20" name="object 20"/>
            <p:cNvSpPr/>
            <p:nvPr/>
          </p:nvSpPr>
          <p:spPr>
            <a:xfrm>
              <a:off x="417702" y="9541726"/>
              <a:ext cx="287020" cy="79375"/>
            </a:xfrm>
            <a:custGeom>
              <a:avLst/>
              <a:gdLst/>
              <a:ahLst/>
              <a:cxnLst/>
              <a:rect l="l" t="t" r="r" b="b"/>
              <a:pathLst>
                <a:path w="287020" h="79375">
                  <a:moveTo>
                    <a:pt x="286473" y="0"/>
                  </a:moveTo>
                  <a:lnTo>
                    <a:pt x="0" y="0"/>
                  </a:lnTo>
                  <a:lnTo>
                    <a:pt x="0" y="78752"/>
                  </a:lnTo>
                  <a:lnTo>
                    <a:pt x="286473" y="78752"/>
                  </a:lnTo>
                  <a:lnTo>
                    <a:pt x="286473" y="0"/>
                  </a:lnTo>
                  <a:close/>
                </a:path>
              </a:pathLst>
            </a:custGeom>
            <a:solidFill>
              <a:srgbClr val="0096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90638" y="9541726"/>
              <a:ext cx="287020" cy="79375"/>
            </a:xfrm>
            <a:custGeom>
              <a:avLst/>
              <a:gdLst/>
              <a:ahLst/>
              <a:cxnLst/>
              <a:rect l="l" t="t" r="r" b="b"/>
              <a:pathLst>
                <a:path w="287019" h="79375">
                  <a:moveTo>
                    <a:pt x="286499" y="0"/>
                  </a:moveTo>
                  <a:lnTo>
                    <a:pt x="0" y="0"/>
                  </a:lnTo>
                  <a:lnTo>
                    <a:pt x="0" y="78752"/>
                  </a:lnTo>
                  <a:lnTo>
                    <a:pt x="286499" y="78752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E306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18896" y="9541738"/>
              <a:ext cx="857250" cy="78740"/>
            </a:xfrm>
            <a:custGeom>
              <a:avLst/>
              <a:gdLst/>
              <a:ahLst/>
              <a:cxnLst/>
              <a:rect l="l" t="t" r="r" b="b"/>
              <a:pathLst>
                <a:path w="857250" h="78740">
                  <a:moveTo>
                    <a:pt x="0" y="0"/>
                  </a:moveTo>
                  <a:lnTo>
                    <a:pt x="857008" y="0"/>
                  </a:lnTo>
                  <a:lnTo>
                    <a:pt x="857008" y="78740"/>
                  </a:lnTo>
                  <a:lnTo>
                    <a:pt x="0" y="78740"/>
                  </a:lnTo>
                  <a:lnTo>
                    <a:pt x="0" y="0"/>
                  </a:lnTo>
                  <a:close/>
                </a:path>
              </a:pathLst>
            </a:custGeom>
            <a:ln w="6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12589" y="9434313"/>
              <a:ext cx="867410" cy="92075"/>
            </a:xfrm>
            <a:custGeom>
              <a:avLst/>
              <a:gdLst/>
              <a:ahLst/>
              <a:cxnLst/>
              <a:rect l="l" t="t" r="r" b="b"/>
              <a:pathLst>
                <a:path w="867410" h="92075">
                  <a:moveTo>
                    <a:pt x="32289" y="68160"/>
                  </a:moveTo>
                  <a:lnTo>
                    <a:pt x="2152" y="68160"/>
                  </a:lnTo>
                  <a:lnTo>
                    <a:pt x="2152" y="69545"/>
                  </a:lnTo>
                  <a:lnTo>
                    <a:pt x="32289" y="69545"/>
                  </a:lnTo>
                  <a:lnTo>
                    <a:pt x="32289" y="68160"/>
                  </a:lnTo>
                  <a:close/>
                </a:path>
                <a:path w="867410" h="92075">
                  <a:moveTo>
                    <a:pt x="21844" y="9817"/>
                  </a:moveTo>
                  <a:lnTo>
                    <a:pt x="10560" y="9817"/>
                  </a:lnTo>
                  <a:lnTo>
                    <a:pt x="11487" y="10236"/>
                  </a:lnTo>
                  <a:lnTo>
                    <a:pt x="12338" y="11887"/>
                  </a:lnTo>
                  <a:lnTo>
                    <a:pt x="12553" y="13093"/>
                  </a:lnTo>
                  <a:lnTo>
                    <a:pt x="12553" y="63588"/>
                  </a:lnTo>
                  <a:lnTo>
                    <a:pt x="11893" y="65532"/>
                  </a:lnTo>
                  <a:lnTo>
                    <a:pt x="9264" y="67310"/>
                  </a:lnTo>
                  <a:lnTo>
                    <a:pt x="6457" y="67856"/>
                  </a:lnTo>
                  <a:lnTo>
                    <a:pt x="0" y="68160"/>
                  </a:lnTo>
                  <a:lnTo>
                    <a:pt x="29232" y="68160"/>
                  </a:lnTo>
                  <a:lnTo>
                    <a:pt x="25546" y="67614"/>
                  </a:lnTo>
                  <a:lnTo>
                    <a:pt x="22625" y="66217"/>
                  </a:lnTo>
                  <a:lnTo>
                    <a:pt x="21888" y="64604"/>
                  </a:lnTo>
                  <a:lnTo>
                    <a:pt x="21844" y="9817"/>
                  </a:lnTo>
                  <a:close/>
                </a:path>
                <a:path w="867410" h="92075">
                  <a:moveTo>
                    <a:pt x="21621" y="1384"/>
                  </a:moveTo>
                  <a:lnTo>
                    <a:pt x="20986" y="1384"/>
                  </a:lnTo>
                  <a:lnTo>
                    <a:pt x="1416" y="10655"/>
                  </a:lnTo>
                  <a:lnTo>
                    <a:pt x="1416" y="12052"/>
                  </a:lnTo>
                  <a:lnTo>
                    <a:pt x="2686" y="11518"/>
                  </a:lnTo>
                  <a:lnTo>
                    <a:pt x="4070" y="11010"/>
                  </a:lnTo>
                  <a:lnTo>
                    <a:pt x="7016" y="10058"/>
                  </a:lnTo>
                  <a:lnTo>
                    <a:pt x="8223" y="9817"/>
                  </a:lnTo>
                  <a:lnTo>
                    <a:pt x="21844" y="9817"/>
                  </a:lnTo>
                  <a:lnTo>
                    <a:pt x="21837" y="1676"/>
                  </a:lnTo>
                  <a:lnTo>
                    <a:pt x="21621" y="1384"/>
                  </a:lnTo>
                  <a:close/>
                </a:path>
                <a:path w="867410" h="92075">
                  <a:moveTo>
                    <a:pt x="70415" y="1282"/>
                  </a:moveTo>
                  <a:lnTo>
                    <a:pt x="53168" y="1282"/>
                  </a:lnTo>
                  <a:lnTo>
                    <a:pt x="46450" y="5473"/>
                  </a:lnTo>
                  <a:lnTo>
                    <a:pt x="38842" y="19989"/>
                  </a:lnTo>
                  <a:lnTo>
                    <a:pt x="37280" y="27101"/>
                  </a:lnTo>
                  <a:lnTo>
                    <a:pt x="37230" y="35864"/>
                  </a:lnTo>
                  <a:lnTo>
                    <a:pt x="37593" y="42049"/>
                  </a:lnTo>
                  <a:lnTo>
                    <a:pt x="54756" y="70485"/>
                  </a:lnTo>
                  <a:lnTo>
                    <a:pt x="61766" y="70485"/>
                  </a:lnTo>
                  <a:lnTo>
                    <a:pt x="68874" y="69458"/>
                  </a:lnTo>
                  <a:lnTo>
                    <a:pt x="72350" y="67665"/>
                  </a:lnTo>
                  <a:lnTo>
                    <a:pt x="56140" y="67665"/>
                  </a:lnTo>
                  <a:lnTo>
                    <a:pt x="51873" y="63461"/>
                  </a:lnTo>
                  <a:lnTo>
                    <a:pt x="48393" y="50571"/>
                  </a:lnTo>
                  <a:lnTo>
                    <a:pt x="47783" y="44577"/>
                  </a:lnTo>
                  <a:lnTo>
                    <a:pt x="47833" y="28549"/>
                  </a:lnTo>
                  <a:lnTo>
                    <a:pt x="48380" y="22631"/>
                  </a:lnTo>
                  <a:lnTo>
                    <a:pt x="49549" y="17741"/>
                  </a:lnTo>
                  <a:lnTo>
                    <a:pt x="51784" y="8559"/>
                  </a:lnTo>
                  <a:lnTo>
                    <a:pt x="55924" y="3962"/>
                  </a:lnTo>
                  <a:lnTo>
                    <a:pt x="74682" y="3962"/>
                  </a:lnTo>
                  <a:lnTo>
                    <a:pt x="70415" y="1282"/>
                  </a:lnTo>
                  <a:close/>
                </a:path>
                <a:path w="867410" h="92075">
                  <a:moveTo>
                    <a:pt x="74682" y="3962"/>
                  </a:moveTo>
                  <a:lnTo>
                    <a:pt x="68014" y="3962"/>
                  </a:lnTo>
                  <a:lnTo>
                    <a:pt x="72142" y="8420"/>
                  </a:lnTo>
                  <a:lnTo>
                    <a:pt x="75520" y="22136"/>
                  </a:lnTo>
                  <a:lnTo>
                    <a:pt x="75972" y="27101"/>
                  </a:lnTo>
                  <a:lnTo>
                    <a:pt x="75993" y="27330"/>
                  </a:lnTo>
                  <a:lnTo>
                    <a:pt x="76104" y="46659"/>
                  </a:lnTo>
                  <a:lnTo>
                    <a:pt x="75163" y="54063"/>
                  </a:lnTo>
                  <a:lnTo>
                    <a:pt x="75126" y="54356"/>
                  </a:lnTo>
                  <a:lnTo>
                    <a:pt x="71215" y="64998"/>
                  </a:lnTo>
                  <a:lnTo>
                    <a:pt x="67621" y="67665"/>
                  </a:lnTo>
                  <a:lnTo>
                    <a:pt x="72350" y="67665"/>
                  </a:lnTo>
                  <a:lnTo>
                    <a:pt x="86671" y="42049"/>
                  </a:lnTo>
                  <a:lnTo>
                    <a:pt x="86671" y="27101"/>
                  </a:lnTo>
                  <a:lnTo>
                    <a:pt x="84941" y="19989"/>
                  </a:lnTo>
                  <a:lnTo>
                    <a:pt x="84867" y="19685"/>
                  </a:lnTo>
                  <a:lnTo>
                    <a:pt x="81273" y="13246"/>
                  </a:lnTo>
                  <a:lnTo>
                    <a:pt x="76880" y="5473"/>
                  </a:lnTo>
                  <a:lnTo>
                    <a:pt x="76765" y="5270"/>
                  </a:lnTo>
                  <a:lnTo>
                    <a:pt x="74682" y="3962"/>
                  </a:lnTo>
                  <a:close/>
                </a:path>
                <a:path w="867410" h="92075">
                  <a:moveTo>
                    <a:pt x="126117" y="1282"/>
                  </a:moveTo>
                  <a:lnTo>
                    <a:pt x="108870" y="1282"/>
                  </a:lnTo>
                  <a:lnTo>
                    <a:pt x="102152" y="5473"/>
                  </a:lnTo>
                  <a:lnTo>
                    <a:pt x="94545" y="19989"/>
                  </a:lnTo>
                  <a:lnTo>
                    <a:pt x="92982" y="27101"/>
                  </a:lnTo>
                  <a:lnTo>
                    <a:pt x="92932" y="35864"/>
                  </a:lnTo>
                  <a:lnTo>
                    <a:pt x="93295" y="42049"/>
                  </a:lnTo>
                  <a:lnTo>
                    <a:pt x="110458" y="70485"/>
                  </a:lnTo>
                  <a:lnTo>
                    <a:pt x="117468" y="70485"/>
                  </a:lnTo>
                  <a:lnTo>
                    <a:pt x="124576" y="69458"/>
                  </a:lnTo>
                  <a:lnTo>
                    <a:pt x="128052" y="67665"/>
                  </a:lnTo>
                  <a:lnTo>
                    <a:pt x="111842" y="67665"/>
                  </a:lnTo>
                  <a:lnTo>
                    <a:pt x="107575" y="63461"/>
                  </a:lnTo>
                  <a:lnTo>
                    <a:pt x="104095" y="50571"/>
                  </a:lnTo>
                  <a:lnTo>
                    <a:pt x="103485" y="44577"/>
                  </a:lnTo>
                  <a:lnTo>
                    <a:pt x="103535" y="28549"/>
                  </a:lnTo>
                  <a:lnTo>
                    <a:pt x="104082" y="22631"/>
                  </a:lnTo>
                  <a:lnTo>
                    <a:pt x="105251" y="17741"/>
                  </a:lnTo>
                  <a:lnTo>
                    <a:pt x="107486" y="8559"/>
                  </a:lnTo>
                  <a:lnTo>
                    <a:pt x="111626" y="3962"/>
                  </a:lnTo>
                  <a:lnTo>
                    <a:pt x="130384" y="3962"/>
                  </a:lnTo>
                  <a:lnTo>
                    <a:pt x="126117" y="1282"/>
                  </a:lnTo>
                  <a:close/>
                </a:path>
                <a:path w="867410" h="92075">
                  <a:moveTo>
                    <a:pt x="130384" y="3962"/>
                  </a:moveTo>
                  <a:lnTo>
                    <a:pt x="123717" y="3962"/>
                  </a:lnTo>
                  <a:lnTo>
                    <a:pt x="127844" y="8420"/>
                  </a:lnTo>
                  <a:lnTo>
                    <a:pt x="131222" y="22136"/>
                  </a:lnTo>
                  <a:lnTo>
                    <a:pt x="131675" y="27101"/>
                  </a:lnTo>
                  <a:lnTo>
                    <a:pt x="131695" y="27330"/>
                  </a:lnTo>
                  <a:lnTo>
                    <a:pt x="131806" y="46659"/>
                  </a:lnTo>
                  <a:lnTo>
                    <a:pt x="130866" y="54063"/>
                  </a:lnTo>
                  <a:lnTo>
                    <a:pt x="130829" y="54356"/>
                  </a:lnTo>
                  <a:lnTo>
                    <a:pt x="126917" y="64998"/>
                  </a:lnTo>
                  <a:lnTo>
                    <a:pt x="123323" y="67665"/>
                  </a:lnTo>
                  <a:lnTo>
                    <a:pt x="128052" y="67665"/>
                  </a:lnTo>
                  <a:lnTo>
                    <a:pt x="142373" y="42049"/>
                  </a:lnTo>
                  <a:lnTo>
                    <a:pt x="142373" y="27101"/>
                  </a:lnTo>
                  <a:lnTo>
                    <a:pt x="140644" y="19989"/>
                  </a:lnTo>
                  <a:lnTo>
                    <a:pt x="140569" y="19685"/>
                  </a:lnTo>
                  <a:lnTo>
                    <a:pt x="136975" y="13246"/>
                  </a:lnTo>
                  <a:lnTo>
                    <a:pt x="132582" y="5473"/>
                  </a:lnTo>
                  <a:lnTo>
                    <a:pt x="132467" y="5270"/>
                  </a:lnTo>
                  <a:lnTo>
                    <a:pt x="130384" y="3962"/>
                  </a:lnTo>
                  <a:close/>
                </a:path>
                <a:path w="867410" h="92075">
                  <a:moveTo>
                    <a:pt x="213181" y="7480"/>
                  </a:moveTo>
                  <a:lnTo>
                    <a:pt x="208006" y="7480"/>
                  </a:lnTo>
                  <a:lnTo>
                    <a:pt x="169652" y="70980"/>
                  </a:lnTo>
                  <a:lnTo>
                    <a:pt x="174821" y="70980"/>
                  </a:lnTo>
                  <a:lnTo>
                    <a:pt x="213181" y="7480"/>
                  </a:lnTo>
                  <a:close/>
                </a:path>
                <a:path w="867410" h="92075">
                  <a:moveTo>
                    <a:pt x="223737" y="31940"/>
                  </a:moveTo>
                  <a:lnTo>
                    <a:pt x="214451" y="31940"/>
                  </a:lnTo>
                  <a:lnTo>
                    <a:pt x="209149" y="34429"/>
                  </a:lnTo>
                  <a:lnTo>
                    <a:pt x="199383" y="44589"/>
                  </a:lnTo>
                  <a:lnTo>
                    <a:pt x="196945" y="49987"/>
                  </a:lnTo>
                  <a:lnTo>
                    <a:pt x="196945" y="60502"/>
                  </a:lnTo>
                  <a:lnTo>
                    <a:pt x="198102" y="63627"/>
                  </a:lnTo>
                  <a:lnTo>
                    <a:pt x="198196" y="63881"/>
                  </a:lnTo>
                  <a:lnTo>
                    <a:pt x="198253" y="64033"/>
                  </a:lnTo>
                  <a:lnTo>
                    <a:pt x="203473" y="68567"/>
                  </a:lnTo>
                  <a:lnTo>
                    <a:pt x="206571" y="69697"/>
                  </a:lnTo>
                  <a:lnTo>
                    <a:pt x="216795" y="69697"/>
                  </a:lnTo>
                  <a:lnTo>
                    <a:pt x="222142" y="66675"/>
                  </a:lnTo>
                  <a:lnTo>
                    <a:pt x="222243" y="66522"/>
                  </a:lnTo>
                  <a:lnTo>
                    <a:pt x="210318" y="66522"/>
                  </a:lnTo>
                  <a:lnTo>
                    <a:pt x="208591" y="65938"/>
                  </a:lnTo>
                  <a:lnTo>
                    <a:pt x="205886" y="63627"/>
                  </a:lnTo>
                  <a:lnTo>
                    <a:pt x="205212" y="61963"/>
                  </a:lnTo>
                  <a:lnTo>
                    <a:pt x="205212" y="55372"/>
                  </a:lnTo>
                  <a:lnTo>
                    <a:pt x="206863" y="50165"/>
                  </a:lnTo>
                  <a:lnTo>
                    <a:pt x="213467" y="38125"/>
                  </a:lnTo>
                  <a:lnTo>
                    <a:pt x="217227" y="35115"/>
                  </a:lnTo>
                  <a:lnTo>
                    <a:pt x="229576" y="35115"/>
                  </a:lnTo>
                  <a:lnTo>
                    <a:pt x="226307" y="32753"/>
                  </a:lnTo>
                  <a:lnTo>
                    <a:pt x="223737" y="31940"/>
                  </a:lnTo>
                  <a:close/>
                </a:path>
                <a:path w="867410" h="92075">
                  <a:moveTo>
                    <a:pt x="229576" y="35115"/>
                  </a:moveTo>
                  <a:lnTo>
                    <a:pt x="223793" y="35115"/>
                  </a:lnTo>
                  <a:lnTo>
                    <a:pt x="225685" y="35890"/>
                  </a:lnTo>
                  <a:lnTo>
                    <a:pt x="227774" y="38125"/>
                  </a:lnTo>
                  <a:lnTo>
                    <a:pt x="228610" y="39052"/>
                  </a:lnTo>
                  <a:lnTo>
                    <a:pt x="229317" y="41173"/>
                  </a:lnTo>
                  <a:lnTo>
                    <a:pt x="229317" y="48450"/>
                  </a:lnTo>
                  <a:lnTo>
                    <a:pt x="227590" y="53340"/>
                  </a:lnTo>
                  <a:lnTo>
                    <a:pt x="220668" y="63881"/>
                  </a:lnTo>
                  <a:lnTo>
                    <a:pt x="216782" y="66522"/>
                  </a:lnTo>
                  <a:lnTo>
                    <a:pt x="222243" y="66522"/>
                  </a:lnTo>
                  <a:lnTo>
                    <a:pt x="230231" y="54559"/>
                  </a:lnTo>
                  <a:lnTo>
                    <a:pt x="232251" y="49047"/>
                  </a:lnTo>
                  <a:lnTo>
                    <a:pt x="232128" y="39052"/>
                  </a:lnTo>
                  <a:lnTo>
                    <a:pt x="231070" y="36195"/>
                  </a:lnTo>
                  <a:lnTo>
                    <a:pt x="229576" y="35115"/>
                  </a:lnTo>
                  <a:close/>
                </a:path>
                <a:path w="867410" h="92075">
                  <a:moveTo>
                    <a:pt x="180193" y="2324"/>
                  </a:moveTo>
                  <a:lnTo>
                    <a:pt x="171799" y="2324"/>
                  </a:lnTo>
                  <a:lnTo>
                    <a:pt x="166312" y="4978"/>
                  </a:lnTo>
                  <a:lnTo>
                    <a:pt x="156737" y="15557"/>
                  </a:lnTo>
                  <a:lnTo>
                    <a:pt x="154336" y="20929"/>
                  </a:lnTo>
                  <a:lnTo>
                    <a:pt x="154336" y="30924"/>
                  </a:lnTo>
                  <a:lnTo>
                    <a:pt x="155418" y="33655"/>
                  </a:lnTo>
                  <a:lnTo>
                    <a:pt x="155783" y="34429"/>
                  </a:lnTo>
                  <a:lnTo>
                    <a:pt x="161105" y="39052"/>
                  </a:lnTo>
                  <a:lnTo>
                    <a:pt x="164115" y="40233"/>
                  </a:lnTo>
                  <a:lnTo>
                    <a:pt x="173653" y="40233"/>
                  </a:lnTo>
                  <a:lnTo>
                    <a:pt x="178911" y="37388"/>
                  </a:lnTo>
                  <a:lnTo>
                    <a:pt x="179391" y="36753"/>
                  </a:lnTo>
                  <a:lnTo>
                    <a:pt x="167062" y="36753"/>
                  </a:lnTo>
                  <a:lnTo>
                    <a:pt x="165522" y="36195"/>
                  </a:lnTo>
                  <a:lnTo>
                    <a:pt x="165129" y="35890"/>
                  </a:lnTo>
                  <a:lnTo>
                    <a:pt x="163112" y="33655"/>
                  </a:lnTo>
                  <a:lnTo>
                    <a:pt x="162553" y="31940"/>
                  </a:lnTo>
                  <a:lnTo>
                    <a:pt x="162553" y="24930"/>
                  </a:lnTo>
                  <a:lnTo>
                    <a:pt x="164344" y="19646"/>
                  </a:lnTo>
                  <a:lnTo>
                    <a:pt x="171473" y="8191"/>
                  </a:lnTo>
                  <a:lnTo>
                    <a:pt x="174999" y="5308"/>
                  </a:lnTo>
                  <a:lnTo>
                    <a:pt x="186678" y="5308"/>
                  </a:lnTo>
                  <a:lnTo>
                    <a:pt x="184880" y="3810"/>
                  </a:lnTo>
                  <a:lnTo>
                    <a:pt x="184143" y="3390"/>
                  </a:lnTo>
                  <a:lnTo>
                    <a:pt x="181997" y="2590"/>
                  </a:lnTo>
                  <a:lnTo>
                    <a:pt x="180193" y="2324"/>
                  </a:lnTo>
                  <a:close/>
                </a:path>
                <a:path w="867410" h="92075">
                  <a:moveTo>
                    <a:pt x="186678" y="5308"/>
                  </a:moveTo>
                  <a:lnTo>
                    <a:pt x="178695" y="5308"/>
                  </a:lnTo>
                  <a:lnTo>
                    <a:pt x="179393" y="5689"/>
                  </a:lnTo>
                  <a:lnTo>
                    <a:pt x="181705" y="7251"/>
                  </a:lnTo>
                  <a:lnTo>
                    <a:pt x="182761" y="7747"/>
                  </a:lnTo>
                  <a:lnTo>
                    <a:pt x="183559" y="7937"/>
                  </a:lnTo>
                  <a:lnTo>
                    <a:pt x="184765" y="8191"/>
                  </a:lnTo>
                  <a:lnTo>
                    <a:pt x="185637" y="8648"/>
                  </a:lnTo>
                  <a:lnTo>
                    <a:pt x="186584" y="9829"/>
                  </a:lnTo>
                  <a:lnTo>
                    <a:pt x="186670" y="10312"/>
                  </a:lnTo>
                  <a:lnTo>
                    <a:pt x="186793" y="10998"/>
                  </a:lnTo>
                  <a:lnTo>
                    <a:pt x="186823" y="19062"/>
                  </a:lnTo>
                  <a:lnTo>
                    <a:pt x="185007" y="24434"/>
                  </a:lnTo>
                  <a:lnTo>
                    <a:pt x="178222" y="33655"/>
                  </a:lnTo>
                  <a:lnTo>
                    <a:pt x="177528" y="34429"/>
                  </a:lnTo>
                  <a:lnTo>
                    <a:pt x="173755" y="36753"/>
                  </a:lnTo>
                  <a:lnTo>
                    <a:pt x="179391" y="36753"/>
                  </a:lnTo>
                  <a:lnTo>
                    <a:pt x="187496" y="26047"/>
                  </a:lnTo>
                  <a:lnTo>
                    <a:pt x="189642" y="20231"/>
                  </a:lnTo>
                  <a:lnTo>
                    <a:pt x="189591" y="12153"/>
                  </a:lnTo>
                  <a:lnTo>
                    <a:pt x="189477" y="11582"/>
                  </a:lnTo>
                  <a:lnTo>
                    <a:pt x="189376" y="10998"/>
                  </a:lnTo>
                  <a:lnTo>
                    <a:pt x="189198" y="10312"/>
                  </a:lnTo>
                  <a:lnTo>
                    <a:pt x="189043" y="9829"/>
                  </a:lnTo>
                  <a:lnTo>
                    <a:pt x="188981" y="9639"/>
                  </a:lnTo>
                  <a:lnTo>
                    <a:pt x="188905" y="9410"/>
                  </a:lnTo>
                  <a:lnTo>
                    <a:pt x="203269" y="9410"/>
                  </a:lnTo>
                  <a:lnTo>
                    <a:pt x="205301" y="8648"/>
                  </a:lnTo>
                  <a:lnTo>
                    <a:pt x="206948" y="7937"/>
                  </a:lnTo>
                  <a:lnTo>
                    <a:pt x="194710" y="7937"/>
                  </a:lnTo>
                  <a:lnTo>
                    <a:pt x="192614" y="7747"/>
                  </a:lnTo>
                  <a:lnTo>
                    <a:pt x="189751" y="7251"/>
                  </a:lnTo>
                  <a:lnTo>
                    <a:pt x="188448" y="6756"/>
                  </a:lnTo>
                  <a:lnTo>
                    <a:pt x="186678" y="5308"/>
                  </a:lnTo>
                  <a:close/>
                </a:path>
                <a:path w="867410" h="92075">
                  <a:moveTo>
                    <a:pt x="203269" y="9410"/>
                  </a:moveTo>
                  <a:lnTo>
                    <a:pt x="189022" y="9410"/>
                  </a:lnTo>
                  <a:lnTo>
                    <a:pt x="189795" y="9639"/>
                  </a:lnTo>
                  <a:lnTo>
                    <a:pt x="190684" y="9829"/>
                  </a:lnTo>
                  <a:lnTo>
                    <a:pt x="193712" y="10312"/>
                  </a:lnTo>
                  <a:lnTo>
                    <a:pt x="199947" y="10312"/>
                  </a:lnTo>
                  <a:lnTo>
                    <a:pt x="203269" y="9410"/>
                  </a:lnTo>
                  <a:close/>
                </a:path>
                <a:path w="867410" h="92075">
                  <a:moveTo>
                    <a:pt x="214616" y="5105"/>
                  </a:moveTo>
                  <a:lnTo>
                    <a:pt x="207079" y="5105"/>
                  </a:lnTo>
                  <a:lnTo>
                    <a:pt x="203625" y="6959"/>
                  </a:lnTo>
                  <a:lnTo>
                    <a:pt x="199620" y="7937"/>
                  </a:lnTo>
                  <a:lnTo>
                    <a:pt x="206948" y="7937"/>
                  </a:lnTo>
                  <a:lnTo>
                    <a:pt x="208006" y="7480"/>
                  </a:lnTo>
                  <a:lnTo>
                    <a:pt x="213181" y="7480"/>
                  </a:lnTo>
                  <a:lnTo>
                    <a:pt x="214493" y="5308"/>
                  </a:lnTo>
                  <a:lnTo>
                    <a:pt x="214616" y="5105"/>
                  </a:lnTo>
                  <a:close/>
                </a:path>
                <a:path w="867410" h="92075">
                  <a:moveTo>
                    <a:pt x="217163" y="889"/>
                  </a:moveTo>
                  <a:lnTo>
                    <a:pt x="212934" y="889"/>
                  </a:lnTo>
                  <a:lnTo>
                    <a:pt x="210889" y="2743"/>
                  </a:lnTo>
                  <a:lnTo>
                    <a:pt x="208946" y="4140"/>
                  </a:lnTo>
                  <a:lnTo>
                    <a:pt x="207325" y="4978"/>
                  </a:lnTo>
                  <a:lnTo>
                    <a:pt x="214693" y="4978"/>
                  </a:lnTo>
                  <a:lnTo>
                    <a:pt x="217163" y="889"/>
                  </a:lnTo>
                  <a:close/>
                </a:path>
                <a:path w="867410" h="92075">
                  <a:moveTo>
                    <a:pt x="291714" y="67335"/>
                  </a:moveTo>
                  <a:lnTo>
                    <a:pt x="272821" y="67335"/>
                  </a:lnTo>
                  <a:lnTo>
                    <a:pt x="269373" y="67665"/>
                  </a:lnTo>
                  <a:lnTo>
                    <a:pt x="269373" y="69545"/>
                  </a:lnTo>
                  <a:lnTo>
                    <a:pt x="295027" y="69545"/>
                  </a:lnTo>
                  <a:lnTo>
                    <a:pt x="295027" y="67665"/>
                  </a:lnTo>
                  <a:lnTo>
                    <a:pt x="291714" y="67335"/>
                  </a:lnTo>
                  <a:close/>
                </a:path>
                <a:path w="867410" h="92075">
                  <a:moveTo>
                    <a:pt x="296988" y="14071"/>
                  </a:moveTo>
                  <a:lnTo>
                    <a:pt x="284778" y="14071"/>
                  </a:lnTo>
                  <a:lnTo>
                    <a:pt x="312273" y="69545"/>
                  </a:lnTo>
                  <a:lnTo>
                    <a:pt x="313772" y="69545"/>
                  </a:lnTo>
                  <a:lnTo>
                    <a:pt x="321803" y="52933"/>
                  </a:lnTo>
                  <a:lnTo>
                    <a:pt x="316249" y="52933"/>
                  </a:lnTo>
                  <a:lnTo>
                    <a:pt x="296988" y="14071"/>
                  </a:lnTo>
                  <a:close/>
                </a:path>
                <a:path w="867410" h="92075">
                  <a:moveTo>
                    <a:pt x="352837" y="11696"/>
                  </a:moveTo>
                  <a:lnTo>
                    <a:pt x="341737" y="11696"/>
                  </a:lnTo>
                  <a:lnTo>
                    <a:pt x="341618" y="62191"/>
                  </a:lnTo>
                  <a:lnTo>
                    <a:pt x="341385" y="63347"/>
                  </a:lnTo>
                  <a:lnTo>
                    <a:pt x="341306" y="63741"/>
                  </a:lnTo>
                  <a:lnTo>
                    <a:pt x="341191" y="64312"/>
                  </a:lnTo>
                  <a:lnTo>
                    <a:pt x="338984" y="66649"/>
                  </a:lnTo>
                  <a:lnTo>
                    <a:pt x="338842" y="66649"/>
                  </a:lnTo>
                  <a:lnTo>
                    <a:pt x="336276" y="67335"/>
                  </a:lnTo>
                  <a:lnTo>
                    <a:pt x="331870" y="67665"/>
                  </a:lnTo>
                  <a:lnTo>
                    <a:pt x="331870" y="69545"/>
                  </a:lnTo>
                  <a:lnTo>
                    <a:pt x="362426" y="69545"/>
                  </a:lnTo>
                  <a:lnTo>
                    <a:pt x="362426" y="67665"/>
                  </a:lnTo>
                  <a:lnTo>
                    <a:pt x="358374" y="67335"/>
                  </a:lnTo>
                  <a:lnTo>
                    <a:pt x="355758" y="66649"/>
                  </a:lnTo>
                  <a:lnTo>
                    <a:pt x="353421" y="64566"/>
                  </a:lnTo>
                  <a:lnTo>
                    <a:pt x="352837" y="62191"/>
                  </a:lnTo>
                  <a:lnTo>
                    <a:pt x="352837" y="11696"/>
                  </a:lnTo>
                  <a:close/>
                </a:path>
                <a:path w="867410" h="92075">
                  <a:moveTo>
                    <a:pt x="291166" y="2324"/>
                  </a:moveTo>
                  <a:lnTo>
                    <a:pt x="269640" y="2324"/>
                  </a:lnTo>
                  <a:lnTo>
                    <a:pt x="269640" y="4216"/>
                  </a:lnTo>
                  <a:lnTo>
                    <a:pt x="275809" y="4483"/>
                  </a:lnTo>
                  <a:lnTo>
                    <a:pt x="274372" y="4483"/>
                  </a:lnTo>
                  <a:lnTo>
                    <a:pt x="277245" y="5156"/>
                  </a:lnTo>
                  <a:lnTo>
                    <a:pt x="276966" y="5156"/>
                  </a:lnTo>
                  <a:lnTo>
                    <a:pt x="279382" y="7378"/>
                  </a:lnTo>
                  <a:lnTo>
                    <a:pt x="279977" y="9728"/>
                  </a:lnTo>
                  <a:lnTo>
                    <a:pt x="279942" y="60121"/>
                  </a:lnTo>
                  <a:lnTo>
                    <a:pt x="279342" y="63347"/>
                  </a:lnTo>
                  <a:lnTo>
                    <a:pt x="276777" y="66281"/>
                  </a:lnTo>
                  <a:lnTo>
                    <a:pt x="273572" y="67335"/>
                  </a:lnTo>
                  <a:lnTo>
                    <a:pt x="291292" y="67335"/>
                  </a:lnTo>
                  <a:lnTo>
                    <a:pt x="288968" y="66649"/>
                  </a:lnTo>
                  <a:lnTo>
                    <a:pt x="288669" y="66649"/>
                  </a:lnTo>
                  <a:lnTo>
                    <a:pt x="285654" y="63741"/>
                  </a:lnTo>
                  <a:lnTo>
                    <a:pt x="284778" y="60121"/>
                  </a:lnTo>
                  <a:lnTo>
                    <a:pt x="284778" y="14071"/>
                  </a:lnTo>
                  <a:lnTo>
                    <a:pt x="296988" y="14071"/>
                  </a:lnTo>
                  <a:lnTo>
                    <a:pt x="291166" y="2324"/>
                  </a:lnTo>
                  <a:close/>
                </a:path>
                <a:path w="867410" h="92075">
                  <a:moveTo>
                    <a:pt x="362426" y="2324"/>
                  </a:moveTo>
                  <a:lnTo>
                    <a:pt x="340721" y="2324"/>
                  </a:lnTo>
                  <a:lnTo>
                    <a:pt x="316249" y="52933"/>
                  </a:lnTo>
                  <a:lnTo>
                    <a:pt x="321803" y="52933"/>
                  </a:lnTo>
                  <a:lnTo>
                    <a:pt x="341737" y="11696"/>
                  </a:lnTo>
                  <a:lnTo>
                    <a:pt x="352837" y="11696"/>
                  </a:lnTo>
                  <a:lnTo>
                    <a:pt x="352837" y="9728"/>
                  </a:lnTo>
                  <a:lnTo>
                    <a:pt x="353421" y="7378"/>
                  </a:lnTo>
                  <a:lnTo>
                    <a:pt x="355758" y="5156"/>
                  </a:lnTo>
                  <a:lnTo>
                    <a:pt x="358374" y="4483"/>
                  </a:lnTo>
                  <a:lnTo>
                    <a:pt x="362426" y="4216"/>
                  </a:lnTo>
                  <a:lnTo>
                    <a:pt x="362426" y="2324"/>
                  </a:lnTo>
                  <a:close/>
                </a:path>
                <a:path w="867410" h="92075">
                  <a:moveTo>
                    <a:pt x="387215" y="69519"/>
                  </a:moveTo>
                  <a:lnTo>
                    <a:pt x="376553" y="69519"/>
                  </a:lnTo>
                  <a:lnTo>
                    <a:pt x="378593" y="70294"/>
                  </a:lnTo>
                  <a:lnTo>
                    <a:pt x="384575" y="70294"/>
                  </a:lnTo>
                  <a:lnTo>
                    <a:pt x="387215" y="69519"/>
                  </a:lnTo>
                  <a:close/>
                </a:path>
                <a:path w="867410" h="92075">
                  <a:moveTo>
                    <a:pt x="406993" y="62750"/>
                  </a:moveTo>
                  <a:lnTo>
                    <a:pt x="397808" y="62750"/>
                  </a:lnTo>
                  <a:lnTo>
                    <a:pt x="397860" y="63677"/>
                  </a:lnTo>
                  <a:lnTo>
                    <a:pt x="397979" y="64935"/>
                  </a:lnTo>
                  <a:lnTo>
                    <a:pt x="398471" y="66370"/>
                  </a:lnTo>
                  <a:lnTo>
                    <a:pt x="398557" y="66560"/>
                  </a:lnTo>
                  <a:lnTo>
                    <a:pt x="400767" y="69519"/>
                  </a:lnTo>
                  <a:lnTo>
                    <a:pt x="400935" y="69519"/>
                  </a:lnTo>
                  <a:lnTo>
                    <a:pt x="402431" y="70142"/>
                  </a:lnTo>
                  <a:lnTo>
                    <a:pt x="406914" y="70142"/>
                  </a:lnTo>
                  <a:lnTo>
                    <a:pt x="408946" y="69519"/>
                  </a:lnTo>
                  <a:lnTo>
                    <a:pt x="412248" y="67437"/>
                  </a:lnTo>
                  <a:lnTo>
                    <a:pt x="413480" y="66370"/>
                  </a:lnTo>
                  <a:lnTo>
                    <a:pt x="414610" y="65087"/>
                  </a:lnTo>
                  <a:lnTo>
                    <a:pt x="414610" y="64541"/>
                  </a:lnTo>
                  <a:lnTo>
                    <a:pt x="408349" y="64541"/>
                  </a:lnTo>
                  <a:lnTo>
                    <a:pt x="407490" y="63957"/>
                  </a:lnTo>
                  <a:lnTo>
                    <a:pt x="407320" y="63677"/>
                  </a:lnTo>
                  <a:lnTo>
                    <a:pt x="406993" y="62750"/>
                  </a:lnTo>
                  <a:close/>
                </a:path>
                <a:path w="867410" h="92075">
                  <a:moveTo>
                    <a:pt x="402308" y="24993"/>
                  </a:moveTo>
                  <a:lnTo>
                    <a:pt x="392868" y="24993"/>
                  </a:lnTo>
                  <a:lnTo>
                    <a:pt x="395382" y="26111"/>
                  </a:lnTo>
                  <a:lnTo>
                    <a:pt x="397300" y="29641"/>
                  </a:lnTo>
                  <a:lnTo>
                    <a:pt x="397513" y="31051"/>
                  </a:lnTo>
                  <a:lnTo>
                    <a:pt x="397546" y="31267"/>
                  </a:lnTo>
                  <a:lnTo>
                    <a:pt x="397656" y="39585"/>
                  </a:lnTo>
                  <a:lnTo>
                    <a:pt x="387877" y="42989"/>
                  </a:lnTo>
                  <a:lnTo>
                    <a:pt x="381349" y="45681"/>
                  </a:lnTo>
                  <a:lnTo>
                    <a:pt x="372929" y="50876"/>
                  </a:lnTo>
                  <a:lnTo>
                    <a:pt x="370351" y="54876"/>
                  </a:lnTo>
                  <a:lnTo>
                    <a:pt x="370351" y="62750"/>
                  </a:lnTo>
                  <a:lnTo>
                    <a:pt x="371027" y="64287"/>
                  </a:lnTo>
                  <a:lnTo>
                    <a:pt x="371138" y="64541"/>
                  </a:lnTo>
                  <a:lnTo>
                    <a:pt x="371239" y="64770"/>
                  </a:lnTo>
                  <a:lnTo>
                    <a:pt x="371312" y="64935"/>
                  </a:lnTo>
                  <a:lnTo>
                    <a:pt x="371379" y="65087"/>
                  </a:lnTo>
                  <a:lnTo>
                    <a:pt x="371468" y="65290"/>
                  </a:lnTo>
                  <a:lnTo>
                    <a:pt x="376207" y="69519"/>
                  </a:lnTo>
                  <a:lnTo>
                    <a:pt x="387417" y="69519"/>
                  </a:lnTo>
                  <a:lnTo>
                    <a:pt x="392804" y="66560"/>
                  </a:lnTo>
                  <a:lnTo>
                    <a:pt x="395116" y="64935"/>
                  </a:lnTo>
                  <a:lnTo>
                    <a:pt x="395914" y="64287"/>
                  </a:lnTo>
                  <a:lnTo>
                    <a:pt x="385972" y="64287"/>
                  </a:lnTo>
                  <a:lnTo>
                    <a:pt x="384853" y="63957"/>
                  </a:lnTo>
                  <a:lnTo>
                    <a:pt x="384612" y="63957"/>
                  </a:lnTo>
                  <a:lnTo>
                    <a:pt x="380904" y="61480"/>
                  </a:lnTo>
                  <a:lnTo>
                    <a:pt x="379837" y="59258"/>
                  </a:lnTo>
                  <a:lnTo>
                    <a:pt x="379837" y="52514"/>
                  </a:lnTo>
                  <a:lnTo>
                    <a:pt x="382403" y="49174"/>
                  </a:lnTo>
                  <a:lnTo>
                    <a:pt x="390188" y="44704"/>
                  </a:lnTo>
                  <a:lnTo>
                    <a:pt x="393566" y="43319"/>
                  </a:lnTo>
                  <a:lnTo>
                    <a:pt x="397656" y="42062"/>
                  </a:lnTo>
                  <a:lnTo>
                    <a:pt x="406507" y="42062"/>
                  </a:lnTo>
                  <a:lnTo>
                    <a:pt x="406507" y="34378"/>
                  </a:lnTo>
                  <a:lnTo>
                    <a:pt x="405890" y="31267"/>
                  </a:lnTo>
                  <a:lnTo>
                    <a:pt x="405847" y="31051"/>
                  </a:lnTo>
                  <a:lnTo>
                    <a:pt x="404583" y="28841"/>
                  </a:lnTo>
                  <a:lnTo>
                    <a:pt x="402308" y="24993"/>
                  </a:lnTo>
                  <a:close/>
                </a:path>
                <a:path w="867410" h="92075">
                  <a:moveTo>
                    <a:pt x="414610" y="62598"/>
                  </a:moveTo>
                  <a:lnTo>
                    <a:pt x="414463" y="62598"/>
                  </a:lnTo>
                  <a:lnTo>
                    <a:pt x="413302" y="63398"/>
                  </a:lnTo>
                  <a:lnTo>
                    <a:pt x="412375" y="63957"/>
                  </a:lnTo>
                  <a:lnTo>
                    <a:pt x="411049" y="64541"/>
                  </a:lnTo>
                  <a:lnTo>
                    <a:pt x="414610" y="64541"/>
                  </a:lnTo>
                  <a:lnTo>
                    <a:pt x="414610" y="62598"/>
                  </a:lnTo>
                  <a:close/>
                </a:path>
                <a:path w="867410" h="92075">
                  <a:moveTo>
                    <a:pt x="406507" y="42062"/>
                  </a:moveTo>
                  <a:lnTo>
                    <a:pt x="397656" y="42062"/>
                  </a:lnTo>
                  <a:lnTo>
                    <a:pt x="397656" y="59677"/>
                  </a:lnTo>
                  <a:lnTo>
                    <a:pt x="396576" y="61226"/>
                  </a:lnTo>
                  <a:lnTo>
                    <a:pt x="392271" y="63677"/>
                  </a:lnTo>
                  <a:lnTo>
                    <a:pt x="390023" y="64287"/>
                  </a:lnTo>
                  <a:lnTo>
                    <a:pt x="395914" y="64287"/>
                  </a:lnTo>
                  <a:lnTo>
                    <a:pt x="397808" y="62750"/>
                  </a:lnTo>
                  <a:lnTo>
                    <a:pt x="406993" y="62750"/>
                  </a:lnTo>
                  <a:lnTo>
                    <a:pt x="406647" y="61874"/>
                  </a:lnTo>
                  <a:lnTo>
                    <a:pt x="406579" y="61226"/>
                  </a:lnTo>
                  <a:lnTo>
                    <a:pt x="406507" y="42062"/>
                  </a:lnTo>
                  <a:close/>
                </a:path>
                <a:path w="867410" h="92075">
                  <a:moveTo>
                    <a:pt x="397402" y="22517"/>
                  </a:moveTo>
                  <a:lnTo>
                    <a:pt x="384575" y="22517"/>
                  </a:lnTo>
                  <a:lnTo>
                    <a:pt x="380066" y="23787"/>
                  </a:lnTo>
                  <a:lnTo>
                    <a:pt x="373907" y="28841"/>
                  </a:lnTo>
                  <a:lnTo>
                    <a:pt x="372370" y="31267"/>
                  </a:lnTo>
                  <a:lnTo>
                    <a:pt x="372370" y="34772"/>
                  </a:lnTo>
                  <a:lnTo>
                    <a:pt x="372715" y="35636"/>
                  </a:lnTo>
                  <a:lnTo>
                    <a:pt x="372802" y="35852"/>
                  </a:lnTo>
                  <a:lnTo>
                    <a:pt x="374503" y="37807"/>
                  </a:lnTo>
                  <a:lnTo>
                    <a:pt x="375735" y="38290"/>
                  </a:lnTo>
                  <a:lnTo>
                    <a:pt x="378364" y="38290"/>
                  </a:lnTo>
                  <a:lnTo>
                    <a:pt x="381572" y="31267"/>
                  </a:lnTo>
                  <a:lnTo>
                    <a:pt x="381452" y="28841"/>
                  </a:lnTo>
                  <a:lnTo>
                    <a:pt x="387254" y="24993"/>
                  </a:lnTo>
                  <a:lnTo>
                    <a:pt x="402308" y="24993"/>
                  </a:lnTo>
                  <a:lnTo>
                    <a:pt x="402075" y="24599"/>
                  </a:lnTo>
                  <a:lnTo>
                    <a:pt x="397402" y="22517"/>
                  </a:lnTo>
                  <a:close/>
                </a:path>
                <a:path w="867410" h="92075">
                  <a:moveTo>
                    <a:pt x="444379" y="22669"/>
                  </a:moveTo>
                  <a:lnTo>
                    <a:pt x="435273" y="22669"/>
                  </a:lnTo>
                  <a:lnTo>
                    <a:pt x="429774" y="25234"/>
                  </a:lnTo>
                  <a:lnTo>
                    <a:pt x="420782" y="35521"/>
                  </a:lnTo>
                  <a:lnTo>
                    <a:pt x="418534" y="41681"/>
                  </a:lnTo>
                  <a:lnTo>
                    <a:pt x="418581" y="54711"/>
                  </a:lnTo>
                  <a:lnTo>
                    <a:pt x="420401" y="59613"/>
                  </a:lnTo>
                  <a:lnTo>
                    <a:pt x="427907" y="68313"/>
                  </a:lnTo>
                  <a:lnTo>
                    <a:pt x="432809" y="70485"/>
                  </a:lnTo>
                  <a:lnTo>
                    <a:pt x="442258" y="70485"/>
                  </a:lnTo>
                  <a:lnTo>
                    <a:pt x="451849" y="65151"/>
                  </a:lnTo>
                  <a:lnTo>
                    <a:pt x="438523" y="65151"/>
                  </a:lnTo>
                  <a:lnTo>
                    <a:pt x="434776" y="63169"/>
                  </a:lnTo>
                  <a:lnTo>
                    <a:pt x="434617" y="63169"/>
                  </a:lnTo>
                  <a:lnTo>
                    <a:pt x="429240" y="54711"/>
                  </a:lnTo>
                  <a:lnTo>
                    <a:pt x="427920" y="49974"/>
                  </a:lnTo>
                  <a:lnTo>
                    <a:pt x="427920" y="39255"/>
                  </a:lnTo>
                  <a:lnTo>
                    <a:pt x="429164" y="34709"/>
                  </a:lnTo>
                  <a:lnTo>
                    <a:pt x="434143" y="27343"/>
                  </a:lnTo>
                  <a:lnTo>
                    <a:pt x="437622" y="25488"/>
                  </a:lnTo>
                  <a:lnTo>
                    <a:pt x="451124" y="25488"/>
                  </a:lnTo>
                  <a:lnTo>
                    <a:pt x="450348" y="24942"/>
                  </a:lnTo>
                  <a:lnTo>
                    <a:pt x="446766" y="23190"/>
                  </a:lnTo>
                  <a:lnTo>
                    <a:pt x="444379" y="22669"/>
                  </a:lnTo>
                  <a:close/>
                </a:path>
                <a:path w="867410" h="92075">
                  <a:moveTo>
                    <a:pt x="469512" y="63944"/>
                  </a:moveTo>
                  <a:lnTo>
                    <a:pt x="453040" y="63944"/>
                  </a:lnTo>
                  <a:lnTo>
                    <a:pt x="453040" y="70040"/>
                  </a:lnTo>
                  <a:lnTo>
                    <a:pt x="453409" y="70485"/>
                  </a:lnTo>
                  <a:lnTo>
                    <a:pt x="461778" y="67564"/>
                  </a:lnTo>
                  <a:lnTo>
                    <a:pt x="469296" y="65151"/>
                  </a:lnTo>
                  <a:lnTo>
                    <a:pt x="469512" y="65151"/>
                  </a:lnTo>
                  <a:lnTo>
                    <a:pt x="469512" y="63944"/>
                  </a:lnTo>
                  <a:close/>
                </a:path>
                <a:path w="867410" h="92075">
                  <a:moveTo>
                    <a:pt x="451124" y="25488"/>
                  </a:moveTo>
                  <a:lnTo>
                    <a:pt x="444455" y="25488"/>
                  </a:lnTo>
                  <a:lnTo>
                    <a:pt x="446855" y="26377"/>
                  </a:lnTo>
                  <a:lnTo>
                    <a:pt x="451796" y="29921"/>
                  </a:lnTo>
                  <a:lnTo>
                    <a:pt x="453040" y="32956"/>
                  </a:lnTo>
                  <a:lnTo>
                    <a:pt x="453010" y="59944"/>
                  </a:lnTo>
                  <a:lnTo>
                    <a:pt x="452049" y="61442"/>
                  </a:lnTo>
                  <a:lnTo>
                    <a:pt x="448773" y="64376"/>
                  </a:lnTo>
                  <a:lnTo>
                    <a:pt x="446488" y="65151"/>
                  </a:lnTo>
                  <a:lnTo>
                    <a:pt x="451849" y="65151"/>
                  </a:lnTo>
                  <a:lnTo>
                    <a:pt x="453040" y="63944"/>
                  </a:lnTo>
                  <a:lnTo>
                    <a:pt x="469512" y="63944"/>
                  </a:lnTo>
                  <a:lnTo>
                    <a:pt x="469512" y="63588"/>
                  </a:lnTo>
                  <a:lnTo>
                    <a:pt x="464712" y="63588"/>
                  </a:lnTo>
                  <a:lnTo>
                    <a:pt x="463200" y="63169"/>
                  </a:lnTo>
                  <a:lnTo>
                    <a:pt x="462070" y="61442"/>
                  </a:lnTo>
                  <a:lnTo>
                    <a:pt x="461778" y="59944"/>
                  </a:lnTo>
                  <a:lnTo>
                    <a:pt x="461867" y="27127"/>
                  </a:lnTo>
                  <a:lnTo>
                    <a:pt x="453040" y="27127"/>
                  </a:lnTo>
                  <a:lnTo>
                    <a:pt x="451719" y="25908"/>
                  </a:lnTo>
                  <a:lnTo>
                    <a:pt x="451124" y="25488"/>
                  </a:lnTo>
                  <a:close/>
                </a:path>
                <a:path w="867410" h="92075">
                  <a:moveTo>
                    <a:pt x="462159" y="292"/>
                  </a:moveTo>
                  <a:lnTo>
                    <a:pt x="461556" y="292"/>
                  </a:lnTo>
                  <a:lnTo>
                    <a:pt x="460521" y="660"/>
                  </a:lnTo>
                  <a:lnTo>
                    <a:pt x="459009" y="1130"/>
                  </a:lnTo>
                  <a:lnTo>
                    <a:pt x="457803" y="1536"/>
                  </a:lnTo>
                  <a:lnTo>
                    <a:pt x="456393" y="1943"/>
                  </a:lnTo>
                  <a:lnTo>
                    <a:pt x="451592" y="3225"/>
                  </a:lnTo>
                  <a:lnTo>
                    <a:pt x="445623" y="4660"/>
                  </a:lnTo>
                  <a:lnTo>
                    <a:pt x="445623" y="6299"/>
                  </a:lnTo>
                  <a:lnTo>
                    <a:pt x="451453" y="6299"/>
                  </a:lnTo>
                  <a:lnTo>
                    <a:pt x="451834" y="6426"/>
                  </a:lnTo>
                  <a:lnTo>
                    <a:pt x="452799" y="7950"/>
                  </a:lnTo>
                  <a:lnTo>
                    <a:pt x="453040" y="9334"/>
                  </a:lnTo>
                  <a:lnTo>
                    <a:pt x="453040" y="27127"/>
                  </a:lnTo>
                  <a:lnTo>
                    <a:pt x="461867" y="27127"/>
                  </a:lnTo>
                  <a:lnTo>
                    <a:pt x="461973" y="9334"/>
                  </a:lnTo>
                  <a:lnTo>
                    <a:pt x="462094" y="3225"/>
                  </a:lnTo>
                  <a:lnTo>
                    <a:pt x="462159" y="292"/>
                  </a:lnTo>
                  <a:close/>
                </a:path>
                <a:path w="867410" h="92075">
                  <a:moveTo>
                    <a:pt x="501643" y="23012"/>
                  </a:moveTo>
                  <a:lnTo>
                    <a:pt x="489845" y="23012"/>
                  </a:lnTo>
                  <a:lnTo>
                    <a:pt x="484333" y="25425"/>
                  </a:lnTo>
                  <a:lnTo>
                    <a:pt x="475875" y="35090"/>
                  </a:lnTo>
                  <a:lnTo>
                    <a:pt x="473754" y="40817"/>
                  </a:lnTo>
                  <a:lnTo>
                    <a:pt x="473788" y="53695"/>
                  </a:lnTo>
                  <a:lnTo>
                    <a:pt x="475580" y="59004"/>
                  </a:lnTo>
                  <a:lnTo>
                    <a:pt x="482860" y="68389"/>
                  </a:lnTo>
                  <a:lnTo>
                    <a:pt x="488029" y="70739"/>
                  </a:lnTo>
                  <a:lnTo>
                    <a:pt x="500513" y="70739"/>
                  </a:lnTo>
                  <a:lnTo>
                    <a:pt x="505402" y="68948"/>
                  </a:lnTo>
                  <a:lnTo>
                    <a:pt x="511442" y="63550"/>
                  </a:lnTo>
                  <a:lnTo>
                    <a:pt x="494569" y="63550"/>
                  </a:lnTo>
                  <a:lnTo>
                    <a:pt x="490569" y="61798"/>
                  </a:lnTo>
                  <a:lnTo>
                    <a:pt x="483812" y="54800"/>
                  </a:lnTo>
                  <a:lnTo>
                    <a:pt x="481945" y="49225"/>
                  </a:lnTo>
                  <a:lnTo>
                    <a:pt x="481590" y="41567"/>
                  </a:lnTo>
                  <a:lnTo>
                    <a:pt x="515461" y="41567"/>
                  </a:lnTo>
                  <a:lnTo>
                    <a:pt x="515461" y="38392"/>
                  </a:lnTo>
                  <a:lnTo>
                    <a:pt x="481806" y="38392"/>
                  </a:lnTo>
                  <a:lnTo>
                    <a:pt x="482301" y="35687"/>
                  </a:lnTo>
                  <a:lnTo>
                    <a:pt x="483127" y="33426"/>
                  </a:lnTo>
                  <a:lnTo>
                    <a:pt x="486390" y="28308"/>
                  </a:lnTo>
                  <a:lnTo>
                    <a:pt x="489489" y="26631"/>
                  </a:lnTo>
                  <a:lnTo>
                    <a:pt x="508380" y="26631"/>
                  </a:lnTo>
                  <a:lnTo>
                    <a:pt x="506037" y="24625"/>
                  </a:lnTo>
                  <a:lnTo>
                    <a:pt x="501643" y="23012"/>
                  </a:lnTo>
                  <a:close/>
                </a:path>
                <a:path w="867410" h="92075">
                  <a:moveTo>
                    <a:pt x="515727" y="53098"/>
                  </a:moveTo>
                  <a:lnTo>
                    <a:pt x="513556" y="56438"/>
                  </a:lnTo>
                  <a:lnTo>
                    <a:pt x="511194" y="59004"/>
                  </a:lnTo>
                  <a:lnTo>
                    <a:pt x="506075" y="62636"/>
                  </a:lnTo>
                  <a:lnTo>
                    <a:pt x="502926" y="63550"/>
                  </a:lnTo>
                  <a:lnTo>
                    <a:pt x="511442" y="63550"/>
                  </a:lnTo>
                  <a:lnTo>
                    <a:pt x="513403" y="61798"/>
                  </a:lnTo>
                  <a:lnTo>
                    <a:pt x="516134" y="57899"/>
                  </a:lnTo>
                  <a:lnTo>
                    <a:pt x="517594" y="53695"/>
                  </a:lnTo>
                  <a:lnTo>
                    <a:pt x="515727" y="53098"/>
                  </a:lnTo>
                  <a:close/>
                </a:path>
                <a:path w="867410" h="92075">
                  <a:moveTo>
                    <a:pt x="508380" y="26631"/>
                  </a:moveTo>
                  <a:lnTo>
                    <a:pt x="497630" y="26631"/>
                  </a:lnTo>
                  <a:lnTo>
                    <a:pt x="500538" y="28092"/>
                  </a:lnTo>
                  <a:lnTo>
                    <a:pt x="502335" y="31076"/>
                  </a:lnTo>
                  <a:lnTo>
                    <a:pt x="503243" y="32626"/>
                  </a:lnTo>
                  <a:lnTo>
                    <a:pt x="503916" y="35090"/>
                  </a:lnTo>
                  <a:lnTo>
                    <a:pt x="504310" y="38392"/>
                  </a:lnTo>
                  <a:lnTo>
                    <a:pt x="515461" y="38392"/>
                  </a:lnTo>
                  <a:lnTo>
                    <a:pt x="515461" y="35687"/>
                  </a:lnTo>
                  <a:lnTo>
                    <a:pt x="513568" y="31076"/>
                  </a:lnTo>
                  <a:lnTo>
                    <a:pt x="508380" y="26631"/>
                  </a:lnTo>
                  <a:close/>
                </a:path>
                <a:path w="867410" h="92075">
                  <a:moveTo>
                    <a:pt x="565677" y="292"/>
                  </a:moveTo>
                  <a:lnTo>
                    <a:pt x="562578" y="292"/>
                  </a:lnTo>
                  <a:lnTo>
                    <a:pt x="561270" y="800"/>
                  </a:lnTo>
                  <a:lnTo>
                    <a:pt x="559136" y="2844"/>
                  </a:lnTo>
                  <a:lnTo>
                    <a:pt x="558603" y="4064"/>
                  </a:lnTo>
                  <a:lnTo>
                    <a:pt x="558603" y="6896"/>
                  </a:lnTo>
                  <a:lnTo>
                    <a:pt x="559136" y="8102"/>
                  </a:lnTo>
                  <a:lnTo>
                    <a:pt x="561270" y="10109"/>
                  </a:lnTo>
                  <a:lnTo>
                    <a:pt x="562578" y="10617"/>
                  </a:lnTo>
                  <a:lnTo>
                    <a:pt x="565677" y="10617"/>
                  </a:lnTo>
                  <a:lnTo>
                    <a:pt x="566985" y="10109"/>
                  </a:lnTo>
                  <a:lnTo>
                    <a:pt x="569144" y="8102"/>
                  </a:lnTo>
                  <a:lnTo>
                    <a:pt x="569690" y="6896"/>
                  </a:lnTo>
                  <a:lnTo>
                    <a:pt x="569690" y="4064"/>
                  </a:lnTo>
                  <a:lnTo>
                    <a:pt x="569161" y="2844"/>
                  </a:lnTo>
                  <a:lnTo>
                    <a:pt x="566985" y="800"/>
                  </a:lnTo>
                  <a:lnTo>
                    <a:pt x="565677" y="292"/>
                  </a:lnTo>
                  <a:close/>
                </a:path>
                <a:path w="867410" h="92075">
                  <a:moveTo>
                    <a:pt x="569441" y="29235"/>
                  </a:moveTo>
                  <a:lnTo>
                    <a:pt x="558559" y="29235"/>
                  </a:lnTo>
                  <a:lnTo>
                    <a:pt x="559403" y="29743"/>
                  </a:lnTo>
                  <a:lnTo>
                    <a:pt x="560254" y="31927"/>
                  </a:lnTo>
                  <a:lnTo>
                    <a:pt x="560419" y="33413"/>
                  </a:lnTo>
                  <a:lnTo>
                    <a:pt x="560419" y="63093"/>
                  </a:lnTo>
                  <a:lnTo>
                    <a:pt x="559911" y="65468"/>
                  </a:lnTo>
                  <a:lnTo>
                    <a:pt x="557858" y="67284"/>
                  </a:lnTo>
                  <a:lnTo>
                    <a:pt x="557680" y="67284"/>
                  </a:lnTo>
                  <a:lnTo>
                    <a:pt x="555279" y="67894"/>
                  </a:lnTo>
                  <a:lnTo>
                    <a:pt x="554797" y="67894"/>
                  </a:lnTo>
                  <a:lnTo>
                    <a:pt x="551719" y="68160"/>
                  </a:lnTo>
                  <a:lnTo>
                    <a:pt x="551719" y="69545"/>
                  </a:lnTo>
                  <a:lnTo>
                    <a:pt x="577640" y="69545"/>
                  </a:lnTo>
                  <a:lnTo>
                    <a:pt x="577640" y="68160"/>
                  </a:lnTo>
                  <a:lnTo>
                    <a:pt x="574186" y="67894"/>
                  </a:lnTo>
                  <a:lnTo>
                    <a:pt x="571976" y="67284"/>
                  </a:lnTo>
                  <a:lnTo>
                    <a:pt x="570124" y="65468"/>
                  </a:lnTo>
                  <a:lnTo>
                    <a:pt x="569556" y="63093"/>
                  </a:lnTo>
                  <a:lnTo>
                    <a:pt x="569441" y="29235"/>
                  </a:lnTo>
                  <a:close/>
                </a:path>
                <a:path w="867410" h="92075">
                  <a:moveTo>
                    <a:pt x="569423" y="22860"/>
                  </a:moveTo>
                  <a:lnTo>
                    <a:pt x="569144" y="22860"/>
                  </a:lnTo>
                  <a:lnTo>
                    <a:pt x="568496" y="23063"/>
                  </a:lnTo>
                  <a:lnTo>
                    <a:pt x="565054" y="24422"/>
                  </a:lnTo>
                  <a:lnTo>
                    <a:pt x="560711" y="25844"/>
                  </a:lnTo>
                  <a:lnTo>
                    <a:pt x="552202" y="28422"/>
                  </a:lnTo>
                  <a:lnTo>
                    <a:pt x="552202" y="29959"/>
                  </a:lnTo>
                  <a:lnTo>
                    <a:pt x="555047" y="29235"/>
                  </a:lnTo>
                  <a:lnTo>
                    <a:pt x="569441" y="29235"/>
                  </a:lnTo>
                  <a:lnTo>
                    <a:pt x="569423" y="22860"/>
                  </a:lnTo>
                  <a:close/>
                </a:path>
                <a:path w="867410" h="92075">
                  <a:moveTo>
                    <a:pt x="598544" y="22948"/>
                  </a:moveTo>
                  <a:lnTo>
                    <a:pt x="597847" y="22948"/>
                  </a:lnTo>
                  <a:lnTo>
                    <a:pt x="587686" y="26060"/>
                  </a:lnTo>
                  <a:lnTo>
                    <a:pt x="584244" y="27076"/>
                  </a:lnTo>
                  <a:lnTo>
                    <a:pt x="582783" y="27482"/>
                  </a:lnTo>
                  <a:lnTo>
                    <a:pt x="582783" y="29210"/>
                  </a:lnTo>
                  <a:lnTo>
                    <a:pt x="587542" y="29210"/>
                  </a:lnTo>
                  <a:lnTo>
                    <a:pt x="588511" y="29641"/>
                  </a:lnTo>
                  <a:lnTo>
                    <a:pt x="589184" y="30886"/>
                  </a:lnTo>
                  <a:lnTo>
                    <a:pt x="589605" y="31750"/>
                  </a:lnTo>
                  <a:lnTo>
                    <a:pt x="589718" y="32524"/>
                  </a:lnTo>
                  <a:lnTo>
                    <a:pt x="589773" y="63741"/>
                  </a:lnTo>
                  <a:lnTo>
                    <a:pt x="589410" y="65138"/>
                  </a:lnTo>
                  <a:lnTo>
                    <a:pt x="589311" y="65519"/>
                  </a:lnTo>
                  <a:lnTo>
                    <a:pt x="587292" y="67271"/>
                  </a:lnTo>
                  <a:lnTo>
                    <a:pt x="585527" y="67856"/>
                  </a:lnTo>
                  <a:lnTo>
                    <a:pt x="582999" y="68160"/>
                  </a:lnTo>
                  <a:lnTo>
                    <a:pt x="582999" y="69545"/>
                  </a:lnTo>
                  <a:lnTo>
                    <a:pt x="606304" y="69545"/>
                  </a:lnTo>
                  <a:lnTo>
                    <a:pt x="606304" y="68160"/>
                  </a:lnTo>
                  <a:lnTo>
                    <a:pt x="604110" y="68160"/>
                  </a:lnTo>
                  <a:lnTo>
                    <a:pt x="602049" y="67652"/>
                  </a:lnTo>
                  <a:lnTo>
                    <a:pt x="599776" y="66040"/>
                  </a:lnTo>
                  <a:lnTo>
                    <a:pt x="599205" y="64439"/>
                  </a:lnTo>
                  <a:lnTo>
                    <a:pt x="599205" y="34277"/>
                  </a:lnTo>
                  <a:lnTo>
                    <a:pt x="601122" y="32524"/>
                  </a:lnTo>
                  <a:lnTo>
                    <a:pt x="602672" y="31267"/>
                  </a:lnTo>
                  <a:lnTo>
                    <a:pt x="602933" y="31102"/>
                  </a:lnTo>
                  <a:lnTo>
                    <a:pt x="598671" y="31102"/>
                  </a:lnTo>
                  <a:lnTo>
                    <a:pt x="598544" y="22948"/>
                  </a:lnTo>
                  <a:close/>
                </a:path>
                <a:path w="867410" h="92075">
                  <a:moveTo>
                    <a:pt x="625930" y="28524"/>
                  </a:moveTo>
                  <a:lnTo>
                    <a:pt x="613276" y="28524"/>
                  </a:lnTo>
                  <a:lnTo>
                    <a:pt x="615372" y="29451"/>
                  </a:lnTo>
                  <a:lnTo>
                    <a:pt x="617638" y="33223"/>
                  </a:lnTo>
                  <a:lnTo>
                    <a:pt x="618191" y="35547"/>
                  </a:lnTo>
                  <a:lnTo>
                    <a:pt x="618191" y="62953"/>
                  </a:lnTo>
                  <a:lnTo>
                    <a:pt x="617683" y="65138"/>
                  </a:lnTo>
                  <a:lnTo>
                    <a:pt x="615496" y="67271"/>
                  </a:lnTo>
                  <a:lnTo>
                    <a:pt x="615305" y="67271"/>
                  </a:lnTo>
                  <a:lnTo>
                    <a:pt x="613728" y="67856"/>
                  </a:lnTo>
                  <a:lnTo>
                    <a:pt x="613598" y="67856"/>
                  </a:lnTo>
                  <a:lnTo>
                    <a:pt x="611206" y="68160"/>
                  </a:lnTo>
                  <a:lnTo>
                    <a:pt x="611206" y="69545"/>
                  </a:lnTo>
                  <a:lnTo>
                    <a:pt x="633977" y="69545"/>
                  </a:lnTo>
                  <a:lnTo>
                    <a:pt x="633977" y="68160"/>
                  </a:lnTo>
                  <a:lnTo>
                    <a:pt x="631696" y="68160"/>
                  </a:lnTo>
                  <a:lnTo>
                    <a:pt x="630113" y="67652"/>
                  </a:lnTo>
                  <a:lnTo>
                    <a:pt x="629949" y="67652"/>
                  </a:lnTo>
                  <a:lnTo>
                    <a:pt x="627880" y="65519"/>
                  </a:lnTo>
                  <a:lnTo>
                    <a:pt x="627731" y="65138"/>
                  </a:lnTo>
                  <a:lnTo>
                    <a:pt x="627310" y="63741"/>
                  </a:lnTo>
                  <a:lnTo>
                    <a:pt x="627310" y="31750"/>
                  </a:lnTo>
                  <a:lnTo>
                    <a:pt x="625930" y="28524"/>
                  </a:lnTo>
                  <a:close/>
                </a:path>
                <a:path w="867410" h="92075">
                  <a:moveTo>
                    <a:pt x="617852" y="22948"/>
                  </a:moveTo>
                  <a:lnTo>
                    <a:pt x="611487" y="22948"/>
                  </a:lnTo>
                  <a:lnTo>
                    <a:pt x="609111" y="23622"/>
                  </a:lnTo>
                  <a:lnTo>
                    <a:pt x="606342" y="25247"/>
                  </a:lnTo>
                  <a:lnTo>
                    <a:pt x="604500" y="26301"/>
                  </a:lnTo>
                  <a:lnTo>
                    <a:pt x="601935" y="28257"/>
                  </a:lnTo>
                  <a:lnTo>
                    <a:pt x="598671" y="31102"/>
                  </a:lnTo>
                  <a:lnTo>
                    <a:pt x="602933" y="31102"/>
                  </a:lnTo>
                  <a:lnTo>
                    <a:pt x="605996" y="29210"/>
                  </a:lnTo>
                  <a:lnTo>
                    <a:pt x="608158" y="28524"/>
                  </a:lnTo>
                  <a:lnTo>
                    <a:pt x="625930" y="28524"/>
                  </a:lnTo>
                  <a:lnTo>
                    <a:pt x="625484" y="27482"/>
                  </a:lnTo>
                  <a:lnTo>
                    <a:pt x="625392" y="27266"/>
                  </a:lnTo>
                  <a:lnTo>
                    <a:pt x="619575" y="23456"/>
                  </a:lnTo>
                  <a:lnTo>
                    <a:pt x="617852" y="22948"/>
                  </a:lnTo>
                  <a:close/>
                </a:path>
                <a:path w="867410" h="92075">
                  <a:moveTo>
                    <a:pt x="699204" y="2324"/>
                  </a:moveTo>
                  <a:lnTo>
                    <a:pt x="666883" y="2324"/>
                  </a:lnTo>
                  <a:lnTo>
                    <a:pt x="666883" y="4216"/>
                  </a:lnTo>
                  <a:lnTo>
                    <a:pt x="671328" y="4406"/>
                  </a:lnTo>
                  <a:lnTo>
                    <a:pt x="674211" y="5041"/>
                  </a:lnTo>
                  <a:lnTo>
                    <a:pt x="676840" y="7200"/>
                  </a:lnTo>
                  <a:lnTo>
                    <a:pt x="677500" y="9601"/>
                  </a:lnTo>
                  <a:lnTo>
                    <a:pt x="677500" y="62445"/>
                  </a:lnTo>
                  <a:lnTo>
                    <a:pt x="676840" y="64871"/>
                  </a:lnTo>
                  <a:lnTo>
                    <a:pt x="674211" y="66751"/>
                  </a:lnTo>
                  <a:lnTo>
                    <a:pt x="671328" y="67360"/>
                  </a:lnTo>
                  <a:lnTo>
                    <a:pt x="666883" y="67665"/>
                  </a:lnTo>
                  <a:lnTo>
                    <a:pt x="666883" y="69545"/>
                  </a:lnTo>
                  <a:lnTo>
                    <a:pt x="699204" y="69545"/>
                  </a:lnTo>
                  <a:lnTo>
                    <a:pt x="699204" y="67665"/>
                  </a:lnTo>
                  <a:lnTo>
                    <a:pt x="694759" y="67360"/>
                  </a:lnTo>
                  <a:lnTo>
                    <a:pt x="691876" y="66751"/>
                  </a:lnTo>
                  <a:lnTo>
                    <a:pt x="689248" y="64871"/>
                  </a:lnTo>
                  <a:lnTo>
                    <a:pt x="688587" y="62445"/>
                  </a:lnTo>
                  <a:lnTo>
                    <a:pt x="688587" y="9601"/>
                  </a:lnTo>
                  <a:lnTo>
                    <a:pt x="689248" y="7200"/>
                  </a:lnTo>
                  <a:lnTo>
                    <a:pt x="691876" y="5041"/>
                  </a:lnTo>
                  <a:lnTo>
                    <a:pt x="694759" y="4406"/>
                  </a:lnTo>
                  <a:lnTo>
                    <a:pt x="699204" y="4216"/>
                  </a:lnTo>
                  <a:lnTo>
                    <a:pt x="699204" y="2324"/>
                  </a:lnTo>
                  <a:close/>
                </a:path>
                <a:path w="867410" h="92075">
                  <a:moveTo>
                    <a:pt x="719486" y="27381"/>
                  </a:moveTo>
                  <a:lnTo>
                    <a:pt x="710266" y="27381"/>
                  </a:lnTo>
                  <a:lnTo>
                    <a:pt x="710386" y="61556"/>
                  </a:lnTo>
                  <a:lnTo>
                    <a:pt x="710556" y="62649"/>
                  </a:lnTo>
                  <a:lnTo>
                    <a:pt x="710672" y="63398"/>
                  </a:lnTo>
                  <a:lnTo>
                    <a:pt x="712984" y="68757"/>
                  </a:lnTo>
                  <a:lnTo>
                    <a:pt x="715829" y="70485"/>
                  </a:lnTo>
                  <a:lnTo>
                    <a:pt x="721950" y="70485"/>
                  </a:lnTo>
                  <a:lnTo>
                    <a:pt x="723931" y="70015"/>
                  </a:lnTo>
                  <a:lnTo>
                    <a:pt x="728059" y="68097"/>
                  </a:lnTo>
                  <a:lnTo>
                    <a:pt x="730015" y="66459"/>
                  </a:lnTo>
                  <a:lnTo>
                    <a:pt x="731103" y="65087"/>
                  </a:lnTo>
                  <a:lnTo>
                    <a:pt x="722598" y="65087"/>
                  </a:lnTo>
                  <a:lnTo>
                    <a:pt x="720934" y="63944"/>
                  </a:lnTo>
                  <a:lnTo>
                    <a:pt x="719613" y="60375"/>
                  </a:lnTo>
                  <a:lnTo>
                    <a:pt x="719486" y="27381"/>
                  </a:lnTo>
                  <a:close/>
                </a:path>
                <a:path w="867410" h="92075">
                  <a:moveTo>
                    <a:pt x="731653" y="61556"/>
                  </a:moveTo>
                  <a:lnTo>
                    <a:pt x="730446" y="62788"/>
                  </a:lnTo>
                  <a:lnTo>
                    <a:pt x="729367" y="63677"/>
                  </a:lnTo>
                  <a:lnTo>
                    <a:pt x="727487" y="64808"/>
                  </a:lnTo>
                  <a:lnTo>
                    <a:pt x="726370" y="65087"/>
                  </a:lnTo>
                  <a:lnTo>
                    <a:pt x="731103" y="65087"/>
                  </a:lnTo>
                  <a:lnTo>
                    <a:pt x="732926" y="62788"/>
                  </a:lnTo>
                  <a:lnTo>
                    <a:pt x="733037" y="62649"/>
                  </a:lnTo>
                  <a:lnTo>
                    <a:pt x="731653" y="61556"/>
                  </a:lnTo>
                  <a:close/>
                </a:path>
                <a:path w="867410" h="92075">
                  <a:moveTo>
                    <a:pt x="719372" y="10795"/>
                  </a:moveTo>
                  <a:lnTo>
                    <a:pt x="718605" y="10795"/>
                  </a:lnTo>
                  <a:lnTo>
                    <a:pt x="714622" y="15786"/>
                  </a:lnTo>
                  <a:lnTo>
                    <a:pt x="712069" y="18884"/>
                  </a:lnTo>
                  <a:lnTo>
                    <a:pt x="709898" y="21234"/>
                  </a:lnTo>
                  <a:lnTo>
                    <a:pt x="708132" y="22771"/>
                  </a:lnTo>
                  <a:lnTo>
                    <a:pt x="704830" y="25311"/>
                  </a:lnTo>
                  <a:lnTo>
                    <a:pt x="704322" y="25730"/>
                  </a:lnTo>
                  <a:lnTo>
                    <a:pt x="704005" y="26098"/>
                  </a:lnTo>
                  <a:lnTo>
                    <a:pt x="703907" y="26987"/>
                  </a:lnTo>
                  <a:lnTo>
                    <a:pt x="704399" y="27381"/>
                  </a:lnTo>
                  <a:lnTo>
                    <a:pt x="730370" y="27381"/>
                  </a:lnTo>
                  <a:lnTo>
                    <a:pt x="730370" y="23812"/>
                  </a:lnTo>
                  <a:lnTo>
                    <a:pt x="719601" y="23812"/>
                  </a:lnTo>
                  <a:lnTo>
                    <a:pt x="719550" y="10922"/>
                  </a:lnTo>
                  <a:lnTo>
                    <a:pt x="719372" y="10795"/>
                  </a:lnTo>
                  <a:close/>
                </a:path>
                <a:path w="867410" h="92075">
                  <a:moveTo>
                    <a:pt x="754880" y="69519"/>
                  </a:moveTo>
                  <a:lnTo>
                    <a:pt x="744221" y="69519"/>
                  </a:lnTo>
                  <a:lnTo>
                    <a:pt x="746271" y="70294"/>
                  </a:lnTo>
                  <a:lnTo>
                    <a:pt x="752240" y="70294"/>
                  </a:lnTo>
                  <a:lnTo>
                    <a:pt x="754880" y="69519"/>
                  </a:lnTo>
                  <a:close/>
                </a:path>
                <a:path w="867410" h="92075">
                  <a:moveTo>
                    <a:pt x="774650" y="62750"/>
                  </a:moveTo>
                  <a:lnTo>
                    <a:pt x="765486" y="62750"/>
                  </a:lnTo>
                  <a:lnTo>
                    <a:pt x="765538" y="63677"/>
                  </a:lnTo>
                  <a:lnTo>
                    <a:pt x="765655" y="64935"/>
                  </a:lnTo>
                  <a:lnTo>
                    <a:pt x="766137" y="66370"/>
                  </a:lnTo>
                  <a:lnTo>
                    <a:pt x="766222" y="66560"/>
                  </a:lnTo>
                  <a:lnTo>
                    <a:pt x="768432" y="69519"/>
                  </a:lnTo>
                  <a:lnTo>
                    <a:pt x="768602" y="69519"/>
                  </a:lnTo>
                  <a:lnTo>
                    <a:pt x="770108" y="70142"/>
                  </a:lnTo>
                  <a:lnTo>
                    <a:pt x="774592" y="70142"/>
                  </a:lnTo>
                  <a:lnTo>
                    <a:pt x="776611" y="69519"/>
                  </a:lnTo>
                  <a:lnTo>
                    <a:pt x="779926" y="67437"/>
                  </a:lnTo>
                  <a:lnTo>
                    <a:pt x="781145" y="66370"/>
                  </a:lnTo>
                  <a:lnTo>
                    <a:pt x="782288" y="65087"/>
                  </a:lnTo>
                  <a:lnTo>
                    <a:pt x="782288" y="64541"/>
                  </a:lnTo>
                  <a:lnTo>
                    <a:pt x="776027" y="64541"/>
                  </a:lnTo>
                  <a:lnTo>
                    <a:pt x="775168" y="63957"/>
                  </a:lnTo>
                  <a:lnTo>
                    <a:pt x="774994" y="63677"/>
                  </a:lnTo>
                  <a:lnTo>
                    <a:pt x="774650" y="62750"/>
                  </a:lnTo>
                  <a:close/>
                </a:path>
                <a:path w="867410" h="92075">
                  <a:moveTo>
                    <a:pt x="769985" y="24993"/>
                  </a:moveTo>
                  <a:lnTo>
                    <a:pt x="760545" y="24993"/>
                  </a:lnTo>
                  <a:lnTo>
                    <a:pt x="763047" y="26111"/>
                  </a:lnTo>
                  <a:lnTo>
                    <a:pt x="764978" y="29641"/>
                  </a:lnTo>
                  <a:lnTo>
                    <a:pt x="765191" y="31051"/>
                  </a:lnTo>
                  <a:lnTo>
                    <a:pt x="765224" y="31267"/>
                  </a:lnTo>
                  <a:lnTo>
                    <a:pt x="765333" y="39585"/>
                  </a:lnTo>
                  <a:lnTo>
                    <a:pt x="755554" y="42989"/>
                  </a:lnTo>
                  <a:lnTo>
                    <a:pt x="749026" y="45681"/>
                  </a:lnTo>
                  <a:lnTo>
                    <a:pt x="745750" y="47675"/>
                  </a:lnTo>
                  <a:lnTo>
                    <a:pt x="740606" y="50876"/>
                  </a:lnTo>
                  <a:lnTo>
                    <a:pt x="738028" y="54876"/>
                  </a:lnTo>
                  <a:lnTo>
                    <a:pt x="738028" y="62750"/>
                  </a:lnTo>
                  <a:lnTo>
                    <a:pt x="738704" y="64287"/>
                  </a:lnTo>
                  <a:lnTo>
                    <a:pt x="738816" y="64541"/>
                  </a:lnTo>
                  <a:lnTo>
                    <a:pt x="738917" y="64770"/>
                  </a:lnTo>
                  <a:lnTo>
                    <a:pt x="738989" y="64935"/>
                  </a:lnTo>
                  <a:lnTo>
                    <a:pt x="739056" y="65087"/>
                  </a:lnTo>
                  <a:lnTo>
                    <a:pt x="739146" y="65290"/>
                  </a:lnTo>
                  <a:lnTo>
                    <a:pt x="743872" y="69519"/>
                  </a:lnTo>
                  <a:lnTo>
                    <a:pt x="755082" y="69519"/>
                  </a:lnTo>
                  <a:lnTo>
                    <a:pt x="760469" y="66560"/>
                  </a:lnTo>
                  <a:lnTo>
                    <a:pt x="762781" y="64935"/>
                  </a:lnTo>
                  <a:lnTo>
                    <a:pt x="763583" y="64287"/>
                  </a:lnTo>
                  <a:lnTo>
                    <a:pt x="753649" y="64287"/>
                  </a:lnTo>
                  <a:lnTo>
                    <a:pt x="752530" y="63957"/>
                  </a:lnTo>
                  <a:lnTo>
                    <a:pt x="752290" y="63957"/>
                  </a:lnTo>
                  <a:lnTo>
                    <a:pt x="748582" y="61480"/>
                  </a:lnTo>
                  <a:lnTo>
                    <a:pt x="747515" y="59258"/>
                  </a:lnTo>
                  <a:lnTo>
                    <a:pt x="747515" y="52514"/>
                  </a:lnTo>
                  <a:lnTo>
                    <a:pt x="750081" y="49174"/>
                  </a:lnTo>
                  <a:lnTo>
                    <a:pt x="757866" y="44704"/>
                  </a:lnTo>
                  <a:lnTo>
                    <a:pt x="761244" y="43319"/>
                  </a:lnTo>
                  <a:lnTo>
                    <a:pt x="765333" y="42062"/>
                  </a:lnTo>
                  <a:lnTo>
                    <a:pt x="774185" y="42062"/>
                  </a:lnTo>
                  <a:lnTo>
                    <a:pt x="774185" y="34378"/>
                  </a:lnTo>
                  <a:lnTo>
                    <a:pt x="773568" y="31267"/>
                  </a:lnTo>
                  <a:lnTo>
                    <a:pt x="773525" y="31051"/>
                  </a:lnTo>
                  <a:lnTo>
                    <a:pt x="769985" y="24993"/>
                  </a:lnTo>
                  <a:close/>
                </a:path>
                <a:path w="867410" h="92075">
                  <a:moveTo>
                    <a:pt x="782288" y="62496"/>
                  </a:moveTo>
                  <a:lnTo>
                    <a:pt x="780967" y="63398"/>
                  </a:lnTo>
                  <a:lnTo>
                    <a:pt x="780053" y="63957"/>
                  </a:lnTo>
                  <a:lnTo>
                    <a:pt x="778726" y="64541"/>
                  </a:lnTo>
                  <a:lnTo>
                    <a:pt x="782288" y="64541"/>
                  </a:lnTo>
                  <a:lnTo>
                    <a:pt x="782288" y="62496"/>
                  </a:lnTo>
                  <a:close/>
                </a:path>
                <a:path w="867410" h="92075">
                  <a:moveTo>
                    <a:pt x="774185" y="42062"/>
                  </a:moveTo>
                  <a:lnTo>
                    <a:pt x="765333" y="42062"/>
                  </a:lnTo>
                  <a:lnTo>
                    <a:pt x="765333" y="59677"/>
                  </a:lnTo>
                  <a:lnTo>
                    <a:pt x="764254" y="61226"/>
                  </a:lnTo>
                  <a:lnTo>
                    <a:pt x="759948" y="63677"/>
                  </a:lnTo>
                  <a:lnTo>
                    <a:pt x="757701" y="64287"/>
                  </a:lnTo>
                  <a:lnTo>
                    <a:pt x="763583" y="64287"/>
                  </a:lnTo>
                  <a:lnTo>
                    <a:pt x="765486" y="62750"/>
                  </a:lnTo>
                  <a:lnTo>
                    <a:pt x="774650" y="62750"/>
                  </a:lnTo>
                  <a:lnTo>
                    <a:pt x="774325" y="61874"/>
                  </a:lnTo>
                  <a:lnTo>
                    <a:pt x="774256" y="61226"/>
                  </a:lnTo>
                  <a:lnTo>
                    <a:pt x="774185" y="42062"/>
                  </a:lnTo>
                  <a:close/>
                </a:path>
                <a:path w="867410" h="92075">
                  <a:moveTo>
                    <a:pt x="765079" y="22517"/>
                  </a:moveTo>
                  <a:lnTo>
                    <a:pt x="752240" y="22517"/>
                  </a:lnTo>
                  <a:lnTo>
                    <a:pt x="747731" y="23787"/>
                  </a:lnTo>
                  <a:lnTo>
                    <a:pt x="741584" y="28841"/>
                  </a:lnTo>
                  <a:lnTo>
                    <a:pt x="740048" y="31267"/>
                  </a:lnTo>
                  <a:lnTo>
                    <a:pt x="740048" y="34772"/>
                  </a:lnTo>
                  <a:lnTo>
                    <a:pt x="740393" y="35636"/>
                  </a:lnTo>
                  <a:lnTo>
                    <a:pt x="740479" y="35852"/>
                  </a:lnTo>
                  <a:lnTo>
                    <a:pt x="742181" y="37807"/>
                  </a:lnTo>
                  <a:lnTo>
                    <a:pt x="743413" y="38290"/>
                  </a:lnTo>
                  <a:lnTo>
                    <a:pt x="746042" y="38290"/>
                  </a:lnTo>
                  <a:lnTo>
                    <a:pt x="746931" y="38074"/>
                  </a:lnTo>
                  <a:lnTo>
                    <a:pt x="748988" y="36918"/>
                  </a:lnTo>
                  <a:lnTo>
                    <a:pt x="749538" y="35852"/>
                  </a:lnTo>
                  <a:lnTo>
                    <a:pt x="749560" y="32905"/>
                  </a:lnTo>
                  <a:lnTo>
                    <a:pt x="749250" y="31267"/>
                  </a:lnTo>
                  <a:lnTo>
                    <a:pt x="749130" y="28841"/>
                  </a:lnTo>
                  <a:lnTo>
                    <a:pt x="749115" y="28409"/>
                  </a:lnTo>
                  <a:lnTo>
                    <a:pt x="749928" y="27178"/>
                  </a:lnTo>
                  <a:lnTo>
                    <a:pt x="753205" y="25425"/>
                  </a:lnTo>
                  <a:lnTo>
                    <a:pt x="754932" y="24993"/>
                  </a:lnTo>
                  <a:lnTo>
                    <a:pt x="769985" y="24993"/>
                  </a:lnTo>
                  <a:lnTo>
                    <a:pt x="769753" y="24599"/>
                  </a:lnTo>
                  <a:lnTo>
                    <a:pt x="765079" y="22517"/>
                  </a:lnTo>
                  <a:close/>
                </a:path>
                <a:path w="867410" h="92075">
                  <a:moveTo>
                    <a:pt x="803364" y="5943"/>
                  </a:moveTo>
                  <a:lnTo>
                    <a:pt x="792072" y="5943"/>
                  </a:lnTo>
                  <a:lnTo>
                    <a:pt x="793019" y="6400"/>
                  </a:lnTo>
                  <a:lnTo>
                    <a:pt x="793730" y="7785"/>
                  </a:lnTo>
                  <a:lnTo>
                    <a:pt x="794111" y="8610"/>
                  </a:lnTo>
                  <a:lnTo>
                    <a:pt x="794210" y="63842"/>
                  </a:lnTo>
                  <a:lnTo>
                    <a:pt x="793730" y="65354"/>
                  </a:lnTo>
                  <a:lnTo>
                    <a:pt x="791381" y="67246"/>
                  </a:lnTo>
                  <a:lnTo>
                    <a:pt x="788852" y="67932"/>
                  </a:lnTo>
                  <a:lnTo>
                    <a:pt x="788308" y="67932"/>
                  </a:lnTo>
                  <a:lnTo>
                    <a:pt x="785831" y="68160"/>
                  </a:lnTo>
                  <a:lnTo>
                    <a:pt x="785831" y="69545"/>
                  </a:lnTo>
                  <a:lnTo>
                    <a:pt x="811637" y="69545"/>
                  </a:lnTo>
                  <a:lnTo>
                    <a:pt x="811637" y="68160"/>
                  </a:lnTo>
                  <a:lnTo>
                    <a:pt x="808297" y="67932"/>
                  </a:lnTo>
                  <a:lnTo>
                    <a:pt x="806100" y="67386"/>
                  </a:lnTo>
                  <a:lnTo>
                    <a:pt x="803967" y="65697"/>
                  </a:lnTo>
                  <a:lnTo>
                    <a:pt x="803433" y="63842"/>
                  </a:lnTo>
                  <a:lnTo>
                    <a:pt x="803364" y="5943"/>
                  </a:lnTo>
                  <a:close/>
                </a:path>
                <a:path w="867410" h="92075">
                  <a:moveTo>
                    <a:pt x="803294" y="0"/>
                  </a:moveTo>
                  <a:lnTo>
                    <a:pt x="802553" y="0"/>
                  </a:lnTo>
                  <a:lnTo>
                    <a:pt x="796143" y="1879"/>
                  </a:lnTo>
                  <a:lnTo>
                    <a:pt x="790365" y="3467"/>
                  </a:lnTo>
                  <a:lnTo>
                    <a:pt x="785564" y="4660"/>
                  </a:lnTo>
                  <a:lnTo>
                    <a:pt x="785564" y="6400"/>
                  </a:lnTo>
                  <a:lnTo>
                    <a:pt x="785100" y="6400"/>
                  </a:lnTo>
                  <a:lnTo>
                    <a:pt x="787190" y="5943"/>
                  </a:lnTo>
                  <a:lnTo>
                    <a:pt x="803364" y="5943"/>
                  </a:lnTo>
                  <a:lnTo>
                    <a:pt x="803294" y="0"/>
                  </a:lnTo>
                  <a:close/>
                </a:path>
                <a:path w="867410" h="92075">
                  <a:moveTo>
                    <a:pt x="824515" y="81457"/>
                  </a:moveTo>
                  <a:lnTo>
                    <a:pt x="822026" y="81457"/>
                  </a:lnTo>
                  <a:lnTo>
                    <a:pt x="820718" y="81876"/>
                  </a:lnTo>
                  <a:lnTo>
                    <a:pt x="818635" y="83566"/>
                  </a:lnTo>
                  <a:lnTo>
                    <a:pt x="818127" y="84645"/>
                  </a:lnTo>
                  <a:lnTo>
                    <a:pt x="818127" y="87985"/>
                  </a:lnTo>
                  <a:lnTo>
                    <a:pt x="818991" y="89458"/>
                  </a:lnTo>
                  <a:lnTo>
                    <a:pt x="822471" y="91313"/>
                  </a:lnTo>
                  <a:lnTo>
                    <a:pt x="824337" y="91770"/>
                  </a:lnTo>
                  <a:lnTo>
                    <a:pt x="830421" y="91770"/>
                  </a:lnTo>
                  <a:lnTo>
                    <a:pt x="833799" y="90170"/>
                  </a:lnTo>
                  <a:lnTo>
                    <a:pt x="839133" y="83756"/>
                  </a:lnTo>
                  <a:lnTo>
                    <a:pt x="839236" y="83566"/>
                  </a:lnTo>
                  <a:lnTo>
                    <a:pt x="839359" y="83337"/>
                  </a:lnTo>
                  <a:lnTo>
                    <a:pt x="830776" y="83337"/>
                  </a:lnTo>
                  <a:lnTo>
                    <a:pt x="829494" y="83019"/>
                  </a:lnTo>
                  <a:lnTo>
                    <a:pt x="826203" y="81876"/>
                  </a:lnTo>
                  <a:lnTo>
                    <a:pt x="826384" y="81876"/>
                  </a:lnTo>
                  <a:lnTo>
                    <a:pt x="824515" y="81457"/>
                  </a:lnTo>
                  <a:close/>
                </a:path>
                <a:path w="867410" h="92075">
                  <a:moveTo>
                    <a:pt x="835778" y="25577"/>
                  </a:moveTo>
                  <a:lnTo>
                    <a:pt x="818305" y="25577"/>
                  </a:lnTo>
                  <a:lnTo>
                    <a:pt x="819638" y="26085"/>
                  </a:lnTo>
                  <a:lnTo>
                    <a:pt x="821455" y="27635"/>
                  </a:lnTo>
                  <a:lnTo>
                    <a:pt x="840530" y="65506"/>
                  </a:lnTo>
                  <a:lnTo>
                    <a:pt x="841038" y="69151"/>
                  </a:lnTo>
                  <a:lnTo>
                    <a:pt x="839946" y="72110"/>
                  </a:lnTo>
                  <a:lnTo>
                    <a:pt x="835590" y="81089"/>
                  </a:lnTo>
                  <a:lnTo>
                    <a:pt x="833520" y="83337"/>
                  </a:lnTo>
                  <a:lnTo>
                    <a:pt x="839359" y="83337"/>
                  </a:lnTo>
                  <a:lnTo>
                    <a:pt x="841927" y="78574"/>
                  </a:lnTo>
                  <a:lnTo>
                    <a:pt x="850745" y="56870"/>
                  </a:lnTo>
                  <a:lnTo>
                    <a:pt x="846194" y="56870"/>
                  </a:lnTo>
                  <a:lnTo>
                    <a:pt x="833850" y="32042"/>
                  </a:lnTo>
                  <a:lnTo>
                    <a:pt x="833393" y="31064"/>
                  </a:lnTo>
                  <a:lnTo>
                    <a:pt x="833075" y="30327"/>
                  </a:lnTo>
                  <a:lnTo>
                    <a:pt x="832719" y="29349"/>
                  </a:lnTo>
                  <a:lnTo>
                    <a:pt x="832635" y="27203"/>
                  </a:lnTo>
                  <a:lnTo>
                    <a:pt x="833133" y="26568"/>
                  </a:lnTo>
                  <a:lnTo>
                    <a:pt x="833443" y="26238"/>
                  </a:lnTo>
                  <a:lnTo>
                    <a:pt x="835082" y="25806"/>
                  </a:lnTo>
                  <a:lnTo>
                    <a:pt x="835778" y="25577"/>
                  </a:lnTo>
                  <a:close/>
                </a:path>
                <a:path w="867410" h="92075">
                  <a:moveTo>
                    <a:pt x="865215" y="25577"/>
                  </a:moveTo>
                  <a:lnTo>
                    <a:pt x="855009" y="25577"/>
                  </a:lnTo>
                  <a:lnTo>
                    <a:pt x="855697" y="25806"/>
                  </a:lnTo>
                  <a:lnTo>
                    <a:pt x="856888" y="26568"/>
                  </a:lnTo>
                  <a:lnTo>
                    <a:pt x="857218" y="27203"/>
                  </a:lnTo>
                  <a:lnTo>
                    <a:pt x="857128" y="28663"/>
                  </a:lnTo>
                  <a:lnTo>
                    <a:pt x="857033" y="29349"/>
                  </a:lnTo>
                  <a:lnTo>
                    <a:pt x="856468" y="31572"/>
                  </a:lnTo>
                  <a:lnTo>
                    <a:pt x="846194" y="56870"/>
                  </a:lnTo>
                  <a:lnTo>
                    <a:pt x="850745" y="56870"/>
                  </a:lnTo>
                  <a:lnTo>
                    <a:pt x="861529" y="30327"/>
                  </a:lnTo>
                  <a:lnTo>
                    <a:pt x="862171" y="28663"/>
                  </a:lnTo>
                  <a:lnTo>
                    <a:pt x="862769" y="27635"/>
                  </a:lnTo>
                  <a:lnTo>
                    <a:pt x="864184" y="26085"/>
                  </a:lnTo>
                  <a:lnTo>
                    <a:pt x="864697" y="25806"/>
                  </a:lnTo>
                  <a:lnTo>
                    <a:pt x="865215" y="25577"/>
                  </a:lnTo>
                  <a:close/>
                </a:path>
                <a:path w="867410" h="92075">
                  <a:moveTo>
                    <a:pt x="839031" y="23952"/>
                  </a:moveTo>
                  <a:lnTo>
                    <a:pt x="816527" y="23952"/>
                  </a:lnTo>
                  <a:lnTo>
                    <a:pt x="816527" y="25577"/>
                  </a:lnTo>
                  <a:lnTo>
                    <a:pt x="839031" y="25577"/>
                  </a:lnTo>
                  <a:lnTo>
                    <a:pt x="839031" y="23952"/>
                  </a:lnTo>
                  <a:close/>
                </a:path>
                <a:path w="867410" h="92075">
                  <a:moveTo>
                    <a:pt x="866806" y="23952"/>
                  </a:moveTo>
                  <a:lnTo>
                    <a:pt x="852150" y="23952"/>
                  </a:lnTo>
                  <a:lnTo>
                    <a:pt x="852150" y="25577"/>
                  </a:lnTo>
                  <a:lnTo>
                    <a:pt x="866806" y="25577"/>
                  </a:lnTo>
                  <a:lnTo>
                    <a:pt x="866806" y="23952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9016" y="9753558"/>
              <a:ext cx="446051" cy="44605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2174" y="9804374"/>
              <a:ext cx="426250" cy="43103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84808" y="9805241"/>
              <a:ext cx="375437" cy="375437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292761" y="9145294"/>
              <a:ext cx="4737735" cy="1362710"/>
            </a:xfrm>
            <a:custGeom>
              <a:avLst/>
              <a:gdLst/>
              <a:ahLst/>
              <a:cxnLst/>
              <a:rect l="l" t="t" r="r" b="b"/>
              <a:pathLst>
                <a:path w="4737735" h="1362709">
                  <a:moveTo>
                    <a:pt x="0" y="1038593"/>
                  </a:moveTo>
                  <a:lnTo>
                    <a:pt x="3512" y="1086472"/>
                  </a:lnTo>
                  <a:lnTo>
                    <a:pt x="13717" y="1132169"/>
                  </a:lnTo>
                  <a:lnTo>
                    <a:pt x="30113" y="1175185"/>
                  </a:lnTo>
                  <a:lnTo>
                    <a:pt x="52198" y="1215016"/>
                  </a:lnTo>
                  <a:lnTo>
                    <a:pt x="79471" y="1251163"/>
                  </a:lnTo>
                  <a:lnTo>
                    <a:pt x="111432" y="1283123"/>
                  </a:lnTo>
                  <a:lnTo>
                    <a:pt x="147579" y="1310397"/>
                  </a:lnTo>
                  <a:lnTo>
                    <a:pt x="187410" y="1332482"/>
                  </a:lnTo>
                  <a:lnTo>
                    <a:pt x="230425" y="1348877"/>
                  </a:lnTo>
                  <a:lnTo>
                    <a:pt x="276123" y="1359082"/>
                  </a:lnTo>
                  <a:lnTo>
                    <a:pt x="324002" y="1362595"/>
                  </a:lnTo>
                  <a:lnTo>
                    <a:pt x="4413123" y="1362595"/>
                  </a:lnTo>
                  <a:lnTo>
                    <a:pt x="4460998" y="1359082"/>
                  </a:lnTo>
                  <a:lnTo>
                    <a:pt x="4506693" y="1348877"/>
                  </a:lnTo>
                  <a:lnTo>
                    <a:pt x="4549707" y="1332482"/>
                  </a:lnTo>
                  <a:lnTo>
                    <a:pt x="4589536" y="1310397"/>
                  </a:lnTo>
                  <a:lnTo>
                    <a:pt x="4625682" y="1283123"/>
                  </a:lnTo>
                  <a:lnTo>
                    <a:pt x="4657642" y="1251163"/>
                  </a:lnTo>
                  <a:lnTo>
                    <a:pt x="4684914" y="1215016"/>
                  </a:lnTo>
                  <a:lnTo>
                    <a:pt x="4706999" y="1175185"/>
                  </a:lnTo>
                  <a:lnTo>
                    <a:pt x="4723394" y="1132169"/>
                  </a:lnTo>
                  <a:lnTo>
                    <a:pt x="4733599" y="1086472"/>
                  </a:lnTo>
                  <a:lnTo>
                    <a:pt x="4737112" y="1038593"/>
                  </a:lnTo>
                  <a:lnTo>
                    <a:pt x="4737112" y="324002"/>
                  </a:lnTo>
                  <a:lnTo>
                    <a:pt x="4733599" y="276123"/>
                  </a:lnTo>
                  <a:lnTo>
                    <a:pt x="4723394" y="230425"/>
                  </a:lnTo>
                  <a:lnTo>
                    <a:pt x="4706999" y="187410"/>
                  </a:lnTo>
                  <a:lnTo>
                    <a:pt x="4684914" y="147579"/>
                  </a:lnTo>
                  <a:lnTo>
                    <a:pt x="4657642" y="111432"/>
                  </a:lnTo>
                  <a:lnTo>
                    <a:pt x="4625682" y="79471"/>
                  </a:lnTo>
                  <a:lnTo>
                    <a:pt x="4589536" y="52198"/>
                  </a:lnTo>
                  <a:lnTo>
                    <a:pt x="4549707" y="30113"/>
                  </a:lnTo>
                  <a:lnTo>
                    <a:pt x="4506693" y="13717"/>
                  </a:lnTo>
                  <a:lnTo>
                    <a:pt x="4460998" y="3512"/>
                  </a:lnTo>
                  <a:lnTo>
                    <a:pt x="4413123" y="0"/>
                  </a:lnTo>
                  <a:lnTo>
                    <a:pt x="324002" y="0"/>
                  </a:lnTo>
                  <a:lnTo>
                    <a:pt x="276123" y="3512"/>
                  </a:lnTo>
                  <a:lnTo>
                    <a:pt x="230425" y="13717"/>
                  </a:lnTo>
                  <a:lnTo>
                    <a:pt x="187410" y="30113"/>
                  </a:lnTo>
                  <a:lnTo>
                    <a:pt x="147579" y="52198"/>
                  </a:lnTo>
                  <a:lnTo>
                    <a:pt x="111432" y="79471"/>
                  </a:lnTo>
                  <a:lnTo>
                    <a:pt x="79471" y="111432"/>
                  </a:lnTo>
                  <a:lnTo>
                    <a:pt x="52198" y="147579"/>
                  </a:lnTo>
                  <a:lnTo>
                    <a:pt x="30113" y="187410"/>
                  </a:lnTo>
                  <a:lnTo>
                    <a:pt x="13717" y="230425"/>
                  </a:lnTo>
                  <a:lnTo>
                    <a:pt x="3512" y="276123"/>
                  </a:lnTo>
                  <a:lnTo>
                    <a:pt x="0" y="324002"/>
                  </a:lnTo>
                  <a:lnTo>
                    <a:pt x="0" y="1038593"/>
                  </a:lnTo>
                  <a:close/>
                </a:path>
              </a:pathLst>
            </a:custGeom>
            <a:ln w="9524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11288" y="9815449"/>
              <a:ext cx="400722" cy="386672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1378725" y="10218399"/>
            <a:ext cx="66929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500" spc="10" dirty="0">
                <a:solidFill>
                  <a:srgbClr val="587854"/>
                </a:solidFill>
                <a:latin typeface="Cambria"/>
                <a:cs typeface="Cambria"/>
              </a:rPr>
              <a:t>SENZA</a:t>
            </a:r>
            <a:r>
              <a:rPr sz="500" spc="130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-10" dirty="0">
                <a:solidFill>
                  <a:srgbClr val="587854"/>
                </a:solidFill>
                <a:latin typeface="Cambria"/>
                <a:cs typeface="Cambria"/>
              </a:rPr>
              <a:t>INGREDIENTI</a:t>
            </a:r>
            <a:r>
              <a:rPr sz="500" spc="500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dirty="0">
                <a:solidFill>
                  <a:srgbClr val="587854"/>
                </a:solidFill>
                <a:latin typeface="Cambria"/>
                <a:cs typeface="Cambria"/>
              </a:rPr>
              <a:t>DI</a:t>
            </a:r>
            <a:r>
              <a:rPr sz="500" spc="80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-10" dirty="0">
                <a:solidFill>
                  <a:srgbClr val="587854"/>
                </a:solidFill>
                <a:latin typeface="Cambria"/>
                <a:cs typeface="Cambria"/>
              </a:rPr>
              <a:t>DERIVAZIONE</a:t>
            </a:r>
            <a:r>
              <a:rPr sz="500" spc="500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-10" dirty="0">
                <a:solidFill>
                  <a:srgbClr val="587854"/>
                </a:solidFill>
                <a:latin typeface="Cambria"/>
                <a:cs typeface="Cambria"/>
              </a:rPr>
              <a:t>ANIMALE</a:t>
            </a:r>
            <a:endParaRPr sz="500">
              <a:latin typeface="Cambria"/>
              <a:cs typeface="Cambria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887158" y="9259072"/>
            <a:ext cx="3815079" cy="1082675"/>
            <a:chOff x="887158" y="9259072"/>
            <a:chExt cx="3815079" cy="1082675"/>
          </a:xfrm>
        </p:grpSpPr>
        <p:pic>
          <p:nvPicPr>
            <p:cNvPr id="31" name="object 3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70514" y="9259072"/>
              <a:ext cx="431126" cy="43598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87158" y="10225976"/>
              <a:ext cx="419988" cy="115341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154779" y="10272267"/>
              <a:ext cx="1065403" cy="53022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1668150" y="9300826"/>
              <a:ext cx="339090" cy="408940"/>
            </a:xfrm>
            <a:custGeom>
              <a:avLst/>
              <a:gdLst/>
              <a:ahLst/>
              <a:cxnLst/>
              <a:rect l="l" t="t" r="r" b="b"/>
              <a:pathLst>
                <a:path w="339089" h="408940">
                  <a:moveTo>
                    <a:pt x="44526" y="381317"/>
                  </a:moveTo>
                  <a:lnTo>
                    <a:pt x="44526" y="239610"/>
                  </a:lnTo>
                  <a:lnTo>
                    <a:pt x="71285" y="226284"/>
                  </a:lnTo>
                  <a:lnTo>
                    <a:pt x="95005" y="219441"/>
                  </a:lnTo>
                  <a:lnTo>
                    <a:pt x="129008" y="216920"/>
                  </a:lnTo>
                  <a:lnTo>
                    <a:pt x="186613" y="216560"/>
                  </a:lnTo>
                  <a:lnTo>
                    <a:pt x="251893" y="220237"/>
                  </a:lnTo>
                  <a:lnTo>
                    <a:pt x="299494" y="228326"/>
                  </a:lnTo>
                  <a:lnTo>
                    <a:pt x="328631" y="236416"/>
                  </a:lnTo>
                  <a:lnTo>
                    <a:pt x="338518" y="240093"/>
                  </a:lnTo>
                  <a:lnTo>
                    <a:pt x="338518" y="381317"/>
                  </a:lnTo>
                  <a:lnTo>
                    <a:pt x="320800" y="396934"/>
                  </a:lnTo>
                  <a:lnTo>
                    <a:pt x="299075" y="404953"/>
                  </a:lnTo>
                  <a:lnTo>
                    <a:pt x="259105" y="407908"/>
                  </a:lnTo>
                  <a:lnTo>
                    <a:pt x="186651" y="408330"/>
                  </a:lnTo>
                  <a:lnTo>
                    <a:pt x="111889" y="404109"/>
                  </a:lnTo>
                  <a:lnTo>
                    <a:pt x="68873" y="394823"/>
                  </a:lnTo>
                  <a:lnTo>
                    <a:pt x="49215" y="385538"/>
                  </a:lnTo>
                  <a:lnTo>
                    <a:pt x="44526" y="381317"/>
                  </a:lnTo>
                  <a:close/>
                </a:path>
                <a:path w="339089" h="408940">
                  <a:moveTo>
                    <a:pt x="44526" y="239610"/>
                  </a:moveTo>
                  <a:lnTo>
                    <a:pt x="71285" y="251240"/>
                  </a:lnTo>
                  <a:lnTo>
                    <a:pt x="95005" y="257213"/>
                  </a:lnTo>
                  <a:lnTo>
                    <a:pt x="129008" y="259413"/>
                  </a:lnTo>
                  <a:lnTo>
                    <a:pt x="186613" y="259727"/>
                  </a:lnTo>
                  <a:lnTo>
                    <a:pt x="251893" y="256659"/>
                  </a:lnTo>
                  <a:lnTo>
                    <a:pt x="299494" y="249910"/>
                  </a:lnTo>
                  <a:lnTo>
                    <a:pt x="328631" y="243161"/>
                  </a:lnTo>
                  <a:lnTo>
                    <a:pt x="338518" y="240093"/>
                  </a:lnTo>
                </a:path>
                <a:path w="339089" h="408940">
                  <a:moveTo>
                    <a:pt x="282994" y="0"/>
                  </a:moveTo>
                  <a:lnTo>
                    <a:pt x="244906" y="29787"/>
                  </a:lnTo>
                  <a:lnTo>
                    <a:pt x="200944" y="57532"/>
                  </a:lnTo>
                  <a:lnTo>
                    <a:pt x="146240" y="89979"/>
                  </a:lnTo>
                  <a:lnTo>
                    <a:pt x="90798" y="121123"/>
                  </a:lnTo>
                  <a:lnTo>
                    <a:pt x="44807" y="145314"/>
                  </a:lnTo>
                  <a:lnTo>
                    <a:pt x="12972" y="160193"/>
                  </a:lnTo>
                  <a:lnTo>
                    <a:pt x="0" y="163398"/>
                  </a:lnTo>
                </a:path>
                <a:path w="339089" h="408940">
                  <a:moveTo>
                    <a:pt x="38" y="163372"/>
                  </a:moveTo>
                  <a:lnTo>
                    <a:pt x="37642" y="132861"/>
                  </a:lnTo>
                  <a:lnTo>
                    <a:pt x="81276" y="104619"/>
                  </a:lnTo>
                  <a:lnTo>
                    <a:pt x="135826" y="71945"/>
                  </a:lnTo>
                  <a:lnTo>
                    <a:pt x="191405" y="41030"/>
                  </a:lnTo>
                  <a:lnTo>
                    <a:pt x="237697" y="17354"/>
                  </a:lnTo>
                  <a:lnTo>
                    <a:pt x="282943" y="25"/>
                  </a:lnTo>
                  <a:lnTo>
                    <a:pt x="303491" y="35598"/>
                  </a:lnTo>
                  <a:lnTo>
                    <a:pt x="265414" y="65363"/>
                  </a:lnTo>
                  <a:lnTo>
                    <a:pt x="221467" y="93101"/>
                  </a:lnTo>
                  <a:lnTo>
                    <a:pt x="166776" y="125552"/>
                  </a:lnTo>
                  <a:lnTo>
                    <a:pt x="111334" y="156688"/>
                  </a:lnTo>
                  <a:lnTo>
                    <a:pt x="65341" y="180876"/>
                  </a:lnTo>
                  <a:lnTo>
                    <a:pt x="20523" y="198958"/>
                  </a:lnTo>
                  <a:lnTo>
                    <a:pt x="38" y="163372"/>
                  </a:lnTo>
                  <a:close/>
                </a:path>
              </a:pathLst>
            </a:custGeom>
            <a:ln w="8648">
              <a:solidFill>
                <a:srgbClr val="78858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915530" y="9410027"/>
              <a:ext cx="87268" cy="71716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045267" y="9409515"/>
              <a:ext cx="71932" cy="72224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323359" y="9310049"/>
              <a:ext cx="701056" cy="324869"/>
            </a:xfrm>
            <a:prstGeom prst="rect">
              <a:avLst/>
            </a:prstGeom>
          </p:spPr>
        </p:pic>
      </p:grpSp>
      <p:sp>
        <p:nvSpPr>
          <p:cNvPr id="38" name="object 38"/>
          <p:cNvSpPr txBox="1"/>
          <p:nvPr/>
        </p:nvSpPr>
        <p:spPr>
          <a:xfrm>
            <a:off x="3308484" y="9647169"/>
            <a:ext cx="1586230" cy="850265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840105">
              <a:lnSpc>
                <a:spcPct val="100000"/>
              </a:lnSpc>
              <a:spcBef>
                <a:spcPts val="415"/>
              </a:spcBef>
            </a:pPr>
            <a:r>
              <a:rPr sz="500" spc="20" dirty="0">
                <a:solidFill>
                  <a:srgbClr val="587854"/>
                </a:solidFill>
                <a:latin typeface="Cambria"/>
                <a:cs typeface="Cambria"/>
              </a:rPr>
              <a:t>RICICLABILE</a:t>
            </a:r>
            <a:r>
              <a:rPr sz="500" spc="45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20" dirty="0">
                <a:solidFill>
                  <a:srgbClr val="587854"/>
                </a:solidFill>
                <a:latin typeface="Cambria"/>
                <a:cs typeface="Cambria"/>
              </a:rPr>
              <a:t>AL</a:t>
            </a:r>
            <a:r>
              <a:rPr sz="500" spc="45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-20" dirty="0">
                <a:solidFill>
                  <a:srgbClr val="587854"/>
                </a:solidFill>
                <a:latin typeface="Cambria"/>
                <a:cs typeface="Cambria"/>
              </a:rPr>
              <a:t>100%</a:t>
            </a:r>
            <a:endParaRPr sz="500">
              <a:latin typeface="Cambria"/>
              <a:cs typeface="Cambria"/>
            </a:endParaRPr>
          </a:p>
          <a:p>
            <a:pPr marL="12700">
              <a:lnSpc>
                <a:spcPts val="775"/>
              </a:lnSpc>
              <a:spcBef>
                <a:spcPts val="459"/>
              </a:spcBef>
            </a:pPr>
            <a:r>
              <a:rPr sz="700" spc="20" dirty="0">
                <a:solidFill>
                  <a:srgbClr val="78858E"/>
                </a:solidFill>
                <a:latin typeface="Cambria"/>
                <a:cs typeface="Cambria"/>
              </a:rPr>
              <a:t>Monitoraggio</a:t>
            </a:r>
            <a:r>
              <a:rPr sz="700" spc="18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20" dirty="0">
                <a:solidFill>
                  <a:srgbClr val="78858E"/>
                </a:solidFill>
                <a:latin typeface="Cambria"/>
                <a:cs typeface="Cambria"/>
              </a:rPr>
              <a:t>del</a:t>
            </a:r>
            <a:r>
              <a:rPr sz="700" spc="20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40" dirty="0">
                <a:solidFill>
                  <a:srgbClr val="78858E"/>
                </a:solidFill>
                <a:latin typeface="Cambria"/>
                <a:cs typeface="Cambria"/>
              </a:rPr>
              <a:t>contenuto</a:t>
            </a:r>
            <a:endParaRPr sz="700">
              <a:latin typeface="Cambria"/>
              <a:cs typeface="Cambria"/>
            </a:endParaRPr>
          </a:p>
          <a:p>
            <a:pPr marL="12700" marR="162560">
              <a:lnSpc>
                <a:spcPts val="710"/>
              </a:lnSpc>
              <a:spcBef>
                <a:spcPts val="70"/>
              </a:spcBef>
            </a:pP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di</a:t>
            </a:r>
            <a:r>
              <a:rPr sz="700" spc="10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50" dirty="0">
                <a:solidFill>
                  <a:srgbClr val="78858E"/>
                </a:solidFill>
                <a:latin typeface="Cambria"/>
                <a:cs typeface="Cambria"/>
              </a:rPr>
              <a:t>8</a:t>
            </a:r>
            <a:r>
              <a:rPr sz="700" spc="11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metalli*</a:t>
            </a:r>
            <a:r>
              <a:rPr sz="700" spc="10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per</a:t>
            </a:r>
            <a:r>
              <a:rPr sz="700" spc="11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minimizzare</a:t>
            </a:r>
            <a:r>
              <a:rPr sz="700" spc="11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-50" dirty="0">
                <a:solidFill>
                  <a:srgbClr val="78858E"/>
                </a:solidFill>
                <a:latin typeface="Cambria"/>
                <a:cs typeface="Cambria"/>
              </a:rPr>
              <a:t>i</a:t>
            </a:r>
            <a:r>
              <a:rPr sz="700" spc="50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10" dirty="0">
                <a:solidFill>
                  <a:srgbClr val="78858E"/>
                </a:solidFill>
                <a:latin typeface="Cambria"/>
                <a:cs typeface="Cambria"/>
              </a:rPr>
              <a:t>rischi</a:t>
            </a:r>
            <a:r>
              <a:rPr sz="700" spc="21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10" dirty="0">
                <a:solidFill>
                  <a:srgbClr val="78858E"/>
                </a:solidFill>
                <a:latin typeface="Cambria"/>
                <a:cs typeface="Cambria"/>
              </a:rPr>
              <a:t>d’allergia</a:t>
            </a:r>
            <a:r>
              <a:rPr sz="700" spc="21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10" dirty="0">
                <a:solidFill>
                  <a:srgbClr val="78858E"/>
                </a:solidFill>
                <a:latin typeface="Cambria"/>
                <a:cs typeface="Cambria"/>
              </a:rPr>
              <a:t>e</a:t>
            </a:r>
            <a:r>
              <a:rPr sz="700" spc="21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40" dirty="0">
                <a:solidFill>
                  <a:srgbClr val="78858E"/>
                </a:solidFill>
                <a:latin typeface="Cambria"/>
                <a:cs typeface="Cambria"/>
              </a:rPr>
              <a:t>salvaguardare</a:t>
            </a:r>
            <a:r>
              <a:rPr sz="700" spc="50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dirty="0">
                <a:solidFill>
                  <a:srgbClr val="78858E"/>
                </a:solidFill>
                <a:latin typeface="Cambria"/>
                <a:cs typeface="Cambria"/>
              </a:rPr>
              <a:t>così</a:t>
            </a:r>
            <a:r>
              <a:rPr sz="700" spc="17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60" dirty="0">
                <a:solidFill>
                  <a:srgbClr val="78858E"/>
                </a:solidFill>
                <a:latin typeface="Cambria"/>
                <a:cs typeface="Cambria"/>
              </a:rPr>
              <a:t>anche</a:t>
            </a:r>
            <a:r>
              <a:rPr sz="700" spc="17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dirty="0">
                <a:solidFill>
                  <a:srgbClr val="78858E"/>
                </a:solidFill>
                <a:latin typeface="Cambria"/>
                <a:cs typeface="Cambria"/>
              </a:rPr>
              <a:t>le</a:t>
            </a:r>
            <a:r>
              <a:rPr sz="700" spc="17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dirty="0">
                <a:solidFill>
                  <a:srgbClr val="78858E"/>
                </a:solidFill>
                <a:latin typeface="Cambria"/>
                <a:cs typeface="Cambria"/>
              </a:rPr>
              <a:t>pelli</a:t>
            </a:r>
            <a:r>
              <a:rPr sz="700" spc="17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dirty="0">
                <a:solidFill>
                  <a:srgbClr val="78858E"/>
                </a:solidFill>
                <a:latin typeface="Cambria"/>
                <a:cs typeface="Cambria"/>
              </a:rPr>
              <a:t>più</a:t>
            </a:r>
            <a:r>
              <a:rPr sz="700" spc="17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-10" dirty="0">
                <a:solidFill>
                  <a:srgbClr val="78858E"/>
                </a:solidFill>
                <a:latin typeface="Cambria"/>
                <a:cs typeface="Cambria"/>
              </a:rPr>
              <a:t>sensibili.</a:t>
            </a:r>
            <a:endParaRPr sz="700">
              <a:latin typeface="Cambria"/>
              <a:cs typeface="Cambria"/>
            </a:endParaRPr>
          </a:p>
          <a:p>
            <a:pPr marL="12700" marR="5080">
              <a:lnSpc>
                <a:spcPts val="710"/>
              </a:lnSpc>
              <a:spcBef>
                <a:spcPts val="5"/>
              </a:spcBef>
            </a:pP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*Nichel,</a:t>
            </a:r>
            <a:r>
              <a:rPr sz="700" spc="19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Piombo,</a:t>
            </a:r>
            <a:r>
              <a:rPr sz="700" spc="19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Arsenico,</a:t>
            </a:r>
            <a:r>
              <a:rPr sz="700" spc="19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55" dirty="0">
                <a:solidFill>
                  <a:srgbClr val="78858E"/>
                </a:solidFill>
                <a:latin typeface="Cambria"/>
                <a:cs typeface="Cambria"/>
              </a:rPr>
              <a:t>Cadmio, </a:t>
            </a: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Mercurio,</a:t>
            </a:r>
            <a:r>
              <a:rPr sz="700" spc="18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Antimonio,</a:t>
            </a:r>
            <a:r>
              <a:rPr sz="700" spc="18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50" dirty="0">
                <a:solidFill>
                  <a:srgbClr val="78858E"/>
                </a:solidFill>
                <a:latin typeface="Cambria"/>
                <a:cs typeface="Cambria"/>
              </a:rPr>
              <a:t>Cromo</a:t>
            </a:r>
            <a:r>
              <a:rPr sz="700" spc="18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-50" dirty="0">
                <a:solidFill>
                  <a:srgbClr val="78858E"/>
                </a:solidFill>
                <a:latin typeface="Cambria"/>
                <a:cs typeface="Cambria"/>
              </a:rPr>
              <a:t>e</a:t>
            </a:r>
            <a:r>
              <a:rPr sz="700" spc="50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40" dirty="0">
                <a:solidFill>
                  <a:srgbClr val="78858E"/>
                </a:solidFill>
                <a:latin typeface="Cambria"/>
                <a:cs typeface="Cambria"/>
              </a:rPr>
              <a:t>Cobalto.</a:t>
            </a:r>
            <a:endParaRPr sz="700">
              <a:latin typeface="Cambria"/>
              <a:cs typeface="Cambria"/>
            </a:endParaRPr>
          </a:p>
        </p:txBody>
      </p:sp>
      <p:pic>
        <p:nvPicPr>
          <p:cNvPr id="39" name="object 3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321163" y="9304951"/>
            <a:ext cx="503834" cy="495744"/>
          </a:xfrm>
          <a:prstGeom prst="rect">
            <a:avLst/>
          </a:prstGeom>
        </p:spPr>
      </p:pic>
      <p:grpSp>
        <p:nvGrpSpPr>
          <p:cNvPr id="40" name="object 40"/>
          <p:cNvGrpSpPr/>
          <p:nvPr/>
        </p:nvGrpSpPr>
        <p:grpSpPr>
          <a:xfrm>
            <a:off x="2376001" y="2070006"/>
            <a:ext cx="685800" cy="6246495"/>
            <a:chOff x="2376001" y="2070006"/>
            <a:chExt cx="685800" cy="6246495"/>
          </a:xfrm>
        </p:grpSpPr>
        <p:pic>
          <p:nvPicPr>
            <p:cNvPr id="41" name="object 4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380065" y="7633804"/>
              <a:ext cx="677650" cy="679424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2380065" y="7633804"/>
              <a:ext cx="678180" cy="679450"/>
            </a:xfrm>
            <a:custGeom>
              <a:avLst/>
              <a:gdLst/>
              <a:ahLst/>
              <a:cxnLst/>
              <a:rect l="l" t="t" r="r" b="b"/>
              <a:pathLst>
                <a:path w="678180" h="679450">
                  <a:moveTo>
                    <a:pt x="338823" y="679424"/>
                  </a:moveTo>
                  <a:lnTo>
                    <a:pt x="384798" y="676323"/>
                  </a:lnTo>
                  <a:lnTo>
                    <a:pt x="428894" y="667289"/>
                  </a:lnTo>
                  <a:lnTo>
                    <a:pt x="470706" y="652728"/>
                  </a:lnTo>
                  <a:lnTo>
                    <a:pt x="509831" y="633043"/>
                  </a:lnTo>
                  <a:lnTo>
                    <a:pt x="545865" y="608641"/>
                  </a:lnTo>
                  <a:lnTo>
                    <a:pt x="578405" y="579924"/>
                  </a:lnTo>
                  <a:lnTo>
                    <a:pt x="607046" y="547300"/>
                  </a:lnTo>
                  <a:lnTo>
                    <a:pt x="631386" y="511171"/>
                  </a:lnTo>
                  <a:lnTo>
                    <a:pt x="651019" y="471943"/>
                  </a:lnTo>
                  <a:lnTo>
                    <a:pt x="665543" y="430021"/>
                  </a:lnTo>
                  <a:lnTo>
                    <a:pt x="674553" y="385809"/>
                  </a:lnTo>
                  <a:lnTo>
                    <a:pt x="677646" y="339712"/>
                  </a:lnTo>
                  <a:lnTo>
                    <a:pt x="674553" y="293615"/>
                  </a:lnTo>
                  <a:lnTo>
                    <a:pt x="665543" y="249403"/>
                  </a:lnTo>
                  <a:lnTo>
                    <a:pt x="651019" y="207481"/>
                  </a:lnTo>
                  <a:lnTo>
                    <a:pt x="631386" y="168253"/>
                  </a:lnTo>
                  <a:lnTo>
                    <a:pt x="607046" y="132124"/>
                  </a:lnTo>
                  <a:lnTo>
                    <a:pt x="578405" y="99499"/>
                  </a:lnTo>
                  <a:lnTo>
                    <a:pt x="545865" y="70783"/>
                  </a:lnTo>
                  <a:lnTo>
                    <a:pt x="509831" y="46380"/>
                  </a:lnTo>
                  <a:lnTo>
                    <a:pt x="470706" y="26696"/>
                  </a:lnTo>
                  <a:lnTo>
                    <a:pt x="428894" y="12134"/>
                  </a:lnTo>
                  <a:lnTo>
                    <a:pt x="384798" y="3101"/>
                  </a:lnTo>
                  <a:lnTo>
                    <a:pt x="338823" y="0"/>
                  </a:lnTo>
                  <a:lnTo>
                    <a:pt x="292848" y="3101"/>
                  </a:lnTo>
                  <a:lnTo>
                    <a:pt x="248752" y="12134"/>
                  </a:lnTo>
                  <a:lnTo>
                    <a:pt x="206940" y="26696"/>
                  </a:lnTo>
                  <a:lnTo>
                    <a:pt x="167814" y="46380"/>
                  </a:lnTo>
                  <a:lnTo>
                    <a:pt x="131780" y="70783"/>
                  </a:lnTo>
                  <a:lnTo>
                    <a:pt x="99240" y="99499"/>
                  </a:lnTo>
                  <a:lnTo>
                    <a:pt x="70599" y="132124"/>
                  </a:lnTo>
                  <a:lnTo>
                    <a:pt x="46260" y="168253"/>
                  </a:lnTo>
                  <a:lnTo>
                    <a:pt x="26627" y="207481"/>
                  </a:lnTo>
                  <a:lnTo>
                    <a:pt x="12103" y="249403"/>
                  </a:lnTo>
                  <a:lnTo>
                    <a:pt x="3093" y="293615"/>
                  </a:lnTo>
                  <a:lnTo>
                    <a:pt x="0" y="339712"/>
                  </a:lnTo>
                  <a:lnTo>
                    <a:pt x="3093" y="385809"/>
                  </a:lnTo>
                  <a:lnTo>
                    <a:pt x="12103" y="430021"/>
                  </a:lnTo>
                  <a:lnTo>
                    <a:pt x="26627" y="471943"/>
                  </a:lnTo>
                  <a:lnTo>
                    <a:pt x="46260" y="511171"/>
                  </a:lnTo>
                  <a:lnTo>
                    <a:pt x="70599" y="547300"/>
                  </a:lnTo>
                  <a:lnTo>
                    <a:pt x="99240" y="579924"/>
                  </a:lnTo>
                  <a:lnTo>
                    <a:pt x="131780" y="608641"/>
                  </a:lnTo>
                  <a:lnTo>
                    <a:pt x="167814" y="633043"/>
                  </a:lnTo>
                  <a:lnTo>
                    <a:pt x="206940" y="652728"/>
                  </a:lnTo>
                  <a:lnTo>
                    <a:pt x="248752" y="667289"/>
                  </a:lnTo>
                  <a:lnTo>
                    <a:pt x="292848" y="676323"/>
                  </a:lnTo>
                  <a:lnTo>
                    <a:pt x="338823" y="679424"/>
                  </a:lnTo>
                  <a:close/>
                </a:path>
              </a:pathLst>
            </a:custGeom>
            <a:ln w="6350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379176" y="2073173"/>
              <a:ext cx="679428" cy="679437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2379176" y="2073181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379176" y="3239617"/>
              <a:ext cx="679428" cy="679437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2379176" y="3239625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" name="object 47"/>
          <p:cNvGrpSpPr/>
          <p:nvPr/>
        </p:nvGrpSpPr>
        <p:grpSpPr>
          <a:xfrm>
            <a:off x="435969" y="5534248"/>
            <a:ext cx="488950" cy="3286125"/>
            <a:chOff x="435969" y="5534248"/>
            <a:chExt cx="488950" cy="3286125"/>
          </a:xfrm>
        </p:grpSpPr>
        <p:sp>
          <p:nvSpPr>
            <p:cNvPr id="48" name="object 48"/>
            <p:cNvSpPr/>
            <p:nvPr/>
          </p:nvSpPr>
          <p:spPr>
            <a:xfrm>
              <a:off x="435965" y="5703747"/>
              <a:ext cx="484505" cy="435609"/>
            </a:xfrm>
            <a:custGeom>
              <a:avLst/>
              <a:gdLst/>
              <a:ahLst/>
              <a:cxnLst/>
              <a:rect l="l" t="t" r="r" b="b"/>
              <a:pathLst>
                <a:path w="484505" h="435610">
                  <a:moveTo>
                    <a:pt x="33058" y="28625"/>
                  </a:moveTo>
                  <a:lnTo>
                    <a:pt x="16535" y="0"/>
                  </a:lnTo>
                  <a:lnTo>
                    <a:pt x="0" y="28625"/>
                  </a:lnTo>
                  <a:lnTo>
                    <a:pt x="13220" y="28625"/>
                  </a:lnTo>
                  <a:lnTo>
                    <a:pt x="13220" y="168262"/>
                  </a:lnTo>
                  <a:lnTo>
                    <a:pt x="14706" y="169760"/>
                  </a:lnTo>
                  <a:lnTo>
                    <a:pt x="18364" y="169760"/>
                  </a:lnTo>
                  <a:lnTo>
                    <a:pt x="19850" y="168262"/>
                  </a:lnTo>
                  <a:lnTo>
                    <a:pt x="19850" y="28625"/>
                  </a:lnTo>
                  <a:lnTo>
                    <a:pt x="33058" y="28625"/>
                  </a:lnTo>
                  <a:close/>
                </a:path>
                <a:path w="484505" h="435610">
                  <a:moveTo>
                    <a:pt x="112674" y="166598"/>
                  </a:moveTo>
                  <a:lnTo>
                    <a:pt x="112191" y="166141"/>
                  </a:lnTo>
                  <a:lnTo>
                    <a:pt x="112191" y="167220"/>
                  </a:lnTo>
                  <a:lnTo>
                    <a:pt x="112674" y="167220"/>
                  </a:lnTo>
                  <a:lnTo>
                    <a:pt x="112674" y="166598"/>
                  </a:lnTo>
                  <a:close/>
                </a:path>
                <a:path w="484505" h="435610">
                  <a:moveTo>
                    <a:pt x="112674" y="149948"/>
                  </a:moveTo>
                  <a:lnTo>
                    <a:pt x="112191" y="149948"/>
                  </a:lnTo>
                  <a:lnTo>
                    <a:pt x="112191" y="151866"/>
                  </a:lnTo>
                  <a:lnTo>
                    <a:pt x="112674" y="151409"/>
                  </a:lnTo>
                  <a:lnTo>
                    <a:pt x="112674" y="149948"/>
                  </a:lnTo>
                  <a:close/>
                </a:path>
                <a:path w="484505" h="435610">
                  <a:moveTo>
                    <a:pt x="119049" y="157543"/>
                  </a:moveTo>
                  <a:lnTo>
                    <a:pt x="117805" y="156362"/>
                  </a:lnTo>
                  <a:lnTo>
                    <a:pt x="114731" y="156362"/>
                  </a:lnTo>
                  <a:lnTo>
                    <a:pt x="113487" y="157543"/>
                  </a:lnTo>
                  <a:lnTo>
                    <a:pt x="113487" y="160464"/>
                  </a:lnTo>
                  <a:lnTo>
                    <a:pt x="114731" y="161645"/>
                  </a:lnTo>
                  <a:lnTo>
                    <a:pt x="117805" y="161645"/>
                  </a:lnTo>
                  <a:lnTo>
                    <a:pt x="119049" y="160464"/>
                  </a:lnTo>
                  <a:lnTo>
                    <a:pt x="119049" y="159004"/>
                  </a:lnTo>
                  <a:lnTo>
                    <a:pt x="119049" y="157543"/>
                  </a:lnTo>
                  <a:close/>
                </a:path>
                <a:path w="484505" h="435610">
                  <a:moveTo>
                    <a:pt x="123609" y="166598"/>
                  </a:moveTo>
                  <a:lnTo>
                    <a:pt x="122643" y="165684"/>
                  </a:lnTo>
                  <a:lnTo>
                    <a:pt x="122643" y="165417"/>
                  </a:lnTo>
                  <a:lnTo>
                    <a:pt x="122364" y="165417"/>
                  </a:lnTo>
                  <a:lnTo>
                    <a:pt x="121107" y="165417"/>
                  </a:lnTo>
                  <a:lnTo>
                    <a:pt x="120827" y="165417"/>
                  </a:lnTo>
                  <a:lnTo>
                    <a:pt x="120827" y="165684"/>
                  </a:lnTo>
                  <a:lnTo>
                    <a:pt x="119862" y="166598"/>
                  </a:lnTo>
                  <a:lnTo>
                    <a:pt x="119862" y="167220"/>
                  </a:lnTo>
                  <a:lnTo>
                    <a:pt x="120827" y="167220"/>
                  </a:lnTo>
                  <a:lnTo>
                    <a:pt x="120827" y="168059"/>
                  </a:lnTo>
                  <a:lnTo>
                    <a:pt x="123609" y="168059"/>
                  </a:lnTo>
                  <a:lnTo>
                    <a:pt x="123609" y="166598"/>
                  </a:lnTo>
                  <a:close/>
                </a:path>
                <a:path w="484505" h="435610">
                  <a:moveTo>
                    <a:pt x="123609" y="149936"/>
                  </a:moveTo>
                  <a:lnTo>
                    <a:pt x="120827" y="149936"/>
                  </a:lnTo>
                  <a:lnTo>
                    <a:pt x="119862" y="149948"/>
                  </a:lnTo>
                  <a:lnTo>
                    <a:pt x="119862" y="151409"/>
                  </a:lnTo>
                  <a:lnTo>
                    <a:pt x="120827" y="152336"/>
                  </a:lnTo>
                  <a:lnTo>
                    <a:pt x="120827" y="152590"/>
                  </a:lnTo>
                  <a:lnTo>
                    <a:pt x="121107" y="152590"/>
                  </a:lnTo>
                  <a:lnTo>
                    <a:pt x="122364" y="152590"/>
                  </a:lnTo>
                  <a:lnTo>
                    <a:pt x="122643" y="152590"/>
                  </a:lnTo>
                  <a:lnTo>
                    <a:pt x="122643" y="152336"/>
                  </a:lnTo>
                  <a:lnTo>
                    <a:pt x="123609" y="151409"/>
                  </a:lnTo>
                  <a:lnTo>
                    <a:pt x="123609" y="149936"/>
                  </a:lnTo>
                  <a:close/>
                </a:path>
                <a:path w="484505" h="435610">
                  <a:moveTo>
                    <a:pt x="129984" y="157543"/>
                  </a:moveTo>
                  <a:lnTo>
                    <a:pt x="128739" y="156362"/>
                  </a:lnTo>
                  <a:lnTo>
                    <a:pt x="125666" y="156362"/>
                  </a:lnTo>
                  <a:lnTo>
                    <a:pt x="124421" y="157543"/>
                  </a:lnTo>
                  <a:lnTo>
                    <a:pt x="124421" y="160464"/>
                  </a:lnTo>
                  <a:lnTo>
                    <a:pt x="125666" y="161645"/>
                  </a:lnTo>
                  <a:lnTo>
                    <a:pt x="128739" y="161645"/>
                  </a:lnTo>
                  <a:lnTo>
                    <a:pt x="129984" y="160464"/>
                  </a:lnTo>
                  <a:lnTo>
                    <a:pt x="129984" y="159004"/>
                  </a:lnTo>
                  <a:lnTo>
                    <a:pt x="129984" y="157543"/>
                  </a:lnTo>
                  <a:close/>
                </a:path>
                <a:path w="484505" h="435610">
                  <a:moveTo>
                    <a:pt x="134543" y="166598"/>
                  </a:moveTo>
                  <a:lnTo>
                    <a:pt x="133578" y="165684"/>
                  </a:lnTo>
                  <a:lnTo>
                    <a:pt x="133578" y="165417"/>
                  </a:lnTo>
                  <a:lnTo>
                    <a:pt x="133299" y="165417"/>
                  </a:lnTo>
                  <a:lnTo>
                    <a:pt x="132041" y="165417"/>
                  </a:lnTo>
                  <a:lnTo>
                    <a:pt x="131762" y="165417"/>
                  </a:lnTo>
                  <a:lnTo>
                    <a:pt x="131762" y="165684"/>
                  </a:lnTo>
                  <a:lnTo>
                    <a:pt x="130797" y="166598"/>
                  </a:lnTo>
                  <a:lnTo>
                    <a:pt x="130797" y="168059"/>
                  </a:lnTo>
                  <a:lnTo>
                    <a:pt x="131762" y="168059"/>
                  </a:lnTo>
                  <a:lnTo>
                    <a:pt x="133578" y="168059"/>
                  </a:lnTo>
                  <a:lnTo>
                    <a:pt x="134543" y="168059"/>
                  </a:lnTo>
                  <a:lnTo>
                    <a:pt x="134543" y="166598"/>
                  </a:lnTo>
                  <a:close/>
                </a:path>
                <a:path w="484505" h="435610">
                  <a:moveTo>
                    <a:pt x="134543" y="149936"/>
                  </a:moveTo>
                  <a:lnTo>
                    <a:pt x="133578" y="149936"/>
                  </a:lnTo>
                  <a:lnTo>
                    <a:pt x="131762" y="149936"/>
                  </a:lnTo>
                  <a:lnTo>
                    <a:pt x="130797" y="149936"/>
                  </a:lnTo>
                  <a:lnTo>
                    <a:pt x="130797" y="151409"/>
                  </a:lnTo>
                  <a:lnTo>
                    <a:pt x="131762" y="152336"/>
                  </a:lnTo>
                  <a:lnTo>
                    <a:pt x="131762" y="152590"/>
                  </a:lnTo>
                  <a:lnTo>
                    <a:pt x="132041" y="152590"/>
                  </a:lnTo>
                  <a:lnTo>
                    <a:pt x="133299" y="152590"/>
                  </a:lnTo>
                  <a:lnTo>
                    <a:pt x="133578" y="152590"/>
                  </a:lnTo>
                  <a:lnTo>
                    <a:pt x="133578" y="152336"/>
                  </a:lnTo>
                  <a:lnTo>
                    <a:pt x="134543" y="151409"/>
                  </a:lnTo>
                  <a:lnTo>
                    <a:pt x="134543" y="149936"/>
                  </a:lnTo>
                  <a:close/>
                </a:path>
                <a:path w="484505" h="435610">
                  <a:moveTo>
                    <a:pt x="140919" y="157543"/>
                  </a:moveTo>
                  <a:lnTo>
                    <a:pt x="139674" y="156362"/>
                  </a:lnTo>
                  <a:lnTo>
                    <a:pt x="136601" y="156362"/>
                  </a:lnTo>
                  <a:lnTo>
                    <a:pt x="135356" y="157543"/>
                  </a:lnTo>
                  <a:lnTo>
                    <a:pt x="135356" y="160464"/>
                  </a:lnTo>
                  <a:lnTo>
                    <a:pt x="136601" y="161645"/>
                  </a:lnTo>
                  <a:lnTo>
                    <a:pt x="139674" y="161645"/>
                  </a:lnTo>
                  <a:lnTo>
                    <a:pt x="140919" y="160464"/>
                  </a:lnTo>
                  <a:lnTo>
                    <a:pt x="140919" y="159004"/>
                  </a:lnTo>
                  <a:lnTo>
                    <a:pt x="140919" y="157543"/>
                  </a:lnTo>
                  <a:close/>
                </a:path>
                <a:path w="484505" h="435610">
                  <a:moveTo>
                    <a:pt x="145491" y="166598"/>
                  </a:moveTo>
                  <a:lnTo>
                    <a:pt x="144513" y="165671"/>
                  </a:lnTo>
                  <a:lnTo>
                    <a:pt x="144513" y="165417"/>
                  </a:lnTo>
                  <a:lnTo>
                    <a:pt x="144246" y="165417"/>
                  </a:lnTo>
                  <a:lnTo>
                    <a:pt x="142976" y="165417"/>
                  </a:lnTo>
                  <a:lnTo>
                    <a:pt x="142709" y="165417"/>
                  </a:lnTo>
                  <a:lnTo>
                    <a:pt x="142709" y="165671"/>
                  </a:lnTo>
                  <a:lnTo>
                    <a:pt x="141732" y="166598"/>
                  </a:lnTo>
                  <a:lnTo>
                    <a:pt x="141732" y="168059"/>
                  </a:lnTo>
                  <a:lnTo>
                    <a:pt x="142709" y="168059"/>
                  </a:lnTo>
                  <a:lnTo>
                    <a:pt x="144513" y="168059"/>
                  </a:lnTo>
                  <a:lnTo>
                    <a:pt x="145491" y="168059"/>
                  </a:lnTo>
                  <a:lnTo>
                    <a:pt x="145491" y="166598"/>
                  </a:lnTo>
                  <a:close/>
                </a:path>
                <a:path w="484505" h="435610">
                  <a:moveTo>
                    <a:pt x="145491" y="149936"/>
                  </a:moveTo>
                  <a:lnTo>
                    <a:pt x="144513" y="149936"/>
                  </a:lnTo>
                  <a:lnTo>
                    <a:pt x="142709" y="149936"/>
                  </a:lnTo>
                  <a:lnTo>
                    <a:pt x="141732" y="149936"/>
                  </a:lnTo>
                  <a:lnTo>
                    <a:pt x="141732" y="151409"/>
                  </a:lnTo>
                  <a:lnTo>
                    <a:pt x="142709" y="152349"/>
                  </a:lnTo>
                  <a:lnTo>
                    <a:pt x="142709" y="152590"/>
                  </a:lnTo>
                  <a:lnTo>
                    <a:pt x="142976" y="152590"/>
                  </a:lnTo>
                  <a:lnTo>
                    <a:pt x="144246" y="152590"/>
                  </a:lnTo>
                  <a:lnTo>
                    <a:pt x="144513" y="152590"/>
                  </a:lnTo>
                  <a:lnTo>
                    <a:pt x="144513" y="152349"/>
                  </a:lnTo>
                  <a:lnTo>
                    <a:pt x="145491" y="151409"/>
                  </a:lnTo>
                  <a:lnTo>
                    <a:pt x="145491" y="149936"/>
                  </a:lnTo>
                  <a:close/>
                </a:path>
                <a:path w="484505" h="435610">
                  <a:moveTo>
                    <a:pt x="151853" y="157543"/>
                  </a:moveTo>
                  <a:lnTo>
                    <a:pt x="150609" y="156362"/>
                  </a:lnTo>
                  <a:lnTo>
                    <a:pt x="147535" y="156362"/>
                  </a:lnTo>
                  <a:lnTo>
                    <a:pt x="146291" y="157543"/>
                  </a:lnTo>
                  <a:lnTo>
                    <a:pt x="146291" y="160464"/>
                  </a:lnTo>
                  <a:lnTo>
                    <a:pt x="147535" y="161645"/>
                  </a:lnTo>
                  <a:lnTo>
                    <a:pt x="150609" y="161645"/>
                  </a:lnTo>
                  <a:lnTo>
                    <a:pt x="151853" y="160464"/>
                  </a:lnTo>
                  <a:lnTo>
                    <a:pt x="151853" y="159004"/>
                  </a:lnTo>
                  <a:lnTo>
                    <a:pt x="151853" y="157543"/>
                  </a:lnTo>
                  <a:close/>
                </a:path>
                <a:path w="484505" h="435610">
                  <a:moveTo>
                    <a:pt x="156425" y="166598"/>
                  </a:moveTo>
                  <a:lnTo>
                    <a:pt x="155435" y="165658"/>
                  </a:lnTo>
                  <a:lnTo>
                    <a:pt x="155435" y="165417"/>
                  </a:lnTo>
                  <a:lnTo>
                    <a:pt x="155181" y="165417"/>
                  </a:lnTo>
                  <a:lnTo>
                    <a:pt x="153911" y="165417"/>
                  </a:lnTo>
                  <a:lnTo>
                    <a:pt x="153644" y="165417"/>
                  </a:lnTo>
                  <a:lnTo>
                    <a:pt x="153644" y="165671"/>
                  </a:lnTo>
                  <a:lnTo>
                    <a:pt x="152666" y="166598"/>
                  </a:lnTo>
                  <a:lnTo>
                    <a:pt x="152666" y="168059"/>
                  </a:lnTo>
                  <a:lnTo>
                    <a:pt x="153644" y="168059"/>
                  </a:lnTo>
                  <a:lnTo>
                    <a:pt x="155435" y="168059"/>
                  </a:lnTo>
                  <a:lnTo>
                    <a:pt x="156425" y="168059"/>
                  </a:lnTo>
                  <a:lnTo>
                    <a:pt x="156425" y="166598"/>
                  </a:lnTo>
                  <a:close/>
                </a:path>
                <a:path w="484505" h="435610">
                  <a:moveTo>
                    <a:pt x="156425" y="149936"/>
                  </a:moveTo>
                  <a:lnTo>
                    <a:pt x="155435" y="149936"/>
                  </a:lnTo>
                  <a:lnTo>
                    <a:pt x="153644" y="149936"/>
                  </a:lnTo>
                  <a:lnTo>
                    <a:pt x="152666" y="149936"/>
                  </a:lnTo>
                  <a:lnTo>
                    <a:pt x="152666" y="151409"/>
                  </a:lnTo>
                  <a:lnTo>
                    <a:pt x="153644" y="152349"/>
                  </a:lnTo>
                  <a:lnTo>
                    <a:pt x="153644" y="152590"/>
                  </a:lnTo>
                  <a:lnTo>
                    <a:pt x="153911" y="152590"/>
                  </a:lnTo>
                  <a:lnTo>
                    <a:pt x="155181" y="152590"/>
                  </a:lnTo>
                  <a:lnTo>
                    <a:pt x="155435" y="152590"/>
                  </a:lnTo>
                  <a:lnTo>
                    <a:pt x="155435" y="152361"/>
                  </a:lnTo>
                  <a:lnTo>
                    <a:pt x="156425" y="151409"/>
                  </a:lnTo>
                  <a:lnTo>
                    <a:pt x="156425" y="149936"/>
                  </a:lnTo>
                  <a:close/>
                </a:path>
                <a:path w="484505" h="435610">
                  <a:moveTo>
                    <a:pt x="162788" y="157543"/>
                  </a:moveTo>
                  <a:lnTo>
                    <a:pt x="161544" y="156362"/>
                  </a:lnTo>
                  <a:lnTo>
                    <a:pt x="158470" y="156362"/>
                  </a:lnTo>
                  <a:lnTo>
                    <a:pt x="157226" y="157543"/>
                  </a:lnTo>
                  <a:lnTo>
                    <a:pt x="157226" y="160464"/>
                  </a:lnTo>
                  <a:lnTo>
                    <a:pt x="158470" y="161645"/>
                  </a:lnTo>
                  <a:lnTo>
                    <a:pt x="161544" y="161645"/>
                  </a:lnTo>
                  <a:lnTo>
                    <a:pt x="162788" y="160464"/>
                  </a:lnTo>
                  <a:lnTo>
                    <a:pt x="162788" y="159004"/>
                  </a:lnTo>
                  <a:lnTo>
                    <a:pt x="162788" y="157543"/>
                  </a:lnTo>
                  <a:close/>
                </a:path>
                <a:path w="484505" h="435610">
                  <a:moveTo>
                    <a:pt x="167360" y="166598"/>
                  </a:moveTo>
                  <a:lnTo>
                    <a:pt x="166370" y="165658"/>
                  </a:lnTo>
                  <a:lnTo>
                    <a:pt x="166370" y="165417"/>
                  </a:lnTo>
                  <a:lnTo>
                    <a:pt x="166116" y="165417"/>
                  </a:lnTo>
                  <a:lnTo>
                    <a:pt x="164846" y="165417"/>
                  </a:lnTo>
                  <a:lnTo>
                    <a:pt x="164579" y="165417"/>
                  </a:lnTo>
                  <a:lnTo>
                    <a:pt x="164579" y="165671"/>
                  </a:lnTo>
                  <a:lnTo>
                    <a:pt x="163601" y="166598"/>
                  </a:lnTo>
                  <a:lnTo>
                    <a:pt x="163601" y="168059"/>
                  </a:lnTo>
                  <a:lnTo>
                    <a:pt x="164579" y="168059"/>
                  </a:lnTo>
                  <a:lnTo>
                    <a:pt x="166370" y="168059"/>
                  </a:lnTo>
                  <a:lnTo>
                    <a:pt x="167360" y="168059"/>
                  </a:lnTo>
                  <a:lnTo>
                    <a:pt x="167360" y="166598"/>
                  </a:lnTo>
                  <a:close/>
                </a:path>
                <a:path w="484505" h="435610">
                  <a:moveTo>
                    <a:pt x="167360" y="149936"/>
                  </a:moveTo>
                  <a:lnTo>
                    <a:pt x="166370" y="149936"/>
                  </a:lnTo>
                  <a:lnTo>
                    <a:pt x="164579" y="149936"/>
                  </a:lnTo>
                  <a:lnTo>
                    <a:pt x="163601" y="149936"/>
                  </a:lnTo>
                  <a:lnTo>
                    <a:pt x="163601" y="151409"/>
                  </a:lnTo>
                  <a:lnTo>
                    <a:pt x="164579" y="152349"/>
                  </a:lnTo>
                  <a:lnTo>
                    <a:pt x="164579" y="152590"/>
                  </a:lnTo>
                  <a:lnTo>
                    <a:pt x="164846" y="152590"/>
                  </a:lnTo>
                  <a:lnTo>
                    <a:pt x="166116" y="152590"/>
                  </a:lnTo>
                  <a:lnTo>
                    <a:pt x="166370" y="152590"/>
                  </a:lnTo>
                  <a:lnTo>
                    <a:pt x="166370" y="152361"/>
                  </a:lnTo>
                  <a:lnTo>
                    <a:pt x="167360" y="151409"/>
                  </a:lnTo>
                  <a:lnTo>
                    <a:pt x="167360" y="149936"/>
                  </a:lnTo>
                  <a:close/>
                </a:path>
                <a:path w="484505" h="435610">
                  <a:moveTo>
                    <a:pt x="173723" y="157543"/>
                  </a:moveTo>
                  <a:lnTo>
                    <a:pt x="172478" y="156362"/>
                  </a:lnTo>
                  <a:lnTo>
                    <a:pt x="169405" y="156362"/>
                  </a:lnTo>
                  <a:lnTo>
                    <a:pt x="168160" y="157543"/>
                  </a:lnTo>
                  <a:lnTo>
                    <a:pt x="168160" y="160464"/>
                  </a:lnTo>
                  <a:lnTo>
                    <a:pt x="169405" y="161645"/>
                  </a:lnTo>
                  <a:lnTo>
                    <a:pt x="172478" y="161645"/>
                  </a:lnTo>
                  <a:lnTo>
                    <a:pt x="173723" y="160464"/>
                  </a:lnTo>
                  <a:lnTo>
                    <a:pt x="173723" y="159004"/>
                  </a:lnTo>
                  <a:lnTo>
                    <a:pt x="173723" y="157543"/>
                  </a:lnTo>
                  <a:close/>
                </a:path>
                <a:path w="484505" h="435610">
                  <a:moveTo>
                    <a:pt x="178295" y="166598"/>
                  </a:moveTo>
                  <a:lnTo>
                    <a:pt x="177317" y="165671"/>
                  </a:lnTo>
                  <a:lnTo>
                    <a:pt x="177317" y="165417"/>
                  </a:lnTo>
                  <a:lnTo>
                    <a:pt x="177050" y="165417"/>
                  </a:lnTo>
                  <a:lnTo>
                    <a:pt x="175780" y="165417"/>
                  </a:lnTo>
                  <a:lnTo>
                    <a:pt x="175514" y="165417"/>
                  </a:lnTo>
                  <a:lnTo>
                    <a:pt x="175514" y="165671"/>
                  </a:lnTo>
                  <a:lnTo>
                    <a:pt x="174536" y="166598"/>
                  </a:lnTo>
                  <a:lnTo>
                    <a:pt x="174536" y="168059"/>
                  </a:lnTo>
                  <a:lnTo>
                    <a:pt x="175514" y="168059"/>
                  </a:lnTo>
                  <a:lnTo>
                    <a:pt x="177317" y="168059"/>
                  </a:lnTo>
                  <a:lnTo>
                    <a:pt x="178295" y="168059"/>
                  </a:lnTo>
                  <a:lnTo>
                    <a:pt x="178295" y="166598"/>
                  </a:lnTo>
                  <a:close/>
                </a:path>
                <a:path w="484505" h="435610">
                  <a:moveTo>
                    <a:pt x="178295" y="149936"/>
                  </a:moveTo>
                  <a:lnTo>
                    <a:pt x="177317" y="149936"/>
                  </a:lnTo>
                  <a:lnTo>
                    <a:pt x="175514" y="149936"/>
                  </a:lnTo>
                  <a:lnTo>
                    <a:pt x="174536" y="149936"/>
                  </a:lnTo>
                  <a:lnTo>
                    <a:pt x="174536" y="151409"/>
                  </a:lnTo>
                  <a:lnTo>
                    <a:pt x="175514" y="152349"/>
                  </a:lnTo>
                  <a:lnTo>
                    <a:pt x="175514" y="152590"/>
                  </a:lnTo>
                  <a:lnTo>
                    <a:pt x="175780" y="152590"/>
                  </a:lnTo>
                  <a:lnTo>
                    <a:pt x="177050" y="152590"/>
                  </a:lnTo>
                  <a:lnTo>
                    <a:pt x="177317" y="152590"/>
                  </a:lnTo>
                  <a:lnTo>
                    <a:pt x="177317" y="152349"/>
                  </a:lnTo>
                  <a:lnTo>
                    <a:pt x="178295" y="151409"/>
                  </a:lnTo>
                  <a:lnTo>
                    <a:pt x="178295" y="149936"/>
                  </a:lnTo>
                  <a:close/>
                </a:path>
                <a:path w="484505" h="435610">
                  <a:moveTo>
                    <a:pt x="184658" y="157543"/>
                  </a:moveTo>
                  <a:lnTo>
                    <a:pt x="183413" y="156362"/>
                  </a:lnTo>
                  <a:lnTo>
                    <a:pt x="180340" y="156362"/>
                  </a:lnTo>
                  <a:lnTo>
                    <a:pt x="179095" y="157543"/>
                  </a:lnTo>
                  <a:lnTo>
                    <a:pt x="179095" y="160464"/>
                  </a:lnTo>
                  <a:lnTo>
                    <a:pt x="180340" y="161645"/>
                  </a:lnTo>
                  <a:lnTo>
                    <a:pt x="183413" y="161645"/>
                  </a:lnTo>
                  <a:lnTo>
                    <a:pt x="184658" y="160464"/>
                  </a:lnTo>
                  <a:lnTo>
                    <a:pt x="184658" y="159004"/>
                  </a:lnTo>
                  <a:lnTo>
                    <a:pt x="184658" y="157543"/>
                  </a:lnTo>
                  <a:close/>
                </a:path>
                <a:path w="484505" h="435610">
                  <a:moveTo>
                    <a:pt x="189230" y="166598"/>
                  </a:moveTo>
                  <a:lnTo>
                    <a:pt x="188239" y="165658"/>
                  </a:lnTo>
                  <a:lnTo>
                    <a:pt x="188239" y="165417"/>
                  </a:lnTo>
                  <a:lnTo>
                    <a:pt x="187985" y="165417"/>
                  </a:lnTo>
                  <a:lnTo>
                    <a:pt x="186715" y="165417"/>
                  </a:lnTo>
                  <a:lnTo>
                    <a:pt x="186461" y="165417"/>
                  </a:lnTo>
                  <a:lnTo>
                    <a:pt x="186461" y="165658"/>
                  </a:lnTo>
                  <a:lnTo>
                    <a:pt x="185470" y="166598"/>
                  </a:lnTo>
                  <a:lnTo>
                    <a:pt x="185470" y="168059"/>
                  </a:lnTo>
                  <a:lnTo>
                    <a:pt x="186461" y="168059"/>
                  </a:lnTo>
                  <a:lnTo>
                    <a:pt x="188239" y="168059"/>
                  </a:lnTo>
                  <a:lnTo>
                    <a:pt x="189230" y="168059"/>
                  </a:lnTo>
                  <a:lnTo>
                    <a:pt x="189230" y="166598"/>
                  </a:lnTo>
                  <a:close/>
                </a:path>
                <a:path w="484505" h="435610">
                  <a:moveTo>
                    <a:pt x="189230" y="149936"/>
                  </a:moveTo>
                  <a:lnTo>
                    <a:pt x="188239" y="149936"/>
                  </a:lnTo>
                  <a:lnTo>
                    <a:pt x="186461" y="149936"/>
                  </a:lnTo>
                  <a:lnTo>
                    <a:pt x="185470" y="149936"/>
                  </a:lnTo>
                  <a:lnTo>
                    <a:pt x="185470" y="151409"/>
                  </a:lnTo>
                  <a:lnTo>
                    <a:pt x="186461" y="152361"/>
                  </a:lnTo>
                  <a:lnTo>
                    <a:pt x="186461" y="152590"/>
                  </a:lnTo>
                  <a:lnTo>
                    <a:pt x="186715" y="152590"/>
                  </a:lnTo>
                  <a:lnTo>
                    <a:pt x="187985" y="152590"/>
                  </a:lnTo>
                  <a:lnTo>
                    <a:pt x="188239" y="152590"/>
                  </a:lnTo>
                  <a:lnTo>
                    <a:pt x="188239" y="152361"/>
                  </a:lnTo>
                  <a:lnTo>
                    <a:pt x="189230" y="151409"/>
                  </a:lnTo>
                  <a:lnTo>
                    <a:pt x="189230" y="149936"/>
                  </a:lnTo>
                  <a:close/>
                </a:path>
                <a:path w="484505" h="435610">
                  <a:moveTo>
                    <a:pt x="195592" y="157543"/>
                  </a:moveTo>
                  <a:lnTo>
                    <a:pt x="194348" y="156362"/>
                  </a:lnTo>
                  <a:lnTo>
                    <a:pt x="191274" y="156362"/>
                  </a:lnTo>
                  <a:lnTo>
                    <a:pt x="190030" y="157543"/>
                  </a:lnTo>
                  <a:lnTo>
                    <a:pt x="190030" y="160464"/>
                  </a:lnTo>
                  <a:lnTo>
                    <a:pt x="191274" y="161645"/>
                  </a:lnTo>
                  <a:lnTo>
                    <a:pt x="194348" y="161645"/>
                  </a:lnTo>
                  <a:lnTo>
                    <a:pt x="195592" y="160464"/>
                  </a:lnTo>
                  <a:lnTo>
                    <a:pt x="195592" y="159004"/>
                  </a:lnTo>
                  <a:lnTo>
                    <a:pt x="195592" y="157543"/>
                  </a:lnTo>
                  <a:close/>
                </a:path>
                <a:path w="484505" h="435610">
                  <a:moveTo>
                    <a:pt x="200164" y="166598"/>
                  </a:moveTo>
                  <a:lnTo>
                    <a:pt x="199199" y="165684"/>
                  </a:lnTo>
                  <a:lnTo>
                    <a:pt x="199199" y="165417"/>
                  </a:lnTo>
                  <a:lnTo>
                    <a:pt x="198920" y="165417"/>
                  </a:lnTo>
                  <a:lnTo>
                    <a:pt x="197650" y="165417"/>
                  </a:lnTo>
                  <a:lnTo>
                    <a:pt x="197370" y="165417"/>
                  </a:lnTo>
                  <a:lnTo>
                    <a:pt x="197370" y="165684"/>
                  </a:lnTo>
                  <a:lnTo>
                    <a:pt x="196405" y="166598"/>
                  </a:lnTo>
                  <a:lnTo>
                    <a:pt x="196405" y="168059"/>
                  </a:lnTo>
                  <a:lnTo>
                    <a:pt x="197370" y="168059"/>
                  </a:lnTo>
                  <a:lnTo>
                    <a:pt x="199199" y="168059"/>
                  </a:lnTo>
                  <a:lnTo>
                    <a:pt x="200164" y="168059"/>
                  </a:lnTo>
                  <a:lnTo>
                    <a:pt x="200164" y="166598"/>
                  </a:lnTo>
                  <a:close/>
                </a:path>
                <a:path w="484505" h="435610">
                  <a:moveTo>
                    <a:pt x="200164" y="149936"/>
                  </a:moveTo>
                  <a:lnTo>
                    <a:pt x="199199" y="149936"/>
                  </a:lnTo>
                  <a:lnTo>
                    <a:pt x="197370" y="149936"/>
                  </a:lnTo>
                  <a:lnTo>
                    <a:pt x="196405" y="149936"/>
                  </a:lnTo>
                  <a:lnTo>
                    <a:pt x="196405" y="151409"/>
                  </a:lnTo>
                  <a:lnTo>
                    <a:pt x="197370" y="152336"/>
                  </a:lnTo>
                  <a:lnTo>
                    <a:pt x="197370" y="152590"/>
                  </a:lnTo>
                  <a:lnTo>
                    <a:pt x="197650" y="152590"/>
                  </a:lnTo>
                  <a:lnTo>
                    <a:pt x="198920" y="152590"/>
                  </a:lnTo>
                  <a:lnTo>
                    <a:pt x="199199" y="152590"/>
                  </a:lnTo>
                  <a:lnTo>
                    <a:pt x="199199" y="152336"/>
                  </a:lnTo>
                  <a:lnTo>
                    <a:pt x="200164" y="151409"/>
                  </a:lnTo>
                  <a:lnTo>
                    <a:pt x="200164" y="149936"/>
                  </a:lnTo>
                  <a:close/>
                </a:path>
                <a:path w="484505" h="435610">
                  <a:moveTo>
                    <a:pt x="206527" y="157543"/>
                  </a:moveTo>
                  <a:lnTo>
                    <a:pt x="205282" y="156362"/>
                  </a:lnTo>
                  <a:lnTo>
                    <a:pt x="202209" y="156362"/>
                  </a:lnTo>
                  <a:lnTo>
                    <a:pt x="200964" y="157543"/>
                  </a:lnTo>
                  <a:lnTo>
                    <a:pt x="200964" y="160464"/>
                  </a:lnTo>
                  <a:lnTo>
                    <a:pt x="202209" y="161645"/>
                  </a:lnTo>
                  <a:lnTo>
                    <a:pt x="205282" y="161645"/>
                  </a:lnTo>
                  <a:lnTo>
                    <a:pt x="206527" y="160464"/>
                  </a:lnTo>
                  <a:lnTo>
                    <a:pt x="206527" y="159004"/>
                  </a:lnTo>
                  <a:lnTo>
                    <a:pt x="206527" y="157543"/>
                  </a:lnTo>
                  <a:close/>
                </a:path>
                <a:path w="484505" h="435610">
                  <a:moveTo>
                    <a:pt x="211099" y="166598"/>
                  </a:moveTo>
                  <a:lnTo>
                    <a:pt x="210134" y="165684"/>
                  </a:lnTo>
                  <a:lnTo>
                    <a:pt x="210134" y="165417"/>
                  </a:lnTo>
                  <a:lnTo>
                    <a:pt x="209854" y="165417"/>
                  </a:lnTo>
                  <a:lnTo>
                    <a:pt x="208584" y="165417"/>
                  </a:lnTo>
                  <a:lnTo>
                    <a:pt x="208305" y="165417"/>
                  </a:lnTo>
                  <a:lnTo>
                    <a:pt x="208305" y="165684"/>
                  </a:lnTo>
                  <a:lnTo>
                    <a:pt x="207340" y="166598"/>
                  </a:lnTo>
                  <a:lnTo>
                    <a:pt x="207340" y="168059"/>
                  </a:lnTo>
                  <a:lnTo>
                    <a:pt x="208305" y="168059"/>
                  </a:lnTo>
                  <a:lnTo>
                    <a:pt x="210134" y="168059"/>
                  </a:lnTo>
                  <a:lnTo>
                    <a:pt x="211099" y="168059"/>
                  </a:lnTo>
                  <a:lnTo>
                    <a:pt x="211099" y="166598"/>
                  </a:lnTo>
                  <a:close/>
                </a:path>
                <a:path w="484505" h="435610">
                  <a:moveTo>
                    <a:pt x="211099" y="149936"/>
                  </a:moveTo>
                  <a:lnTo>
                    <a:pt x="210134" y="149936"/>
                  </a:lnTo>
                  <a:lnTo>
                    <a:pt x="208305" y="149936"/>
                  </a:lnTo>
                  <a:lnTo>
                    <a:pt x="207340" y="149936"/>
                  </a:lnTo>
                  <a:lnTo>
                    <a:pt x="207340" y="151409"/>
                  </a:lnTo>
                  <a:lnTo>
                    <a:pt x="208305" y="152336"/>
                  </a:lnTo>
                  <a:lnTo>
                    <a:pt x="208305" y="152590"/>
                  </a:lnTo>
                  <a:lnTo>
                    <a:pt x="208584" y="152590"/>
                  </a:lnTo>
                  <a:lnTo>
                    <a:pt x="209854" y="152590"/>
                  </a:lnTo>
                  <a:lnTo>
                    <a:pt x="210134" y="152590"/>
                  </a:lnTo>
                  <a:lnTo>
                    <a:pt x="210134" y="152336"/>
                  </a:lnTo>
                  <a:lnTo>
                    <a:pt x="211099" y="151409"/>
                  </a:lnTo>
                  <a:lnTo>
                    <a:pt x="211099" y="149936"/>
                  </a:lnTo>
                  <a:close/>
                </a:path>
                <a:path w="484505" h="435610">
                  <a:moveTo>
                    <a:pt x="217474" y="157543"/>
                  </a:moveTo>
                  <a:lnTo>
                    <a:pt x="216230" y="156362"/>
                  </a:lnTo>
                  <a:lnTo>
                    <a:pt x="213156" y="156362"/>
                  </a:lnTo>
                  <a:lnTo>
                    <a:pt x="211912" y="157543"/>
                  </a:lnTo>
                  <a:lnTo>
                    <a:pt x="211912" y="160464"/>
                  </a:lnTo>
                  <a:lnTo>
                    <a:pt x="213156" y="161645"/>
                  </a:lnTo>
                  <a:lnTo>
                    <a:pt x="216230" y="161645"/>
                  </a:lnTo>
                  <a:lnTo>
                    <a:pt x="217474" y="160464"/>
                  </a:lnTo>
                  <a:lnTo>
                    <a:pt x="217474" y="159004"/>
                  </a:lnTo>
                  <a:lnTo>
                    <a:pt x="217474" y="157543"/>
                  </a:lnTo>
                  <a:close/>
                </a:path>
                <a:path w="484505" h="435610">
                  <a:moveTo>
                    <a:pt x="222034" y="166598"/>
                  </a:moveTo>
                  <a:lnTo>
                    <a:pt x="221068" y="165684"/>
                  </a:lnTo>
                  <a:lnTo>
                    <a:pt x="221068" y="165417"/>
                  </a:lnTo>
                  <a:lnTo>
                    <a:pt x="220789" y="165417"/>
                  </a:lnTo>
                  <a:lnTo>
                    <a:pt x="219519" y="165417"/>
                  </a:lnTo>
                  <a:lnTo>
                    <a:pt x="219240" y="165417"/>
                  </a:lnTo>
                  <a:lnTo>
                    <a:pt x="219240" y="165684"/>
                  </a:lnTo>
                  <a:lnTo>
                    <a:pt x="218274" y="166598"/>
                  </a:lnTo>
                  <a:lnTo>
                    <a:pt x="218274" y="168059"/>
                  </a:lnTo>
                  <a:lnTo>
                    <a:pt x="219240" y="168059"/>
                  </a:lnTo>
                  <a:lnTo>
                    <a:pt x="221068" y="168059"/>
                  </a:lnTo>
                  <a:lnTo>
                    <a:pt x="222034" y="168059"/>
                  </a:lnTo>
                  <a:lnTo>
                    <a:pt x="222034" y="166598"/>
                  </a:lnTo>
                  <a:close/>
                </a:path>
                <a:path w="484505" h="435610">
                  <a:moveTo>
                    <a:pt x="222034" y="149936"/>
                  </a:moveTo>
                  <a:lnTo>
                    <a:pt x="221068" y="149936"/>
                  </a:lnTo>
                  <a:lnTo>
                    <a:pt x="219240" y="149936"/>
                  </a:lnTo>
                  <a:lnTo>
                    <a:pt x="218274" y="149936"/>
                  </a:lnTo>
                  <a:lnTo>
                    <a:pt x="218274" y="151409"/>
                  </a:lnTo>
                  <a:lnTo>
                    <a:pt x="219240" y="152336"/>
                  </a:lnTo>
                  <a:lnTo>
                    <a:pt x="219240" y="152590"/>
                  </a:lnTo>
                  <a:lnTo>
                    <a:pt x="219519" y="152590"/>
                  </a:lnTo>
                  <a:lnTo>
                    <a:pt x="220789" y="152590"/>
                  </a:lnTo>
                  <a:lnTo>
                    <a:pt x="221068" y="152590"/>
                  </a:lnTo>
                  <a:lnTo>
                    <a:pt x="221068" y="152336"/>
                  </a:lnTo>
                  <a:lnTo>
                    <a:pt x="222034" y="151409"/>
                  </a:lnTo>
                  <a:lnTo>
                    <a:pt x="222034" y="149936"/>
                  </a:lnTo>
                  <a:close/>
                </a:path>
                <a:path w="484505" h="435610">
                  <a:moveTo>
                    <a:pt x="228409" y="157543"/>
                  </a:moveTo>
                  <a:lnTo>
                    <a:pt x="227164" y="156362"/>
                  </a:lnTo>
                  <a:lnTo>
                    <a:pt x="224091" y="156362"/>
                  </a:lnTo>
                  <a:lnTo>
                    <a:pt x="222846" y="157543"/>
                  </a:lnTo>
                  <a:lnTo>
                    <a:pt x="222846" y="160464"/>
                  </a:lnTo>
                  <a:lnTo>
                    <a:pt x="224091" y="161645"/>
                  </a:lnTo>
                  <a:lnTo>
                    <a:pt x="227164" y="161645"/>
                  </a:lnTo>
                  <a:lnTo>
                    <a:pt x="228409" y="160464"/>
                  </a:lnTo>
                  <a:lnTo>
                    <a:pt x="228409" y="159004"/>
                  </a:lnTo>
                  <a:lnTo>
                    <a:pt x="228409" y="157543"/>
                  </a:lnTo>
                  <a:close/>
                </a:path>
                <a:path w="484505" h="435610">
                  <a:moveTo>
                    <a:pt x="232968" y="166598"/>
                  </a:moveTo>
                  <a:lnTo>
                    <a:pt x="231978" y="165658"/>
                  </a:lnTo>
                  <a:lnTo>
                    <a:pt x="231978" y="165417"/>
                  </a:lnTo>
                  <a:lnTo>
                    <a:pt x="231724" y="165417"/>
                  </a:lnTo>
                  <a:lnTo>
                    <a:pt x="230454" y="165417"/>
                  </a:lnTo>
                  <a:lnTo>
                    <a:pt x="230187" y="165417"/>
                  </a:lnTo>
                  <a:lnTo>
                    <a:pt x="230187" y="165671"/>
                  </a:lnTo>
                  <a:lnTo>
                    <a:pt x="229209" y="166598"/>
                  </a:lnTo>
                  <a:lnTo>
                    <a:pt x="229209" y="168059"/>
                  </a:lnTo>
                  <a:lnTo>
                    <a:pt x="230187" y="168059"/>
                  </a:lnTo>
                  <a:lnTo>
                    <a:pt x="231978" y="168059"/>
                  </a:lnTo>
                  <a:lnTo>
                    <a:pt x="232968" y="168059"/>
                  </a:lnTo>
                  <a:lnTo>
                    <a:pt x="232968" y="166598"/>
                  </a:lnTo>
                  <a:close/>
                </a:path>
                <a:path w="484505" h="435610">
                  <a:moveTo>
                    <a:pt x="232968" y="149936"/>
                  </a:moveTo>
                  <a:lnTo>
                    <a:pt x="231978" y="149936"/>
                  </a:lnTo>
                  <a:lnTo>
                    <a:pt x="230187" y="149936"/>
                  </a:lnTo>
                  <a:lnTo>
                    <a:pt x="229209" y="149936"/>
                  </a:lnTo>
                  <a:lnTo>
                    <a:pt x="229209" y="151409"/>
                  </a:lnTo>
                  <a:lnTo>
                    <a:pt x="230187" y="152349"/>
                  </a:lnTo>
                  <a:lnTo>
                    <a:pt x="230187" y="152590"/>
                  </a:lnTo>
                  <a:lnTo>
                    <a:pt x="230454" y="152590"/>
                  </a:lnTo>
                  <a:lnTo>
                    <a:pt x="231724" y="152590"/>
                  </a:lnTo>
                  <a:lnTo>
                    <a:pt x="231978" y="152590"/>
                  </a:lnTo>
                  <a:lnTo>
                    <a:pt x="231978" y="152361"/>
                  </a:lnTo>
                  <a:lnTo>
                    <a:pt x="232968" y="151409"/>
                  </a:lnTo>
                  <a:lnTo>
                    <a:pt x="232968" y="149936"/>
                  </a:lnTo>
                  <a:close/>
                </a:path>
                <a:path w="484505" h="435610">
                  <a:moveTo>
                    <a:pt x="239344" y="157543"/>
                  </a:moveTo>
                  <a:lnTo>
                    <a:pt x="238099" y="156362"/>
                  </a:lnTo>
                  <a:lnTo>
                    <a:pt x="235026" y="156362"/>
                  </a:lnTo>
                  <a:lnTo>
                    <a:pt x="233781" y="157543"/>
                  </a:lnTo>
                  <a:lnTo>
                    <a:pt x="233781" y="160464"/>
                  </a:lnTo>
                  <a:lnTo>
                    <a:pt x="235026" y="161645"/>
                  </a:lnTo>
                  <a:lnTo>
                    <a:pt x="238099" y="161645"/>
                  </a:lnTo>
                  <a:lnTo>
                    <a:pt x="239344" y="160464"/>
                  </a:lnTo>
                  <a:lnTo>
                    <a:pt x="239344" y="159004"/>
                  </a:lnTo>
                  <a:lnTo>
                    <a:pt x="239344" y="157543"/>
                  </a:lnTo>
                  <a:close/>
                </a:path>
                <a:path w="484505" h="435610">
                  <a:moveTo>
                    <a:pt x="243903" y="166598"/>
                  </a:moveTo>
                  <a:lnTo>
                    <a:pt x="242938" y="165684"/>
                  </a:lnTo>
                  <a:lnTo>
                    <a:pt x="242938" y="165417"/>
                  </a:lnTo>
                  <a:lnTo>
                    <a:pt x="242658" y="165417"/>
                  </a:lnTo>
                  <a:lnTo>
                    <a:pt x="241388" y="165417"/>
                  </a:lnTo>
                  <a:lnTo>
                    <a:pt x="241122" y="165417"/>
                  </a:lnTo>
                  <a:lnTo>
                    <a:pt x="241122" y="165671"/>
                  </a:lnTo>
                  <a:lnTo>
                    <a:pt x="240144" y="166598"/>
                  </a:lnTo>
                  <a:lnTo>
                    <a:pt x="240144" y="168059"/>
                  </a:lnTo>
                  <a:lnTo>
                    <a:pt x="241122" y="168059"/>
                  </a:lnTo>
                  <a:lnTo>
                    <a:pt x="242938" y="168059"/>
                  </a:lnTo>
                  <a:lnTo>
                    <a:pt x="243903" y="168059"/>
                  </a:lnTo>
                  <a:lnTo>
                    <a:pt x="243903" y="166598"/>
                  </a:lnTo>
                  <a:close/>
                </a:path>
                <a:path w="484505" h="435610">
                  <a:moveTo>
                    <a:pt x="243903" y="149936"/>
                  </a:moveTo>
                  <a:lnTo>
                    <a:pt x="242938" y="149936"/>
                  </a:lnTo>
                  <a:lnTo>
                    <a:pt x="241122" y="149936"/>
                  </a:lnTo>
                  <a:lnTo>
                    <a:pt x="240144" y="149936"/>
                  </a:lnTo>
                  <a:lnTo>
                    <a:pt x="240144" y="151409"/>
                  </a:lnTo>
                  <a:lnTo>
                    <a:pt x="241122" y="152349"/>
                  </a:lnTo>
                  <a:lnTo>
                    <a:pt x="241122" y="152590"/>
                  </a:lnTo>
                  <a:lnTo>
                    <a:pt x="241388" y="152590"/>
                  </a:lnTo>
                  <a:lnTo>
                    <a:pt x="242658" y="152590"/>
                  </a:lnTo>
                  <a:lnTo>
                    <a:pt x="242938" y="152590"/>
                  </a:lnTo>
                  <a:lnTo>
                    <a:pt x="242938" y="152336"/>
                  </a:lnTo>
                  <a:lnTo>
                    <a:pt x="243903" y="151409"/>
                  </a:lnTo>
                  <a:lnTo>
                    <a:pt x="243903" y="149936"/>
                  </a:lnTo>
                  <a:close/>
                </a:path>
                <a:path w="484505" h="435610">
                  <a:moveTo>
                    <a:pt x="250278" y="157543"/>
                  </a:moveTo>
                  <a:lnTo>
                    <a:pt x="249034" y="156362"/>
                  </a:lnTo>
                  <a:lnTo>
                    <a:pt x="245960" y="156362"/>
                  </a:lnTo>
                  <a:lnTo>
                    <a:pt x="244716" y="157543"/>
                  </a:lnTo>
                  <a:lnTo>
                    <a:pt x="244716" y="160464"/>
                  </a:lnTo>
                  <a:lnTo>
                    <a:pt x="245960" y="161645"/>
                  </a:lnTo>
                  <a:lnTo>
                    <a:pt x="249034" y="161645"/>
                  </a:lnTo>
                  <a:lnTo>
                    <a:pt x="250278" y="160464"/>
                  </a:lnTo>
                  <a:lnTo>
                    <a:pt x="250278" y="159004"/>
                  </a:lnTo>
                  <a:lnTo>
                    <a:pt x="250278" y="157543"/>
                  </a:lnTo>
                  <a:close/>
                </a:path>
                <a:path w="484505" h="435610">
                  <a:moveTo>
                    <a:pt x="253847" y="149936"/>
                  </a:moveTo>
                  <a:lnTo>
                    <a:pt x="251079" y="149936"/>
                  </a:lnTo>
                  <a:lnTo>
                    <a:pt x="251079" y="151409"/>
                  </a:lnTo>
                  <a:lnTo>
                    <a:pt x="252323" y="152590"/>
                  </a:lnTo>
                  <a:lnTo>
                    <a:pt x="253847" y="152590"/>
                  </a:lnTo>
                  <a:lnTo>
                    <a:pt x="253847" y="149936"/>
                  </a:lnTo>
                  <a:close/>
                </a:path>
                <a:path w="484505" h="435610">
                  <a:moveTo>
                    <a:pt x="254838" y="166598"/>
                  </a:moveTo>
                  <a:lnTo>
                    <a:pt x="253847" y="165658"/>
                  </a:lnTo>
                  <a:lnTo>
                    <a:pt x="253847" y="165417"/>
                  </a:lnTo>
                  <a:lnTo>
                    <a:pt x="253593" y="165417"/>
                  </a:lnTo>
                  <a:lnTo>
                    <a:pt x="252323" y="165417"/>
                  </a:lnTo>
                  <a:lnTo>
                    <a:pt x="252069" y="165417"/>
                  </a:lnTo>
                  <a:lnTo>
                    <a:pt x="252069" y="165658"/>
                  </a:lnTo>
                  <a:lnTo>
                    <a:pt x="251079" y="166598"/>
                  </a:lnTo>
                  <a:lnTo>
                    <a:pt x="251079" y="168059"/>
                  </a:lnTo>
                  <a:lnTo>
                    <a:pt x="252069" y="168059"/>
                  </a:lnTo>
                  <a:lnTo>
                    <a:pt x="253847" y="168059"/>
                  </a:lnTo>
                  <a:lnTo>
                    <a:pt x="254838" y="168059"/>
                  </a:lnTo>
                  <a:lnTo>
                    <a:pt x="254838" y="166598"/>
                  </a:lnTo>
                  <a:close/>
                </a:path>
                <a:path w="484505" h="435610">
                  <a:moveTo>
                    <a:pt x="261213" y="157543"/>
                  </a:moveTo>
                  <a:lnTo>
                    <a:pt x="259969" y="156362"/>
                  </a:lnTo>
                  <a:lnTo>
                    <a:pt x="256895" y="156362"/>
                  </a:lnTo>
                  <a:lnTo>
                    <a:pt x="255651" y="157543"/>
                  </a:lnTo>
                  <a:lnTo>
                    <a:pt x="255651" y="160464"/>
                  </a:lnTo>
                  <a:lnTo>
                    <a:pt x="256895" y="161645"/>
                  </a:lnTo>
                  <a:lnTo>
                    <a:pt x="259969" y="161645"/>
                  </a:lnTo>
                  <a:lnTo>
                    <a:pt x="261213" y="160464"/>
                  </a:lnTo>
                  <a:lnTo>
                    <a:pt x="261213" y="159004"/>
                  </a:lnTo>
                  <a:lnTo>
                    <a:pt x="261213" y="157543"/>
                  </a:lnTo>
                  <a:close/>
                </a:path>
                <a:path w="484505" h="435610">
                  <a:moveTo>
                    <a:pt x="264795" y="165417"/>
                  </a:moveTo>
                  <a:lnTo>
                    <a:pt x="263258" y="165417"/>
                  </a:lnTo>
                  <a:lnTo>
                    <a:pt x="262013" y="166598"/>
                  </a:lnTo>
                  <a:lnTo>
                    <a:pt x="262013" y="168059"/>
                  </a:lnTo>
                  <a:lnTo>
                    <a:pt x="264795" y="168059"/>
                  </a:lnTo>
                  <a:lnTo>
                    <a:pt x="264795" y="165417"/>
                  </a:lnTo>
                  <a:close/>
                </a:path>
                <a:path w="484505" h="435610">
                  <a:moveTo>
                    <a:pt x="423354" y="202907"/>
                  </a:moveTo>
                  <a:lnTo>
                    <a:pt x="420370" y="198183"/>
                  </a:lnTo>
                  <a:lnTo>
                    <a:pt x="421386" y="198183"/>
                  </a:lnTo>
                  <a:lnTo>
                    <a:pt x="418261" y="197700"/>
                  </a:lnTo>
                  <a:lnTo>
                    <a:pt x="418261" y="202907"/>
                  </a:lnTo>
                  <a:lnTo>
                    <a:pt x="418211" y="422186"/>
                  </a:lnTo>
                  <a:lnTo>
                    <a:pt x="411759" y="429869"/>
                  </a:lnTo>
                  <a:lnTo>
                    <a:pt x="74523" y="429869"/>
                  </a:lnTo>
                  <a:lnTo>
                    <a:pt x="68033" y="422186"/>
                  </a:lnTo>
                  <a:lnTo>
                    <a:pt x="68084" y="202907"/>
                  </a:lnTo>
                  <a:lnTo>
                    <a:pt x="64808" y="202907"/>
                  </a:lnTo>
                  <a:lnTo>
                    <a:pt x="76263" y="202463"/>
                  </a:lnTo>
                  <a:lnTo>
                    <a:pt x="98272" y="202463"/>
                  </a:lnTo>
                  <a:lnTo>
                    <a:pt x="98209" y="391972"/>
                  </a:lnTo>
                  <a:lnTo>
                    <a:pt x="98488" y="392620"/>
                  </a:lnTo>
                  <a:lnTo>
                    <a:pt x="99441" y="393573"/>
                  </a:lnTo>
                  <a:lnTo>
                    <a:pt x="100088" y="393839"/>
                  </a:lnTo>
                  <a:lnTo>
                    <a:pt x="386270" y="393839"/>
                  </a:lnTo>
                  <a:lnTo>
                    <a:pt x="386918" y="393573"/>
                  </a:lnTo>
                  <a:lnTo>
                    <a:pt x="387858" y="392620"/>
                  </a:lnTo>
                  <a:lnTo>
                    <a:pt x="388137" y="391972"/>
                  </a:lnTo>
                  <a:lnTo>
                    <a:pt x="388137" y="388747"/>
                  </a:lnTo>
                  <a:lnTo>
                    <a:pt x="387870" y="202907"/>
                  </a:lnTo>
                  <a:lnTo>
                    <a:pt x="387870" y="202463"/>
                  </a:lnTo>
                  <a:lnTo>
                    <a:pt x="410019" y="202463"/>
                  </a:lnTo>
                  <a:lnTo>
                    <a:pt x="418261" y="202907"/>
                  </a:lnTo>
                  <a:lnTo>
                    <a:pt x="418261" y="197700"/>
                  </a:lnTo>
                  <a:lnTo>
                    <a:pt x="416179" y="197370"/>
                  </a:lnTo>
                  <a:lnTo>
                    <a:pt x="383044" y="197370"/>
                  </a:lnTo>
                  <a:lnTo>
                    <a:pt x="383044" y="388747"/>
                  </a:lnTo>
                  <a:lnTo>
                    <a:pt x="103301" y="388747"/>
                  </a:lnTo>
                  <a:lnTo>
                    <a:pt x="103365" y="202463"/>
                  </a:lnTo>
                  <a:lnTo>
                    <a:pt x="382778" y="202463"/>
                  </a:lnTo>
                  <a:lnTo>
                    <a:pt x="383044" y="388747"/>
                  </a:lnTo>
                  <a:lnTo>
                    <a:pt x="383044" y="197370"/>
                  </a:lnTo>
                  <a:lnTo>
                    <a:pt x="69659" y="197370"/>
                  </a:lnTo>
                  <a:lnTo>
                    <a:pt x="65417" y="198183"/>
                  </a:lnTo>
                  <a:lnTo>
                    <a:pt x="65913" y="198183"/>
                  </a:lnTo>
                  <a:lnTo>
                    <a:pt x="65163" y="198539"/>
                  </a:lnTo>
                  <a:lnTo>
                    <a:pt x="64401" y="199237"/>
                  </a:lnTo>
                  <a:lnTo>
                    <a:pt x="63703" y="200164"/>
                  </a:lnTo>
                  <a:lnTo>
                    <a:pt x="63461" y="200609"/>
                  </a:lnTo>
                  <a:lnTo>
                    <a:pt x="63385" y="200748"/>
                  </a:lnTo>
                  <a:lnTo>
                    <a:pt x="63284" y="200964"/>
                  </a:lnTo>
                  <a:lnTo>
                    <a:pt x="63182" y="201345"/>
                  </a:lnTo>
                  <a:lnTo>
                    <a:pt x="63106" y="201612"/>
                  </a:lnTo>
                  <a:lnTo>
                    <a:pt x="62941" y="202463"/>
                  </a:lnTo>
                  <a:lnTo>
                    <a:pt x="62915" y="422186"/>
                  </a:lnTo>
                  <a:lnTo>
                    <a:pt x="63144" y="424218"/>
                  </a:lnTo>
                  <a:lnTo>
                    <a:pt x="73507" y="434987"/>
                  </a:lnTo>
                  <a:lnTo>
                    <a:pt x="412737" y="434987"/>
                  </a:lnTo>
                  <a:lnTo>
                    <a:pt x="422935" y="388747"/>
                  </a:lnTo>
                  <a:lnTo>
                    <a:pt x="423354" y="202907"/>
                  </a:lnTo>
                  <a:close/>
                </a:path>
                <a:path w="484505" h="435610">
                  <a:moveTo>
                    <a:pt x="484022" y="28625"/>
                  </a:moveTo>
                  <a:lnTo>
                    <a:pt x="467499" y="0"/>
                  </a:lnTo>
                  <a:lnTo>
                    <a:pt x="450964" y="28625"/>
                  </a:lnTo>
                  <a:lnTo>
                    <a:pt x="464185" y="28625"/>
                  </a:lnTo>
                  <a:lnTo>
                    <a:pt x="464185" y="168262"/>
                  </a:lnTo>
                  <a:lnTo>
                    <a:pt x="465670" y="169760"/>
                  </a:lnTo>
                  <a:lnTo>
                    <a:pt x="469328" y="169760"/>
                  </a:lnTo>
                  <a:lnTo>
                    <a:pt x="470814" y="168262"/>
                  </a:lnTo>
                  <a:lnTo>
                    <a:pt x="470814" y="28625"/>
                  </a:lnTo>
                  <a:lnTo>
                    <a:pt x="484022" y="28625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48157" y="5837389"/>
              <a:ext cx="262255" cy="34925"/>
            </a:xfrm>
            <a:custGeom>
              <a:avLst/>
              <a:gdLst/>
              <a:ahLst/>
              <a:cxnLst/>
              <a:rect l="l" t="t" r="r" b="b"/>
              <a:pathLst>
                <a:path w="262255" h="34925">
                  <a:moveTo>
                    <a:pt x="482" y="16649"/>
                  </a:moveTo>
                  <a:lnTo>
                    <a:pt x="0" y="16192"/>
                  </a:lnTo>
                  <a:lnTo>
                    <a:pt x="0" y="18110"/>
                  </a:lnTo>
                  <a:lnTo>
                    <a:pt x="482" y="18110"/>
                  </a:lnTo>
                  <a:lnTo>
                    <a:pt x="482" y="16649"/>
                  </a:lnTo>
                  <a:close/>
                </a:path>
                <a:path w="262255" h="34925">
                  <a:moveTo>
                    <a:pt x="482" y="0"/>
                  </a:moveTo>
                  <a:lnTo>
                    <a:pt x="0" y="0"/>
                  </a:lnTo>
                  <a:lnTo>
                    <a:pt x="0" y="1917"/>
                  </a:lnTo>
                  <a:lnTo>
                    <a:pt x="482" y="1460"/>
                  </a:lnTo>
                  <a:lnTo>
                    <a:pt x="482" y="0"/>
                  </a:lnTo>
                  <a:close/>
                </a:path>
                <a:path w="262255" h="34925">
                  <a:moveTo>
                    <a:pt x="6858" y="7594"/>
                  </a:moveTo>
                  <a:lnTo>
                    <a:pt x="5613" y="6413"/>
                  </a:lnTo>
                  <a:lnTo>
                    <a:pt x="2540" y="6413"/>
                  </a:lnTo>
                  <a:lnTo>
                    <a:pt x="1295" y="7594"/>
                  </a:lnTo>
                  <a:lnTo>
                    <a:pt x="1295" y="10515"/>
                  </a:lnTo>
                  <a:lnTo>
                    <a:pt x="2540" y="11696"/>
                  </a:lnTo>
                  <a:lnTo>
                    <a:pt x="5613" y="11696"/>
                  </a:lnTo>
                  <a:lnTo>
                    <a:pt x="6858" y="10515"/>
                  </a:lnTo>
                  <a:lnTo>
                    <a:pt x="6858" y="9055"/>
                  </a:lnTo>
                  <a:lnTo>
                    <a:pt x="6858" y="7594"/>
                  </a:lnTo>
                  <a:close/>
                </a:path>
                <a:path w="262255" h="34925">
                  <a:moveTo>
                    <a:pt x="11417" y="16649"/>
                  </a:moveTo>
                  <a:lnTo>
                    <a:pt x="10452" y="15735"/>
                  </a:lnTo>
                  <a:lnTo>
                    <a:pt x="10452" y="15468"/>
                  </a:lnTo>
                  <a:lnTo>
                    <a:pt x="10172" y="15468"/>
                  </a:lnTo>
                  <a:lnTo>
                    <a:pt x="8915" y="15468"/>
                  </a:lnTo>
                  <a:lnTo>
                    <a:pt x="8636" y="15468"/>
                  </a:lnTo>
                  <a:lnTo>
                    <a:pt x="8636" y="15735"/>
                  </a:lnTo>
                  <a:lnTo>
                    <a:pt x="7670" y="16649"/>
                  </a:lnTo>
                  <a:lnTo>
                    <a:pt x="7670" y="18110"/>
                  </a:lnTo>
                  <a:lnTo>
                    <a:pt x="8636" y="18110"/>
                  </a:lnTo>
                  <a:lnTo>
                    <a:pt x="10452" y="18110"/>
                  </a:lnTo>
                  <a:lnTo>
                    <a:pt x="11417" y="18110"/>
                  </a:lnTo>
                  <a:lnTo>
                    <a:pt x="11417" y="16649"/>
                  </a:lnTo>
                  <a:close/>
                </a:path>
                <a:path w="262255" h="34925">
                  <a:moveTo>
                    <a:pt x="11417" y="0"/>
                  </a:moveTo>
                  <a:lnTo>
                    <a:pt x="10452" y="0"/>
                  </a:lnTo>
                  <a:lnTo>
                    <a:pt x="8636" y="0"/>
                  </a:lnTo>
                  <a:lnTo>
                    <a:pt x="7670" y="0"/>
                  </a:lnTo>
                  <a:lnTo>
                    <a:pt x="7670" y="1460"/>
                  </a:lnTo>
                  <a:lnTo>
                    <a:pt x="8636" y="2387"/>
                  </a:lnTo>
                  <a:lnTo>
                    <a:pt x="8636" y="2641"/>
                  </a:lnTo>
                  <a:lnTo>
                    <a:pt x="8915" y="2641"/>
                  </a:lnTo>
                  <a:lnTo>
                    <a:pt x="10172" y="2641"/>
                  </a:lnTo>
                  <a:lnTo>
                    <a:pt x="10452" y="2641"/>
                  </a:lnTo>
                  <a:lnTo>
                    <a:pt x="10452" y="2387"/>
                  </a:lnTo>
                  <a:lnTo>
                    <a:pt x="11417" y="1460"/>
                  </a:lnTo>
                  <a:lnTo>
                    <a:pt x="11417" y="0"/>
                  </a:lnTo>
                  <a:close/>
                </a:path>
                <a:path w="262255" h="34925">
                  <a:moveTo>
                    <a:pt x="17792" y="7594"/>
                  </a:moveTo>
                  <a:lnTo>
                    <a:pt x="16548" y="6413"/>
                  </a:lnTo>
                  <a:lnTo>
                    <a:pt x="13474" y="6413"/>
                  </a:lnTo>
                  <a:lnTo>
                    <a:pt x="12230" y="7594"/>
                  </a:lnTo>
                  <a:lnTo>
                    <a:pt x="12230" y="10515"/>
                  </a:lnTo>
                  <a:lnTo>
                    <a:pt x="13474" y="11696"/>
                  </a:lnTo>
                  <a:lnTo>
                    <a:pt x="16548" y="11696"/>
                  </a:lnTo>
                  <a:lnTo>
                    <a:pt x="17792" y="10515"/>
                  </a:lnTo>
                  <a:lnTo>
                    <a:pt x="17792" y="9055"/>
                  </a:lnTo>
                  <a:lnTo>
                    <a:pt x="17792" y="7594"/>
                  </a:lnTo>
                  <a:close/>
                </a:path>
                <a:path w="262255" h="34925">
                  <a:moveTo>
                    <a:pt x="22352" y="16649"/>
                  </a:moveTo>
                  <a:lnTo>
                    <a:pt x="21386" y="15735"/>
                  </a:lnTo>
                  <a:lnTo>
                    <a:pt x="21386" y="15468"/>
                  </a:lnTo>
                  <a:lnTo>
                    <a:pt x="21107" y="15468"/>
                  </a:lnTo>
                  <a:lnTo>
                    <a:pt x="19850" y="15468"/>
                  </a:lnTo>
                  <a:lnTo>
                    <a:pt x="19570" y="15468"/>
                  </a:lnTo>
                  <a:lnTo>
                    <a:pt x="19570" y="15735"/>
                  </a:lnTo>
                  <a:lnTo>
                    <a:pt x="18605" y="16649"/>
                  </a:lnTo>
                  <a:lnTo>
                    <a:pt x="18605" y="18110"/>
                  </a:lnTo>
                  <a:lnTo>
                    <a:pt x="19570" y="18110"/>
                  </a:lnTo>
                  <a:lnTo>
                    <a:pt x="21386" y="18110"/>
                  </a:lnTo>
                  <a:lnTo>
                    <a:pt x="22352" y="18110"/>
                  </a:lnTo>
                  <a:lnTo>
                    <a:pt x="22352" y="16649"/>
                  </a:lnTo>
                  <a:close/>
                </a:path>
                <a:path w="262255" h="34925">
                  <a:moveTo>
                    <a:pt x="22352" y="0"/>
                  </a:moveTo>
                  <a:lnTo>
                    <a:pt x="21386" y="0"/>
                  </a:lnTo>
                  <a:lnTo>
                    <a:pt x="19570" y="0"/>
                  </a:lnTo>
                  <a:lnTo>
                    <a:pt x="18605" y="0"/>
                  </a:lnTo>
                  <a:lnTo>
                    <a:pt x="18605" y="1460"/>
                  </a:lnTo>
                  <a:lnTo>
                    <a:pt x="19570" y="2387"/>
                  </a:lnTo>
                  <a:lnTo>
                    <a:pt x="19570" y="2641"/>
                  </a:lnTo>
                  <a:lnTo>
                    <a:pt x="19850" y="2641"/>
                  </a:lnTo>
                  <a:lnTo>
                    <a:pt x="21107" y="2641"/>
                  </a:lnTo>
                  <a:lnTo>
                    <a:pt x="21386" y="2641"/>
                  </a:lnTo>
                  <a:lnTo>
                    <a:pt x="21386" y="2387"/>
                  </a:lnTo>
                  <a:lnTo>
                    <a:pt x="22352" y="1460"/>
                  </a:lnTo>
                  <a:lnTo>
                    <a:pt x="22352" y="0"/>
                  </a:lnTo>
                  <a:close/>
                </a:path>
                <a:path w="262255" h="34925">
                  <a:moveTo>
                    <a:pt x="28727" y="7594"/>
                  </a:moveTo>
                  <a:lnTo>
                    <a:pt x="27482" y="6413"/>
                  </a:lnTo>
                  <a:lnTo>
                    <a:pt x="24409" y="6413"/>
                  </a:lnTo>
                  <a:lnTo>
                    <a:pt x="23164" y="7594"/>
                  </a:lnTo>
                  <a:lnTo>
                    <a:pt x="23164" y="10515"/>
                  </a:lnTo>
                  <a:lnTo>
                    <a:pt x="24409" y="11696"/>
                  </a:lnTo>
                  <a:lnTo>
                    <a:pt x="27482" y="11696"/>
                  </a:lnTo>
                  <a:lnTo>
                    <a:pt x="28727" y="10515"/>
                  </a:lnTo>
                  <a:lnTo>
                    <a:pt x="28727" y="9055"/>
                  </a:lnTo>
                  <a:lnTo>
                    <a:pt x="28727" y="7594"/>
                  </a:lnTo>
                  <a:close/>
                </a:path>
                <a:path w="262255" h="34925">
                  <a:moveTo>
                    <a:pt x="32321" y="15468"/>
                  </a:moveTo>
                  <a:lnTo>
                    <a:pt x="30784" y="15468"/>
                  </a:lnTo>
                  <a:lnTo>
                    <a:pt x="29540" y="16649"/>
                  </a:lnTo>
                  <a:lnTo>
                    <a:pt x="29540" y="18110"/>
                  </a:lnTo>
                  <a:lnTo>
                    <a:pt x="32321" y="18110"/>
                  </a:lnTo>
                  <a:lnTo>
                    <a:pt x="32321" y="15468"/>
                  </a:lnTo>
                  <a:close/>
                </a:path>
                <a:path w="262255" h="34925">
                  <a:moveTo>
                    <a:pt x="32321" y="0"/>
                  </a:moveTo>
                  <a:lnTo>
                    <a:pt x="29540" y="0"/>
                  </a:lnTo>
                  <a:lnTo>
                    <a:pt x="29540" y="1460"/>
                  </a:lnTo>
                  <a:lnTo>
                    <a:pt x="30784" y="2641"/>
                  </a:lnTo>
                  <a:lnTo>
                    <a:pt x="32321" y="2641"/>
                  </a:lnTo>
                  <a:lnTo>
                    <a:pt x="32321" y="0"/>
                  </a:lnTo>
                  <a:close/>
                </a:path>
                <a:path w="262255" h="34925">
                  <a:moveTo>
                    <a:pt x="43243" y="15468"/>
                  </a:moveTo>
                  <a:lnTo>
                    <a:pt x="41719" y="15468"/>
                  </a:lnTo>
                  <a:lnTo>
                    <a:pt x="40474" y="16649"/>
                  </a:lnTo>
                  <a:lnTo>
                    <a:pt x="40474" y="18110"/>
                  </a:lnTo>
                  <a:lnTo>
                    <a:pt x="43243" y="18110"/>
                  </a:lnTo>
                  <a:lnTo>
                    <a:pt x="43243" y="15468"/>
                  </a:lnTo>
                  <a:close/>
                </a:path>
                <a:path w="262255" h="34925">
                  <a:moveTo>
                    <a:pt x="142646" y="16294"/>
                  </a:moveTo>
                  <a:lnTo>
                    <a:pt x="139877" y="16294"/>
                  </a:lnTo>
                  <a:lnTo>
                    <a:pt x="139877" y="18948"/>
                  </a:lnTo>
                  <a:lnTo>
                    <a:pt x="141401" y="18948"/>
                  </a:lnTo>
                  <a:lnTo>
                    <a:pt x="142646" y="17767"/>
                  </a:lnTo>
                  <a:lnTo>
                    <a:pt x="142646" y="16294"/>
                  </a:lnTo>
                  <a:close/>
                </a:path>
                <a:path w="262255" h="34925">
                  <a:moveTo>
                    <a:pt x="149021" y="23901"/>
                  </a:moveTo>
                  <a:lnTo>
                    <a:pt x="147777" y="22720"/>
                  </a:lnTo>
                  <a:lnTo>
                    <a:pt x="144703" y="22720"/>
                  </a:lnTo>
                  <a:lnTo>
                    <a:pt x="143459" y="23901"/>
                  </a:lnTo>
                  <a:lnTo>
                    <a:pt x="143459" y="26822"/>
                  </a:lnTo>
                  <a:lnTo>
                    <a:pt x="144703" y="28003"/>
                  </a:lnTo>
                  <a:lnTo>
                    <a:pt x="147777" y="28003"/>
                  </a:lnTo>
                  <a:lnTo>
                    <a:pt x="149021" y="26822"/>
                  </a:lnTo>
                  <a:lnTo>
                    <a:pt x="149021" y="25361"/>
                  </a:lnTo>
                  <a:lnTo>
                    <a:pt x="149021" y="23901"/>
                  </a:lnTo>
                  <a:close/>
                </a:path>
                <a:path w="262255" h="34925">
                  <a:moveTo>
                    <a:pt x="153581" y="32956"/>
                  </a:moveTo>
                  <a:lnTo>
                    <a:pt x="152336" y="31775"/>
                  </a:lnTo>
                  <a:lnTo>
                    <a:pt x="150812" y="31775"/>
                  </a:lnTo>
                  <a:lnTo>
                    <a:pt x="150812" y="34417"/>
                  </a:lnTo>
                  <a:lnTo>
                    <a:pt x="153581" y="34417"/>
                  </a:lnTo>
                  <a:lnTo>
                    <a:pt x="153581" y="32956"/>
                  </a:lnTo>
                  <a:close/>
                </a:path>
                <a:path w="262255" h="34925">
                  <a:moveTo>
                    <a:pt x="153581" y="16294"/>
                  </a:moveTo>
                  <a:lnTo>
                    <a:pt x="152603" y="16294"/>
                  </a:lnTo>
                  <a:lnTo>
                    <a:pt x="150812" y="16294"/>
                  </a:lnTo>
                  <a:lnTo>
                    <a:pt x="149821" y="16294"/>
                  </a:lnTo>
                  <a:lnTo>
                    <a:pt x="149821" y="17767"/>
                  </a:lnTo>
                  <a:lnTo>
                    <a:pt x="150812" y="18719"/>
                  </a:lnTo>
                  <a:lnTo>
                    <a:pt x="150812" y="18948"/>
                  </a:lnTo>
                  <a:lnTo>
                    <a:pt x="151066" y="18948"/>
                  </a:lnTo>
                  <a:lnTo>
                    <a:pt x="152336" y="18948"/>
                  </a:lnTo>
                  <a:lnTo>
                    <a:pt x="152603" y="18948"/>
                  </a:lnTo>
                  <a:lnTo>
                    <a:pt x="152603" y="18707"/>
                  </a:lnTo>
                  <a:lnTo>
                    <a:pt x="153581" y="17767"/>
                  </a:lnTo>
                  <a:lnTo>
                    <a:pt x="153581" y="16294"/>
                  </a:lnTo>
                  <a:close/>
                </a:path>
                <a:path w="262255" h="34925">
                  <a:moveTo>
                    <a:pt x="159956" y="23901"/>
                  </a:moveTo>
                  <a:lnTo>
                    <a:pt x="158711" y="22720"/>
                  </a:lnTo>
                  <a:lnTo>
                    <a:pt x="155638" y="22720"/>
                  </a:lnTo>
                  <a:lnTo>
                    <a:pt x="154393" y="23901"/>
                  </a:lnTo>
                  <a:lnTo>
                    <a:pt x="154393" y="26822"/>
                  </a:lnTo>
                  <a:lnTo>
                    <a:pt x="155638" y="28003"/>
                  </a:lnTo>
                  <a:lnTo>
                    <a:pt x="158711" y="28003"/>
                  </a:lnTo>
                  <a:lnTo>
                    <a:pt x="159956" y="26822"/>
                  </a:lnTo>
                  <a:lnTo>
                    <a:pt x="159956" y="25361"/>
                  </a:lnTo>
                  <a:lnTo>
                    <a:pt x="159956" y="23901"/>
                  </a:lnTo>
                  <a:close/>
                </a:path>
                <a:path w="262255" h="34925">
                  <a:moveTo>
                    <a:pt x="164515" y="32956"/>
                  </a:moveTo>
                  <a:lnTo>
                    <a:pt x="163537" y="32029"/>
                  </a:lnTo>
                  <a:lnTo>
                    <a:pt x="163537" y="31775"/>
                  </a:lnTo>
                  <a:lnTo>
                    <a:pt x="163271" y="31775"/>
                  </a:lnTo>
                  <a:lnTo>
                    <a:pt x="162001" y="31775"/>
                  </a:lnTo>
                  <a:lnTo>
                    <a:pt x="161747" y="31775"/>
                  </a:lnTo>
                  <a:lnTo>
                    <a:pt x="161747" y="32016"/>
                  </a:lnTo>
                  <a:lnTo>
                    <a:pt x="160756" y="32956"/>
                  </a:lnTo>
                  <a:lnTo>
                    <a:pt x="160756" y="34417"/>
                  </a:lnTo>
                  <a:lnTo>
                    <a:pt x="161747" y="34417"/>
                  </a:lnTo>
                  <a:lnTo>
                    <a:pt x="163537" y="34417"/>
                  </a:lnTo>
                  <a:lnTo>
                    <a:pt x="164515" y="34417"/>
                  </a:lnTo>
                  <a:lnTo>
                    <a:pt x="164515" y="32956"/>
                  </a:lnTo>
                  <a:close/>
                </a:path>
                <a:path w="262255" h="34925">
                  <a:moveTo>
                    <a:pt x="164515" y="16294"/>
                  </a:moveTo>
                  <a:lnTo>
                    <a:pt x="163537" y="16294"/>
                  </a:lnTo>
                  <a:lnTo>
                    <a:pt x="161747" y="16294"/>
                  </a:lnTo>
                  <a:lnTo>
                    <a:pt x="160756" y="16294"/>
                  </a:lnTo>
                  <a:lnTo>
                    <a:pt x="160756" y="17767"/>
                  </a:lnTo>
                  <a:lnTo>
                    <a:pt x="161747" y="18719"/>
                  </a:lnTo>
                  <a:lnTo>
                    <a:pt x="161747" y="18948"/>
                  </a:lnTo>
                  <a:lnTo>
                    <a:pt x="162001" y="18948"/>
                  </a:lnTo>
                  <a:lnTo>
                    <a:pt x="163271" y="18948"/>
                  </a:lnTo>
                  <a:lnTo>
                    <a:pt x="163537" y="18948"/>
                  </a:lnTo>
                  <a:lnTo>
                    <a:pt x="163537" y="18707"/>
                  </a:lnTo>
                  <a:lnTo>
                    <a:pt x="164515" y="17767"/>
                  </a:lnTo>
                  <a:lnTo>
                    <a:pt x="164515" y="16294"/>
                  </a:lnTo>
                  <a:close/>
                </a:path>
                <a:path w="262255" h="34925">
                  <a:moveTo>
                    <a:pt x="170891" y="23901"/>
                  </a:moveTo>
                  <a:lnTo>
                    <a:pt x="169646" y="22720"/>
                  </a:lnTo>
                  <a:lnTo>
                    <a:pt x="166573" y="22720"/>
                  </a:lnTo>
                  <a:lnTo>
                    <a:pt x="165328" y="23901"/>
                  </a:lnTo>
                  <a:lnTo>
                    <a:pt x="165328" y="26822"/>
                  </a:lnTo>
                  <a:lnTo>
                    <a:pt x="166573" y="28003"/>
                  </a:lnTo>
                  <a:lnTo>
                    <a:pt x="169646" y="28003"/>
                  </a:lnTo>
                  <a:lnTo>
                    <a:pt x="170891" y="26822"/>
                  </a:lnTo>
                  <a:lnTo>
                    <a:pt x="170891" y="25361"/>
                  </a:lnTo>
                  <a:lnTo>
                    <a:pt x="170891" y="23901"/>
                  </a:lnTo>
                  <a:close/>
                </a:path>
                <a:path w="262255" h="34925">
                  <a:moveTo>
                    <a:pt x="175450" y="32956"/>
                  </a:moveTo>
                  <a:lnTo>
                    <a:pt x="174485" y="32042"/>
                  </a:lnTo>
                  <a:lnTo>
                    <a:pt x="174485" y="31775"/>
                  </a:lnTo>
                  <a:lnTo>
                    <a:pt x="174205" y="31775"/>
                  </a:lnTo>
                  <a:lnTo>
                    <a:pt x="172935" y="31775"/>
                  </a:lnTo>
                  <a:lnTo>
                    <a:pt x="172669" y="31775"/>
                  </a:lnTo>
                  <a:lnTo>
                    <a:pt x="172669" y="32029"/>
                  </a:lnTo>
                  <a:lnTo>
                    <a:pt x="171691" y="32956"/>
                  </a:lnTo>
                  <a:lnTo>
                    <a:pt x="171691" y="34417"/>
                  </a:lnTo>
                  <a:lnTo>
                    <a:pt x="172669" y="34417"/>
                  </a:lnTo>
                  <a:lnTo>
                    <a:pt x="174485" y="34417"/>
                  </a:lnTo>
                  <a:lnTo>
                    <a:pt x="175450" y="34417"/>
                  </a:lnTo>
                  <a:lnTo>
                    <a:pt x="175450" y="32956"/>
                  </a:lnTo>
                  <a:close/>
                </a:path>
                <a:path w="262255" h="34925">
                  <a:moveTo>
                    <a:pt x="175450" y="16294"/>
                  </a:moveTo>
                  <a:lnTo>
                    <a:pt x="174485" y="16294"/>
                  </a:lnTo>
                  <a:lnTo>
                    <a:pt x="172669" y="16294"/>
                  </a:lnTo>
                  <a:lnTo>
                    <a:pt x="171691" y="16294"/>
                  </a:lnTo>
                  <a:lnTo>
                    <a:pt x="171691" y="17767"/>
                  </a:lnTo>
                  <a:lnTo>
                    <a:pt x="172669" y="18707"/>
                  </a:lnTo>
                  <a:lnTo>
                    <a:pt x="172669" y="18948"/>
                  </a:lnTo>
                  <a:lnTo>
                    <a:pt x="172935" y="18948"/>
                  </a:lnTo>
                  <a:lnTo>
                    <a:pt x="174205" y="18948"/>
                  </a:lnTo>
                  <a:lnTo>
                    <a:pt x="174485" y="18948"/>
                  </a:lnTo>
                  <a:lnTo>
                    <a:pt x="174485" y="18694"/>
                  </a:lnTo>
                  <a:lnTo>
                    <a:pt x="175450" y="17767"/>
                  </a:lnTo>
                  <a:lnTo>
                    <a:pt x="175450" y="16294"/>
                  </a:lnTo>
                  <a:close/>
                </a:path>
                <a:path w="262255" h="34925">
                  <a:moveTo>
                    <a:pt x="181825" y="23901"/>
                  </a:moveTo>
                  <a:lnTo>
                    <a:pt x="180581" y="22720"/>
                  </a:lnTo>
                  <a:lnTo>
                    <a:pt x="177507" y="22720"/>
                  </a:lnTo>
                  <a:lnTo>
                    <a:pt x="176263" y="23901"/>
                  </a:lnTo>
                  <a:lnTo>
                    <a:pt x="176263" y="26822"/>
                  </a:lnTo>
                  <a:lnTo>
                    <a:pt x="177507" y="28003"/>
                  </a:lnTo>
                  <a:lnTo>
                    <a:pt x="180581" y="28003"/>
                  </a:lnTo>
                  <a:lnTo>
                    <a:pt x="181825" y="26822"/>
                  </a:lnTo>
                  <a:lnTo>
                    <a:pt x="181825" y="25361"/>
                  </a:lnTo>
                  <a:lnTo>
                    <a:pt x="181825" y="23901"/>
                  </a:lnTo>
                  <a:close/>
                </a:path>
                <a:path w="262255" h="34925">
                  <a:moveTo>
                    <a:pt x="186385" y="32956"/>
                  </a:moveTo>
                  <a:lnTo>
                    <a:pt x="185407" y="32029"/>
                  </a:lnTo>
                  <a:lnTo>
                    <a:pt x="185407" y="31775"/>
                  </a:lnTo>
                  <a:lnTo>
                    <a:pt x="185140" y="31775"/>
                  </a:lnTo>
                  <a:lnTo>
                    <a:pt x="183870" y="31775"/>
                  </a:lnTo>
                  <a:lnTo>
                    <a:pt x="183603" y="31775"/>
                  </a:lnTo>
                  <a:lnTo>
                    <a:pt x="183603" y="32029"/>
                  </a:lnTo>
                  <a:lnTo>
                    <a:pt x="182626" y="32956"/>
                  </a:lnTo>
                  <a:lnTo>
                    <a:pt x="182626" y="34417"/>
                  </a:lnTo>
                  <a:lnTo>
                    <a:pt x="183603" y="34417"/>
                  </a:lnTo>
                  <a:lnTo>
                    <a:pt x="185407" y="34417"/>
                  </a:lnTo>
                  <a:lnTo>
                    <a:pt x="186385" y="34417"/>
                  </a:lnTo>
                  <a:lnTo>
                    <a:pt x="186385" y="32956"/>
                  </a:lnTo>
                  <a:close/>
                </a:path>
                <a:path w="262255" h="34925">
                  <a:moveTo>
                    <a:pt x="186385" y="16294"/>
                  </a:moveTo>
                  <a:lnTo>
                    <a:pt x="185407" y="16294"/>
                  </a:lnTo>
                  <a:lnTo>
                    <a:pt x="183603" y="16294"/>
                  </a:lnTo>
                  <a:lnTo>
                    <a:pt x="182626" y="16294"/>
                  </a:lnTo>
                  <a:lnTo>
                    <a:pt x="182626" y="17767"/>
                  </a:lnTo>
                  <a:lnTo>
                    <a:pt x="183603" y="18707"/>
                  </a:lnTo>
                  <a:lnTo>
                    <a:pt x="183603" y="18948"/>
                  </a:lnTo>
                  <a:lnTo>
                    <a:pt x="183870" y="18948"/>
                  </a:lnTo>
                  <a:lnTo>
                    <a:pt x="185140" y="18948"/>
                  </a:lnTo>
                  <a:lnTo>
                    <a:pt x="185407" y="18948"/>
                  </a:lnTo>
                  <a:lnTo>
                    <a:pt x="185407" y="18707"/>
                  </a:lnTo>
                  <a:lnTo>
                    <a:pt x="186385" y="17767"/>
                  </a:lnTo>
                  <a:lnTo>
                    <a:pt x="186385" y="16294"/>
                  </a:lnTo>
                  <a:close/>
                </a:path>
                <a:path w="262255" h="34925">
                  <a:moveTo>
                    <a:pt x="192760" y="23901"/>
                  </a:moveTo>
                  <a:lnTo>
                    <a:pt x="191516" y="22720"/>
                  </a:lnTo>
                  <a:lnTo>
                    <a:pt x="188442" y="22720"/>
                  </a:lnTo>
                  <a:lnTo>
                    <a:pt x="187198" y="23901"/>
                  </a:lnTo>
                  <a:lnTo>
                    <a:pt x="187198" y="26822"/>
                  </a:lnTo>
                  <a:lnTo>
                    <a:pt x="188442" y="28003"/>
                  </a:lnTo>
                  <a:lnTo>
                    <a:pt x="191516" y="28003"/>
                  </a:lnTo>
                  <a:lnTo>
                    <a:pt x="192760" y="26822"/>
                  </a:lnTo>
                  <a:lnTo>
                    <a:pt x="192760" y="25361"/>
                  </a:lnTo>
                  <a:lnTo>
                    <a:pt x="192760" y="23901"/>
                  </a:lnTo>
                  <a:close/>
                </a:path>
                <a:path w="262255" h="34925">
                  <a:moveTo>
                    <a:pt x="197319" y="32956"/>
                  </a:moveTo>
                  <a:lnTo>
                    <a:pt x="196367" y="32054"/>
                  </a:lnTo>
                  <a:lnTo>
                    <a:pt x="196367" y="31775"/>
                  </a:lnTo>
                  <a:lnTo>
                    <a:pt x="196075" y="31775"/>
                  </a:lnTo>
                  <a:lnTo>
                    <a:pt x="194818" y="31775"/>
                  </a:lnTo>
                  <a:lnTo>
                    <a:pt x="194538" y="31775"/>
                  </a:lnTo>
                  <a:lnTo>
                    <a:pt x="194538" y="32042"/>
                  </a:lnTo>
                  <a:lnTo>
                    <a:pt x="193573" y="32956"/>
                  </a:lnTo>
                  <a:lnTo>
                    <a:pt x="193573" y="34417"/>
                  </a:lnTo>
                  <a:lnTo>
                    <a:pt x="194538" y="34417"/>
                  </a:lnTo>
                  <a:lnTo>
                    <a:pt x="196367" y="34417"/>
                  </a:lnTo>
                  <a:lnTo>
                    <a:pt x="197319" y="34417"/>
                  </a:lnTo>
                  <a:lnTo>
                    <a:pt x="197319" y="32956"/>
                  </a:lnTo>
                  <a:close/>
                </a:path>
                <a:path w="262255" h="34925">
                  <a:moveTo>
                    <a:pt x="197319" y="16294"/>
                  </a:moveTo>
                  <a:lnTo>
                    <a:pt x="196367" y="16294"/>
                  </a:lnTo>
                  <a:lnTo>
                    <a:pt x="194538" y="16294"/>
                  </a:lnTo>
                  <a:lnTo>
                    <a:pt x="193573" y="16294"/>
                  </a:lnTo>
                  <a:lnTo>
                    <a:pt x="193573" y="17767"/>
                  </a:lnTo>
                  <a:lnTo>
                    <a:pt x="194538" y="18694"/>
                  </a:lnTo>
                  <a:lnTo>
                    <a:pt x="194538" y="18948"/>
                  </a:lnTo>
                  <a:lnTo>
                    <a:pt x="194818" y="18948"/>
                  </a:lnTo>
                  <a:lnTo>
                    <a:pt x="196075" y="18948"/>
                  </a:lnTo>
                  <a:lnTo>
                    <a:pt x="196367" y="18948"/>
                  </a:lnTo>
                  <a:lnTo>
                    <a:pt x="196367" y="18681"/>
                  </a:lnTo>
                  <a:lnTo>
                    <a:pt x="197319" y="17767"/>
                  </a:lnTo>
                  <a:lnTo>
                    <a:pt x="197319" y="16294"/>
                  </a:lnTo>
                  <a:close/>
                </a:path>
                <a:path w="262255" h="34925">
                  <a:moveTo>
                    <a:pt x="203695" y="23901"/>
                  </a:moveTo>
                  <a:lnTo>
                    <a:pt x="202450" y="22720"/>
                  </a:lnTo>
                  <a:lnTo>
                    <a:pt x="199377" y="22720"/>
                  </a:lnTo>
                  <a:lnTo>
                    <a:pt x="198132" y="23901"/>
                  </a:lnTo>
                  <a:lnTo>
                    <a:pt x="198132" y="26822"/>
                  </a:lnTo>
                  <a:lnTo>
                    <a:pt x="199377" y="28003"/>
                  </a:lnTo>
                  <a:lnTo>
                    <a:pt x="202450" y="28003"/>
                  </a:lnTo>
                  <a:lnTo>
                    <a:pt x="203695" y="26822"/>
                  </a:lnTo>
                  <a:lnTo>
                    <a:pt x="203695" y="25361"/>
                  </a:lnTo>
                  <a:lnTo>
                    <a:pt x="203695" y="23901"/>
                  </a:lnTo>
                  <a:close/>
                </a:path>
                <a:path w="262255" h="34925">
                  <a:moveTo>
                    <a:pt x="208254" y="32956"/>
                  </a:moveTo>
                  <a:lnTo>
                    <a:pt x="207289" y="32042"/>
                  </a:lnTo>
                  <a:lnTo>
                    <a:pt x="207289" y="31775"/>
                  </a:lnTo>
                  <a:lnTo>
                    <a:pt x="207010" y="31775"/>
                  </a:lnTo>
                  <a:lnTo>
                    <a:pt x="205752" y="31775"/>
                  </a:lnTo>
                  <a:lnTo>
                    <a:pt x="205473" y="31775"/>
                  </a:lnTo>
                  <a:lnTo>
                    <a:pt x="205473" y="32042"/>
                  </a:lnTo>
                  <a:lnTo>
                    <a:pt x="204508" y="32956"/>
                  </a:lnTo>
                  <a:lnTo>
                    <a:pt x="204508" y="34417"/>
                  </a:lnTo>
                  <a:lnTo>
                    <a:pt x="205473" y="34417"/>
                  </a:lnTo>
                  <a:lnTo>
                    <a:pt x="207289" y="34417"/>
                  </a:lnTo>
                  <a:lnTo>
                    <a:pt x="208254" y="34417"/>
                  </a:lnTo>
                  <a:lnTo>
                    <a:pt x="208254" y="32956"/>
                  </a:lnTo>
                  <a:close/>
                </a:path>
                <a:path w="262255" h="34925">
                  <a:moveTo>
                    <a:pt x="208254" y="16294"/>
                  </a:moveTo>
                  <a:lnTo>
                    <a:pt x="207289" y="16294"/>
                  </a:lnTo>
                  <a:lnTo>
                    <a:pt x="205473" y="16294"/>
                  </a:lnTo>
                  <a:lnTo>
                    <a:pt x="204508" y="16294"/>
                  </a:lnTo>
                  <a:lnTo>
                    <a:pt x="204508" y="17767"/>
                  </a:lnTo>
                  <a:lnTo>
                    <a:pt x="205473" y="18694"/>
                  </a:lnTo>
                  <a:lnTo>
                    <a:pt x="205473" y="18948"/>
                  </a:lnTo>
                  <a:lnTo>
                    <a:pt x="205752" y="18948"/>
                  </a:lnTo>
                  <a:lnTo>
                    <a:pt x="207010" y="18948"/>
                  </a:lnTo>
                  <a:lnTo>
                    <a:pt x="207289" y="18948"/>
                  </a:lnTo>
                  <a:lnTo>
                    <a:pt x="207289" y="18694"/>
                  </a:lnTo>
                  <a:lnTo>
                    <a:pt x="208254" y="17767"/>
                  </a:lnTo>
                  <a:lnTo>
                    <a:pt x="208254" y="16294"/>
                  </a:lnTo>
                  <a:close/>
                </a:path>
                <a:path w="262255" h="34925">
                  <a:moveTo>
                    <a:pt x="214630" y="23901"/>
                  </a:moveTo>
                  <a:lnTo>
                    <a:pt x="213385" y="22720"/>
                  </a:lnTo>
                  <a:lnTo>
                    <a:pt x="210312" y="22720"/>
                  </a:lnTo>
                  <a:lnTo>
                    <a:pt x="209067" y="23901"/>
                  </a:lnTo>
                  <a:lnTo>
                    <a:pt x="209067" y="26822"/>
                  </a:lnTo>
                  <a:lnTo>
                    <a:pt x="210312" y="28003"/>
                  </a:lnTo>
                  <a:lnTo>
                    <a:pt x="213385" y="28003"/>
                  </a:lnTo>
                  <a:lnTo>
                    <a:pt x="214630" y="26822"/>
                  </a:lnTo>
                  <a:lnTo>
                    <a:pt x="214630" y="25361"/>
                  </a:lnTo>
                  <a:lnTo>
                    <a:pt x="214630" y="23901"/>
                  </a:lnTo>
                  <a:close/>
                </a:path>
                <a:path w="262255" h="34925">
                  <a:moveTo>
                    <a:pt x="219202" y="32956"/>
                  </a:moveTo>
                  <a:lnTo>
                    <a:pt x="218224" y="32029"/>
                  </a:lnTo>
                  <a:lnTo>
                    <a:pt x="218224" y="31775"/>
                  </a:lnTo>
                  <a:lnTo>
                    <a:pt x="217957" y="31775"/>
                  </a:lnTo>
                  <a:lnTo>
                    <a:pt x="216687" y="31775"/>
                  </a:lnTo>
                  <a:lnTo>
                    <a:pt x="216408" y="31775"/>
                  </a:lnTo>
                  <a:lnTo>
                    <a:pt x="216408" y="32042"/>
                  </a:lnTo>
                  <a:lnTo>
                    <a:pt x="215442" y="32956"/>
                  </a:lnTo>
                  <a:lnTo>
                    <a:pt x="215442" y="34417"/>
                  </a:lnTo>
                  <a:lnTo>
                    <a:pt x="216408" y="34417"/>
                  </a:lnTo>
                  <a:lnTo>
                    <a:pt x="218224" y="34417"/>
                  </a:lnTo>
                  <a:lnTo>
                    <a:pt x="219202" y="34417"/>
                  </a:lnTo>
                  <a:lnTo>
                    <a:pt x="219202" y="32956"/>
                  </a:lnTo>
                  <a:close/>
                </a:path>
                <a:path w="262255" h="34925">
                  <a:moveTo>
                    <a:pt x="219202" y="16294"/>
                  </a:moveTo>
                  <a:lnTo>
                    <a:pt x="218224" y="16294"/>
                  </a:lnTo>
                  <a:lnTo>
                    <a:pt x="216408" y="16294"/>
                  </a:lnTo>
                  <a:lnTo>
                    <a:pt x="215442" y="16294"/>
                  </a:lnTo>
                  <a:lnTo>
                    <a:pt x="215442" y="17767"/>
                  </a:lnTo>
                  <a:lnTo>
                    <a:pt x="216408" y="18694"/>
                  </a:lnTo>
                  <a:lnTo>
                    <a:pt x="216408" y="18948"/>
                  </a:lnTo>
                  <a:lnTo>
                    <a:pt x="216687" y="18948"/>
                  </a:lnTo>
                  <a:lnTo>
                    <a:pt x="217957" y="18948"/>
                  </a:lnTo>
                  <a:lnTo>
                    <a:pt x="218224" y="18948"/>
                  </a:lnTo>
                  <a:lnTo>
                    <a:pt x="218224" y="18707"/>
                  </a:lnTo>
                  <a:lnTo>
                    <a:pt x="219202" y="17767"/>
                  </a:lnTo>
                  <a:lnTo>
                    <a:pt x="219202" y="16294"/>
                  </a:lnTo>
                  <a:close/>
                </a:path>
                <a:path w="262255" h="34925">
                  <a:moveTo>
                    <a:pt x="225564" y="23901"/>
                  </a:moveTo>
                  <a:lnTo>
                    <a:pt x="224320" y="22720"/>
                  </a:lnTo>
                  <a:lnTo>
                    <a:pt x="221246" y="22720"/>
                  </a:lnTo>
                  <a:lnTo>
                    <a:pt x="220002" y="23901"/>
                  </a:lnTo>
                  <a:lnTo>
                    <a:pt x="220002" y="26822"/>
                  </a:lnTo>
                  <a:lnTo>
                    <a:pt x="221246" y="28003"/>
                  </a:lnTo>
                  <a:lnTo>
                    <a:pt x="224320" y="28003"/>
                  </a:lnTo>
                  <a:lnTo>
                    <a:pt x="225564" y="26822"/>
                  </a:lnTo>
                  <a:lnTo>
                    <a:pt x="225564" y="25361"/>
                  </a:lnTo>
                  <a:lnTo>
                    <a:pt x="225564" y="23901"/>
                  </a:lnTo>
                  <a:close/>
                </a:path>
                <a:path w="262255" h="34925">
                  <a:moveTo>
                    <a:pt x="230136" y="32956"/>
                  </a:moveTo>
                  <a:lnTo>
                    <a:pt x="229171" y="32042"/>
                  </a:lnTo>
                  <a:lnTo>
                    <a:pt x="229171" y="31775"/>
                  </a:lnTo>
                  <a:lnTo>
                    <a:pt x="228892" y="31775"/>
                  </a:lnTo>
                  <a:lnTo>
                    <a:pt x="227622" y="31775"/>
                  </a:lnTo>
                  <a:lnTo>
                    <a:pt x="227342" y="31775"/>
                  </a:lnTo>
                  <a:lnTo>
                    <a:pt x="227342" y="32042"/>
                  </a:lnTo>
                  <a:lnTo>
                    <a:pt x="226377" y="32956"/>
                  </a:lnTo>
                  <a:lnTo>
                    <a:pt x="226377" y="34417"/>
                  </a:lnTo>
                  <a:lnTo>
                    <a:pt x="227342" y="34417"/>
                  </a:lnTo>
                  <a:lnTo>
                    <a:pt x="229171" y="34417"/>
                  </a:lnTo>
                  <a:lnTo>
                    <a:pt x="230136" y="34417"/>
                  </a:lnTo>
                  <a:lnTo>
                    <a:pt x="230136" y="32956"/>
                  </a:lnTo>
                  <a:close/>
                </a:path>
                <a:path w="262255" h="34925">
                  <a:moveTo>
                    <a:pt x="230136" y="16294"/>
                  </a:moveTo>
                  <a:lnTo>
                    <a:pt x="229171" y="16294"/>
                  </a:lnTo>
                  <a:lnTo>
                    <a:pt x="227342" y="16294"/>
                  </a:lnTo>
                  <a:lnTo>
                    <a:pt x="226377" y="16294"/>
                  </a:lnTo>
                  <a:lnTo>
                    <a:pt x="226377" y="17767"/>
                  </a:lnTo>
                  <a:lnTo>
                    <a:pt x="227342" y="18694"/>
                  </a:lnTo>
                  <a:lnTo>
                    <a:pt x="227342" y="18948"/>
                  </a:lnTo>
                  <a:lnTo>
                    <a:pt x="227622" y="18948"/>
                  </a:lnTo>
                  <a:lnTo>
                    <a:pt x="228892" y="18948"/>
                  </a:lnTo>
                  <a:lnTo>
                    <a:pt x="229171" y="18948"/>
                  </a:lnTo>
                  <a:lnTo>
                    <a:pt x="229171" y="18694"/>
                  </a:lnTo>
                  <a:lnTo>
                    <a:pt x="230136" y="17767"/>
                  </a:lnTo>
                  <a:lnTo>
                    <a:pt x="230136" y="16294"/>
                  </a:lnTo>
                  <a:close/>
                </a:path>
                <a:path w="262255" h="34925">
                  <a:moveTo>
                    <a:pt x="236499" y="23901"/>
                  </a:moveTo>
                  <a:lnTo>
                    <a:pt x="235254" y="22720"/>
                  </a:lnTo>
                  <a:lnTo>
                    <a:pt x="232181" y="22720"/>
                  </a:lnTo>
                  <a:lnTo>
                    <a:pt x="230936" y="23901"/>
                  </a:lnTo>
                  <a:lnTo>
                    <a:pt x="230936" y="26822"/>
                  </a:lnTo>
                  <a:lnTo>
                    <a:pt x="232181" y="28003"/>
                  </a:lnTo>
                  <a:lnTo>
                    <a:pt x="235254" y="28003"/>
                  </a:lnTo>
                  <a:lnTo>
                    <a:pt x="236499" y="26822"/>
                  </a:lnTo>
                  <a:lnTo>
                    <a:pt x="236499" y="25361"/>
                  </a:lnTo>
                  <a:lnTo>
                    <a:pt x="236499" y="23901"/>
                  </a:lnTo>
                  <a:close/>
                </a:path>
                <a:path w="262255" h="34925">
                  <a:moveTo>
                    <a:pt x="241071" y="32956"/>
                  </a:moveTo>
                  <a:lnTo>
                    <a:pt x="240080" y="32016"/>
                  </a:lnTo>
                  <a:lnTo>
                    <a:pt x="240080" y="31775"/>
                  </a:lnTo>
                  <a:lnTo>
                    <a:pt x="239826" y="31775"/>
                  </a:lnTo>
                  <a:lnTo>
                    <a:pt x="238556" y="31775"/>
                  </a:lnTo>
                  <a:lnTo>
                    <a:pt x="238290" y="31775"/>
                  </a:lnTo>
                  <a:lnTo>
                    <a:pt x="238290" y="32029"/>
                  </a:lnTo>
                  <a:lnTo>
                    <a:pt x="237312" y="32956"/>
                  </a:lnTo>
                  <a:lnTo>
                    <a:pt x="237312" y="34417"/>
                  </a:lnTo>
                  <a:lnTo>
                    <a:pt x="238290" y="34417"/>
                  </a:lnTo>
                  <a:lnTo>
                    <a:pt x="240080" y="34417"/>
                  </a:lnTo>
                  <a:lnTo>
                    <a:pt x="241071" y="34417"/>
                  </a:lnTo>
                  <a:lnTo>
                    <a:pt x="241071" y="32956"/>
                  </a:lnTo>
                  <a:close/>
                </a:path>
                <a:path w="262255" h="34925">
                  <a:moveTo>
                    <a:pt x="241071" y="16294"/>
                  </a:moveTo>
                  <a:lnTo>
                    <a:pt x="240080" y="16294"/>
                  </a:lnTo>
                  <a:lnTo>
                    <a:pt x="238290" y="16294"/>
                  </a:lnTo>
                  <a:lnTo>
                    <a:pt x="237312" y="16294"/>
                  </a:lnTo>
                  <a:lnTo>
                    <a:pt x="237312" y="17767"/>
                  </a:lnTo>
                  <a:lnTo>
                    <a:pt x="238290" y="18707"/>
                  </a:lnTo>
                  <a:lnTo>
                    <a:pt x="238290" y="18948"/>
                  </a:lnTo>
                  <a:lnTo>
                    <a:pt x="238556" y="18948"/>
                  </a:lnTo>
                  <a:lnTo>
                    <a:pt x="239826" y="18948"/>
                  </a:lnTo>
                  <a:lnTo>
                    <a:pt x="240080" y="18948"/>
                  </a:lnTo>
                  <a:lnTo>
                    <a:pt x="240080" y="18719"/>
                  </a:lnTo>
                  <a:lnTo>
                    <a:pt x="241071" y="17767"/>
                  </a:lnTo>
                  <a:lnTo>
                    <a:pt x="241071" y="16294"/>
                  </a:lnTo>
                  <a:close/>
                </a:path>
                <a:path w="262255" h="34925">
                  <a:moveTo>
                    <a:pt x="247434" y="23901"/>
                  </a:moveTo>
                  <a:lnTo>
                    <a:pt x="246189" y="22720"/>
                  </a:lnTo>
                  <a:lnTo>
                    <a:pt x="243116" y="22720"/>
                  </a:lnTo>
                  <a:lnTo>
                    <a:pt x="241871" y="23901"/>
                  </a:lnTo>
                  <a:lnTo>
                    <a:pt x="241871" y="26822"/>
                  </a:lnTo>
                  <a:lnTo>
                    <a:pt x="243116" y="28003"/>
                  </a:lnTo>
                  <a:lnTo>
                    <a:pt x="246189" y="28003"/>
                  </a:lnTo>
                  <a:lnTo>
                    <a:pt x="247434" y="26822"/>
                  </a:lnTo>
                  <a:lnTo>
                    <a:pt x="247434" y="25361"/>
                  </a:lnTo>
                  <a:lnTo>
                    <a:pt x="247434" y="23901"/>
                  </a:lnTo>
                  <a:close/>
                </a:path>
                <a:path w="262255" h="34925">
                  <a:moveTo>
                    <a:pt x="252006" y="32956"/>
                  </a:moveTo>
                  <a:lnTo>
                    <a:pt x="251015" y="32016"/>
                  </a:lnTo>
                  <a:lnTo>
                    <a:pt x="251015" y="31775"/>
                  </a:lnTo>
                  <a:lnTo>
                    <a:pt x="250761" y="31775"/>
                  </a:lnTo>
                  <a:lnTo>
                    <a:pt x="249491" y="31775"/>
                  </a:lnTo>
                  <a:lnTo>
                    <a:pt x="249224" y="31775"/>
                  </a:lnTo>
                  <a:lnTo>
                    <a:pt x="249224" y="32029"/>
                  </a:lnTo>
                  <a:lnTo>
                    <a:pt x="248246" y="32956"/>
                  </a:lnTo>
                  <a:lnTo>
                    <a:pt x="248246" y="34417"/>
                  </a:lnTo>
                  <a:lnTo>
                    <a:pt x="249224" y="34417"/>
                  </a:lnTo>
                  <a:lnTo>
                    <a:pt x="251015" y="34417"/>
                  </a:lnTo>
                  <a:lnTo>
                    <a:pt x="252006" y="34417"/>
                  </a:lnTo>
                  <a:lnTo>
                    <a:pt x="252006" y="32956"/>
                  </a:lnTo>
                  <a:close/>
                </a:path>
                <a:path w="262255" h="34925">
                  <a:moveTo>
                    <a:pt x="252006" y="16294"/>
                  </a:moveTo>
                  <a:lnTo>
                    <a:pt x="251015" y="16294"/>
                  </a:lnTo>
                  <a:lnTo>
                    <a:pt x="249224" y="16294"/>
                  </a:lnTo>
                  <a:lnTo>
                    <a:pt x="248246" y="16294"/>
                  </a:lnTo>
                  <a:lnTo>
                    <a:pt x="248246" y="17767"/>
                  </a:lnTo>
                  <a:lnTo>
                    <a:pt x="249224" y="18707"/>
                  </a:lnTo>
                  <a:lnTo>
                    <a:pt x="249224" y="18948"/>
                  </a:lnTo>
                  <a:lnTo>
                    <a:pt x="249491" y="18948"/>
                  </a:lnTo>
                  <a:lnTo>
                    <a:pt x="250761" y="18948"/>
                  </a:lnTo>
                  <a:lnTo>
                    <a:pt x="251015" y="18948"/>
                  </a:lnTo>
                  <a:lnTo>
                    <a:pt x="251015" y="18719"/>
                  </a:lnTo>
                  <a:lnTo>
                    <a:pt x="252006" y="17767"/>
                  </a:lnTo>
                  <a:lnTo>
                    <a:pt x="252006" y="16294"/>
                  </a:lnTo>
                  <a:close/>
                </a:path>
                <a:path w="262255" h="34925">
                  <a:moveTo>
                    <a:pt x="258368" y="23901"/>
                  </a:moveTo>
                  <a:lnTo>
                    <a:pt x="257124" y="22720"/>
                  </a:lnTo>
                  <a:lnTo>
                    <a:pt x="254050" y="22720"/>
                  </a:lnTo>
                  <a:lnTo>
                    <a:pt x="252806" y="23901"/>
                  </a:lnTo>
                  <a:lnTo>
                    <a:pt x="252806" y="26822"/>
                  </a:lnTo>
                  <a:lnTo>
                    <a:pt x="254050" y="28003"/>
                  </a:lnTo>
                  <a:lnTo>
                    <a:pt x="257124" y="28003"/>
                  </a:lnTo>
                  <a:lnTo>
                    <a:pt x="258368" y="26822"/>
                  </a:lnTo>
                  <a:lnTo>
                    <a:pt x="258368" y="25361"/>
                  </a:lnTo>
                  <a:lnTo>
                    <a:pt x="258368" y="23901"/>
                  </a:lnTo>
                  <a:close/>
                </a:path>
                <a:path w="262255" h="34925">
                  <a:moveTo>
                    <a:pt x="261962" y="31775"/>
                  </a:moveTo>
                  <a:lnTo>
                    <a:pt x="261518" y="31775"/>
                  </a:lnTo>
                  <a:lnTo>
                    <a:pt x="260426" y="31775"/>
                  </a:lnTo>
                  <a:lnTo>
                    <a:pt x="260159" y="31775"/>
                  </a:lnTo>
                  <a:lnTo>
                    <a:pt x="260159" y="32029"/>
                  </a:lnTo>
                  <a:lnTo>
                    <a:pt x="259181" y="32956"/>
                  </a:lnTo>
                  <a:lnTo>
                    <a:pt x="259181" y="34417"/>
                  </a:lnTo>
                  <a:lnTo>
                    <a:pt x="261962" y="34417"/>
                  </a:lnTo>
                  <a:lnTo>
                    <a:pt x="261962" y="31775"/>
                  </a:lnTo>
                  <a:close/>
                </a:path>
                <a:path w="262255" h="34925">
                  <a:moveTo>
                    <a:pt x="261962" y="16294"/>
                  </a:moveTo>
                  <a:lnTo>
                    <a:pt x="259181" y="16294"/>
                  </a:lnTo>
                  <a:lnTo>
                    <a:pt x="259181" y="17767"/>
                  </a:lnTo>
                  <a:lnTo>
                    <a:pt x="260159" y="18707"/>
                  </a:lnTo>
                  <a:lnTo>
                    <a:pt x="260159" y="18948"/>
                  </a:lnTo>
                  <a:lnTo>
                    <a:pt x="260426" y="18948"/>
                  </a:lnTo>
                  <a:lnTo>
                    <a:pt x="261518" y="18948"/>
                  </a:lnTo>
                  <a:lnTo>
                    <a:pt x="261962" y="18948"/>
                  </a:lnTo>
                  <a:lnTo>
                    <a:pt x="261962" y="162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78675" y="5837389"/>
              <a:ext cx="166370" cy="18415"/>
            </a:xfrm>
            <a:custGeom>
              <a:avLst/>
              <a:gdLst/>
              <a:ahLst/>
              <a:cxnLst/>
              <a:rect l="l" t="t" r="r" b="b"/>
              <a:pathLst>
                <a:path w="166370" h="18414">
                  <a:moveTo>
                    <a:pt x="2781" y="16649"/>
                  </a:moveTo>
                  <a:lnTo>
                    <a:pt x="1536" y="15468"/>
                  </a:lnTo>
                  <a:lnTo>
                    <a:pt x="0" y="15468"/>
                  </a:lnTo>
                  <a:lnTo>
                    <a:pt x="0" y="18110"/>
                  </a:lnTo>
                  <a:lnTo>
                    <a:pt x="2781" y="18110"/>
                  </a:lnTo>
                  <a:lnTo>
                    <a:pt x="2781" y="16649"/>
                  </a:lnTo>
                  <a:close/>
                </a:path>
                <a:path w="166370" h="18414">
                  <a:moveTo>
                    <a:pt x="2781" y="0"/>
                  </a:moveTo>
                  <a:lnTo>
                    <a:pt x="0" y="0"/>
                  </a:lnTo>
                  <a:lnTo>
                    <a:pt x="0" y="2641"/>
                  </a:lnTo>
                  <a:lnTo>
                    <a:pt x="1536" y="2641"/>
                  </a:lnTo>
                  <a:lnTo>
                    <a:pt x="2781" y="1460"/>
                  </a:lnTo>
                  <a:lnTo>
                    <a:pt x="2781" y="0"/>
                  </a:lnTo>
                  <a:close/>
                </a:path>
                <a:path w="166370" h="18414">
                  <a:moveTo>
                    <a:pt x="9144" y="7594"/>
                  </a:moveTo>
                  <a:lnTo>
                    <a:pt x="7899" y="6413"/>
                  </a:lnTo>
                  <a:lnTo>
                    <a:pt x="4826" y="6413"/>
                  </a:lnTo>
                  <a:lnTo>
                    <a:pt x="3581" y="7594"/>
                  </a:lnTo>
                  <a:lnTo>
                    <a:pt x="3581" y="10515"/>
                  </a:lnTo>
                  <a:lnTo>
                    <a:pt x="4826" y="11696"/>
                  </a:lnTo>
                  <a:lnTo>
                    <a:pt x="7899" y="11696"/>
                  </a:lnTo>
                  <a:lnTo>
                    <a:pt x="9144" y="10515"/>
                  </a:lnTo>
                  <a:lnTo>
                    <a:pt x="9144" y="9055"/>
                  </a:lnTo>
                  <a:lnTo>
                    <a:pt x="9144" y="7594"/>
                  </a:lnTo>
                  <a:close/>
                </a:path>
                <a:path w="166370" h="18414">
                  <a:moveTo>
                    <a:pt x="13716" y="16649"/>
                  </a:moveTo>
                  <a:lnTo>
                    <a:pt x="12725" y="15709"/>
                  </a:lnTo>
                  <a:lnTo>
                    <a:pt x="12725" y="15468"/>
                  </a:lnTo>
                  <a:lnTo>
                    <a:pt x="12471" y="15468"/>
                  </a:lnTo>
                  <a:lnTo>
                    <a:pt x="11201" y="15468"/>
                  </a:lnTo>
                  <a:lnTo>
                    <a:pt x="10934" y="15468"/>
                  </a:lnTo>
                  <a:lnTo>
                    <a:pt x="10934" y="15722"/>
                  </a:lnTo>
                  <a:lnTo>
                    <a:pt x="9956" y="16649"/>
                  </a:lnTo>
                  <a:lnTo>
                    <a:pt x="9956" y="18110"/>
                  </a:lnTo>
                  <a:lnTo>
                    <a:pt x="10934" y="18110"/>
                  </a:lnTo>
                  <a:lnTo>
                    <a:pt x="12725" y="18110"/>
                  </a:lnTo>
                  <a:lnTo>
                    <a:pt x="13716" y="18110"/>
                  </a:lnTo>
                  <a:lnTo>
                    <a:pt x="13716" y="16649"/>
                  </a:lnTo>
                  <a:close/>
                </a:path>
                <a:path w="166370" h="18414">
                  <a:moveTo>
                    <a:pt x="13716" y="0"/>
                  </a:moveTo>
                  <a:lnTo>
                    <a:pt x="12725" y="0"/>
                  </a:lnTo>
                  <a:lnTo>
                    <a:pt x="10934" y="0"/>
                  </a:lnTo>
                  <a:lnTo>
                    <a:pt x="9956" y="0"/>
                  </a:lnTo>
                  <a:lnTo>
                    <a:pt x="9956" y="1460"/>
                  </a:lnTo>
                  <a:lnTo>
                    <a:pt x="10934" y="2400"/>
                  </a:lnTo>
                  <a:lnTo>
                    <a:pt x="10934" y="2641"/>
                  </a:lnTo>
                  <a:lnTo>
                    <a:pt x="11201" y="2641"/>
                  </a:lnTo>
                  <a:lnTo>
                    <a:pt x="12471" y="2641"/>
                  </a:lnTo>
                  <a:lnTo>
                    <a:pt x="12725" y="2641"/>
                  </a:lnTo>
                  <a:lnTo>
                    <a:pt x="12725" y="2413"/>
                  </a:lnTo>
                  <a:lnTo>
                    <a:pt x="13716" y="1460"/>
                  </a:lnTo>
                  <a:lnTo>
                    <a:pt x="13716" y="0"/>
                  </a:lnTo>
                  <a:close/>
                </a:path>
                <a:path w="166370" h="18414">
                  <a:moveTo>
                    <a:pt x="20078" y="7594"/>
                  </a:moveTo>
                  <a:lnTo>
                    <a:pt x="18834" y="6413"/>
                  </a:lnTo>
                  <a:lnTo>
                    <a:pt x="15760" y="6413"/>
                  </a:lnTo>
                  <a:lnTo>
                    <a:pt x="14516" y="7594"/>
                  </a:lnTo>
                  <a:lnTo>
                    <a:pt x="14516" y="10515"/>
                  </a:lnTo>
                  <a:lnTo>
                    <a:pt x="15760" y="11696"/>
                  </a:lnTo>
                  <a:lnTo>
                    <a:pt x="18834" y="11696"/>
                  </a:lnTo>
                  <a:lnTo>
                    <a:pt x="20078" y="10515"/>
                  </a:lnTo>
                  <a:lnTo>
                    <a:pt x="20078" y="9055"/>
                  </a:lnTo>
                  <a:lnTo>
                    <a:pt x="20078" y="7594"/>
                  </a:lnTo>
                  <a:close/>
                </a:path>
                <a:path w="166370" h="18414">
                  <a:moveTo>
                    <a:pt x="24650" y="16649"/>
                  </a:moveTo>
                  <a:lnTo>
                    <a:pt x="23660" y="15709"/>
                  </a:lnTo>
                  <a:lnTo>
                    <a:pt x="23660" y="15468"/>
                  </a:lnTo>
                  <a:lnTo>
                    <a:pt x="23406" y="15468"/>
                  </a:lnTo>
                  <a:lnTo>
                    <a:pt x="22136" y="15468"/>
                  </a:lnTo>
                  <a:lnTo>
                    <a:pt x="21869" y="15468"/>
                  </a:lnTo>
                  <a:lnTo>
                    <a:pt x="21869" y="15722"/>
                  </a:lnTo>
                  <a:lnTo>
                    <a:pt x="20891" y="16649"/>
                  </a:lnTo>
                  <a:lnTo>
                    <a:pt x="20891" y="18110"/>
                  </a:lnTo>
                  <a:lnTo>
                    <a:pt x="21869" y="18110"/>
                  </a:lnTo>
                  <a:lnTo>
                    <a:pt x="23660" y="18110"/>
                  </a:lnTo>
                  <a:lnTo>
                    <a:pt x="24650" y="18110"/>
                  </a:lnTo>
                  <a:lnTo>
                    <a:pt x="24650" y="16649"/>
                  </a:lnTo>
                  <a:close/>
                </a:path>
                <a:path w="166370" h="18414">
                  <a:moveTo>
                    <a:pt x="24650" y="0"/>
                  </a:moveTo>
                  <a:lnTo>
                    <a:pt x="23660" y="0"/>
                  </a:lnTo>
                  <a:lnTo>
                    <a:pt x="21869" y="0"/>
                  </a:lnTo>
                  <a:lnTo>
                    <a:pt x="20891" y="0"/>
                  </a:lnTo>
                  <a:lnTo>
                    <a:pt x="20891" y="1460"/>
                  </a:lnTo>
                  <a:lnTo>
                    <a:pt x="21869" y="2400"/>
                  </a:lnTo>
                  <a:lnTo>
                    <a:pt x="21869" y="2641"/>
                  </a:lnTo>
                  <a:lnTo>
                    <a:pt x="22136" y="2641"/>
                  </a:lnTo>
                  <a:lnTo>
                    <a:pt x="23406" y="2641"/>
                  </a:lnTo>
                  <a:lnTo>
                    <a:pt x="23660" y="2641"/>
                  </a:lnTo>
                  <a:lnTo>
                    <a:pt x="23660" y="2413"/>
                  </a:lnTo>
                  <a:lnTo>
                    <a:pt x="24650" y="1460"/>
                  </a:lnTo>
                  <a:lnTo>
                    <a:pt x="24650" y="0"/>
                  </a:lnTo>
                  <a:close/>
                </a:path>
                <a:path w="166370" h="18414">
                  <a:moveTo>
                    <a:pt x="31013" y="7594"/>
                  </a:moveTo>
                  <a:lnTo>
                    <a:pt x="29768" y="6413"/>
                  </a:lnTo>
                  <a:lnTo>
                    <a:pt x="26695" y="6413"/>
                  </a:lnTo>
                  <a:lnTo>
                    <a:pt x="25450" y="7594"/>
                  </a:lnTo>
                  <a:lnTo>
                    <a:pt x="25450" y="10515"/>
                  </a:lnTo>
                  <a:lnTo>
                    <a:pt x="26695" y="11696"/>
                  </a:lnTo>
                  <a:lnTo>
                    <a:pt x="29768" y="11696"/>
                  </a:lnTo>
                  <a:lnTo>
                    <a:pt x="31013" y="10515"/>
                  </a:lnTo>
                  <a:lnTo>
                    <a:pt x="31013" y="9055"/>
                  </a:lnTo>
                  <a:lnTo>
                    <a:pt x="31013" y="7594"/>
                  </a:lnTo>
                  <a:close/>
                </a:path>
                <a:path w="166370" h="18414">
                  <a:moveTo>
                    <a:pt x="35585" y="16649"/>
                  </a:moveTo>
                  <a:lnTo>
                    <a:pt x="34607" y="15722"/>
                  </a:lnTo>
                  <a:lnTo>
                    <a:pt x="34607" y="15468"/>
                  </a:lnTo>
                  <a:lnTo>
                    <a:pt x="34340" y="15468"/>
                  </a:lnTo>
                  <a:lnTo>
                    <a:pt x="33070" y="15468"/>
                  </a:lnTo>
                  <a:lnTo>
                    <a:pt x="32804" y="15468"/>
                  </a:lnTo>
                  <a:lnTo>
                    <a:pt x="32804" y="15722"/>
                  </a:lnTo>
                  <a:lnTo>
                    <a:pt x="31826" y="16649"/>
                  </a:lnTo>
                  <a:lnTo>
                    <a:pt x="31826" y="18110"/>
                  </a:lnTo>
                  <a:lnTo>
                    <a:pt x="32804" y="18110"/>
                  </a:lnTo>
                  <a:lnTo>
                    <a:pt x="34607" y="18110"/>
                  </a:lnTo>
                  <a:lnTo>
                    <a:pt x="35585" y="18110"/>
                  </a:lnTo>
                  <a:lnTo>
                    <a:pt x="35585" y="16649"/>
                  </a:lnTo>
                  <a:close/>
                </a:path>
                <a:path w="166370" h="18414">
                  <a:moveTo>
                    <a:pt x="35585" y="0"/>
                  </a:moveTo>
                  <a:lnTo>
                    <a:pt x="34607" y="0"/>
                  </a:lnTo>
                  <a:lnTo>
                    <a:pt x="32804" y="0"/>
                  </a:lnTo>
                  <a:lnTo>
                    <a:pt x="31826" y="0"/>
                  </a:lnTo>
                  <a:lnTo>
                    <a:pt x="31826" y="1460"/>
                  </a:lnTo>
                  <a:lnTo>
                    <a:pt x="32804" y="2400"/>
                  </a:lnTo>
                  <a:lnTo>
                    <a:pt x="32804" y="2641"/>
                  </a:lnTo>
                  <a:lnTo>
                    <a:pt x="33070" y="2641"/>
                  </a:lnTo>
                  <a:lnTo>
                    <a:pt x="34340" y="2641"/>
                  </a:lnTo>
                  <a:lnTo>
                    <a:pt x="34607" y="2641"/>
                  </a:lnTo>
                  <a:lnTo>
                    <a:pt x="34607" y="2400"/>
                  </a:lnTo>
                  <a:lnTo>
                    <a:pt x="35585" y="1460"/>
                  </a:lnTo>
                  <a:lnTo>
                    <a:pt x="35585" y="0"/>
                  </a:lnTo>
                  <a:close/>
                </a:path>
                <a:path w="166370" h="18414">
                  <a:moveTo>
                    <a:pt x="41948" y="7594"/>
                  </a:moveTo>
                  <a:lnTo>
                    <a:pt x="40703" y="6413"/>
                  </a:lnTo>
                  <a:lnTo>
                    <a:pt x="37630" y="6413"/>
                  </a:lnTo>
                  <a:lnTo>
                    <a:pt x="36385" y="7594"/>
                  </a:lnTo>
                  <a:lnTo>
                    <a:pt x="36385" y="10515"/>
                  </a:lnTo>
                  <a:lnTo>
                    <a:pt x="37630" y="11696"/>
                  </a:lnTo>
                  <a:lnTo>
                    <a:pt x="40703" y="11696"/>
                  </a:lnTo>
                  <a:lnTo>
                    <a:pt x="41948" y="10515"/>
                  </a:lnTo>
                  <a:lnTo>
                    <a:pt x="41948" y="9055"/>
                  </a:lnTo>
                  <a:lnTo>
                    <a:pt x="41948" y="7594"/>
                  </a:lnTo>
                  <a:close/>
                </a:path>
                <a:path w="166370" h="18414">
                  <a:moveTo>
                    <a:pt x="46520" y="16649"/>
                  </a:moveTo>
                  <a:lnTo>
                    <a:pt x="45529" y="15709"/>
                  </a:lnTo>
                  <a:lnTo>
                    <a:pt x="45529" y="15468"/>
                  </a:lnTo>
                  <a:lnTo>
                    <a:pt x="45275" y="15468"/>
                  </a:lnTo>
                  <a:lnTo>
                    <a:pt x="44005" y="15468"/>
                  </a:lnTo>
                  <a:lnTo>
                    <a:pt x="43751" y="15468"/>
                  </a:lnTo>
                  <a:lnTo>
                    <a:pt x="43751" y="15709"/>
                  </a:lnTo>
                  <a:lnTo>
                    <a:pt x="42760" y="16649"/>
                  </a:lnTo>
                  <a:lnTo>
                    <a:pt x="42760" y="18110"/>
                  </a:lnTo>
                  <a:lnTo>
                    <a:pt x="43751" y="18110"/>
                  </a:lnTo>
                  <a:lnTo>
                    <a:pt x="45529" y="18110"/>
                  </a:lnTo>
                  <a:lnTo>
                    <a:pt x="46520" y="18110"/>
                  </a:lnTo>
                  <a:lnTo>
                    <a:pt x="46520" y="16649"/>
                  </a:lnTo>
                  <a:close/>
                </a:path>
                <a:path w="166370" h="18414">
                  <a:moveTo>
                    <a:pt x="46520" y="0"/>
                  </a:moveTo>
                  <a:lnTo>
                    <a:pt x="45529" y="0"/>
                  </a:lnTo>
                  <a:lnTo>
                    <a:pt x="43751" y="0"/>
                  </a:lnTo>
                  <a:lnTo>
                    <a:pt x="42760" y="0"/>
                  </a:lnTo>
                  <a:lnTo>
                    <a:pt x="42760" y="1460"/>
                  </a:lnTo>
                  <a:lnTo>
                    <a:pt x="43751" y="2413"/>
                  </a:lnTo>
                  <a:lnTo>
                    <a:pt x="43751" y="2641"/>
                  </a:lnTo>
                  <a:lnTo>
                    <a:pt x="44005" y="2641"/>
                  </a:lnTo>
                  <a:lnTo>
                    <a:pt x="45275" y="2641"/>
                  </a:lnTo>
                  <a:lnTo>
                    <a:pt x="45529" y="2641"/>
                  </a:lnTo>
                  <a:lnTo>
                    <a:pt x="45529" y="2413"/>
                  </a:lnTo>
                  <a:lnTo>
                    <a:pt x="46520" y="1460"/>
                  </a:lnTo>
                  <a:lnTo>
                    <a:pt x="46520" y="0"/>
                  </a:lnTo>
                  <a:close/>
                </a:path>
                <a:path w="166370" h="18414">
                  <a:moveTo>
                    <a:pt x="52882" y="7594"/>
                  </a:moveTo>
                  <a:lnTo>
                    <a:pt x="51638" y="6413"/>
                  </a:lnTo>
                  <a:lnTo>
                    <a:pt x="48564" y="6413"/>
                  </a:lnTo>
                  <a:lnTo>
                    <a:pt x="47320" y="7594"/>
                  </a:lnTo>
                  <a:lnTo>
                    <a:pt x="47320" y="10515"/>
                  </a:lnTo>
                  <a:lnTo>
                    <a:pt x="48564" y="11696"/>
                  </a:lnTo>
                  <a:lnTo>
                    <a:pt x="51638" y="11696"/>
                  </a:lnTo>
                  <a:lnTo>
                    <a:pt x="52882" y="10515"/>
                  </a:lnTo>
                  <a:lnTo>
                    <a:pt x="52882" y="9055"/>
                  </a:lnTo>
                  <a:lnTo>
                    <a:pt x="52882" y="7594"/>
                  </a:lnTo>
                  <a:close/>
                </a:path>
                <a:path w="166370" h="18414">
                  <a:moveTo>
                    <a:pt x="57454" y="16649"/>
                  </a:moveTo>
                  <a:lnTo>
                    <a:pt x="56489" y="15735"/>
                  </a:lnTo>
                  <a:lnTo>
                    <a:pt x="56489" y="15468"/>
                  </a:lnTo>
                  <a:lnTo>
                    <a:pt x="56210" y="15468"/>
                  </a:lnTo>
                  <a:lnTo>
                    <a:pt x="54940" y="15468"/>
                  </a:lnTo>
                  <a:lnTo>
                    <a:pt x="54660" y="15468"/>
                  </a:lnTo>
                  <a:lnTo>
                    <a:pt x="54660" y="15735"/>
                  </a:lnTo>
                  <a:lnTo>
                    <a:pt x="53695" y="16649"/>
                  </a:lnTo>
                  <a:lnTo>
                    <a:pt x="53695" y="18110"/>
                  </a:lnTo>
                  <a:lnTo>
                    <a:pt x="54660" y="18110"/>
                  </a:lnTo>
                  <a:lnTo>
                    <a:pt x="56489" y="18110"/>
                  </a:lnTo>
                  <a:lnTo>
                    <a:pt x="57454" y="18110"/>
                  </a:lnTo>
                  <a:lnTo>
                    <a:pt x="57454" y="16649"/>
                  </a:lnTo>
                  <a:close/>
                </a:path>
                <a:path w="166370" h="18414">
                  <a:moveTo>
                    <a:pt x="57454" y="0"/>
                  </a:moveTo>
                  <a:lnTo>
                    <a:pt x="56489" y="0"/>
                  </a:lnTo>
                  <a:lnTo>
                    <a:pt x="54660" y="0"/>
                  </a:lnTo>
                  <a:lnTo>
                    <a:pt x="53695" y="0"/>
                  </a:lnTo>
                  <a:lnTo>
                    <a:pt x="53695" y="1460"/>
                  </a:lnTo>
                  <a:lnTo>
                    <a:pt x="54660" y="2387"/>
                  </a:lnTo>
                  <a:lnTo>
                    <a:pt x="54660" y="2641"/>
                  </a:lnTo>
                  <a:lnTo>
                    <a:pt x="54940" y="2641"/>
                  </a:lnTo>
                  <a:lnTo>
                    <a:pt x="56210" y="2641"/>
                  </a:lnTo>
                  <a:lnTo>
                    <a:pt x="56489" y="2641"/>
                  </a:lnTo>
                  <a:lnTo>
                    <a:pt x="56489" y="2387"/>
                  </a:lnTo>
                  <a:lnTo>
                    <a:pt x="57454" y="1460"/>
                  </a:lnTo>
                  <a:lnTo>
                    <a:pt x="57454" y="0"/>
                  </a:lnTo>
                  <a:close/>
                </a:path>
                <a:path w="166370" h="18414">
                  <a:moveTo>
                    <a:pt x="63817" y="7594"/>
                  </a:moveTo>
                  <a:lnTo>
                    <a:pt x="62572" y="6413"/>
                  </a:lnTo>
                  <a:lnTo>
                    <a:pt x="59499" y="6413"/>
                  </a:lnTo>
                  <a:lnTo>
                    <a:pt x="58254" y="7594"/>
                  </a:lnTo>
                  <a:lnTo>
                    <a:pt x="58254" y="10515"/>
                  </a:lnTo>
                  <a:lnTo>
                    <a:pt x="59499" y="11696"/>
                  </a:lnTo>
                  <a:lnTo>
                    <a:pt x="62572" y="11696"/>
                  </a:lnTo>
                  <a:lnTo>
                    <a:pt x="63817" y="10515"/>
                  </a:lnTo>
                  <a:lnTo>
                    <a:pt x="63817" y="9055"/>
                  </a:lnTo>
                  <a:lnTo>
                    <a:pt x="63817" y="7594"/>
                  </a:lnTo>
                  <a:close/>
                </a:path>
                <a:path w="166370" h="18414">
                  <a:moveTo>
                    <a:pt x="68389" y="16649"/>
                  </a:moveTo>
                  <a:lnTo>
                    <a:pt x="67424" y="15735"/>
                  </a:lnTo>
                  <a:lnTo>
                    <a:pt x="67424" y="15468"/>
                  </a:lnTo>
                  <a:lnTo>
                    <a:pt x="67144" y="15468"/>
                  </a:lnTo>
                  <a:lnTo>
                    <a:pt x="65874" y="15468"/>
                  </a:lnTo>
                  <a:lnTo>
                    <a:pt x="65595" y="15468"/>
                  </a:lnTo>
                  <a:lnTo>
                    <a:pt x="65595" y="15735"/>
                  </a:lnTo>
                  <a:lnTo>
                    <a:pt x="64630" y="16649"/>
                  </a:lnTo>
                  <a:lnTo>
                    <a:pt x="64630" y="18110"/>
                  </a:lnTo>
                  <a:lnTo>
                    <a:pt x="65595" y="18110"/>
                  </a:lnTo>
                  <a:lnTo>
                    <a:pt x="67424" y="18110"/>
                  </a:lnTo>
                  <a:lnTo>
                    <a:pt x="68389" y="18110"/>
                  </a:lnTo>
                  <a:lnTo>
                    <a:pt x="68389" y="16649"/>
                  </a:lnTo>
                  <a:close/>
                </a:path>
                <a:path w="166370" h="18414">
                  <a:moveTo>
                    <a:pt x="68389" y="0"/>
                  </a:moveTo>
                  <a:lnTo>
                    <a:pt x="67424" y="0"/>
                  </a:lnTo>
                  <a:lnTo>
                    <a:pt x="65595" y="0"/>
                  </a:lnTo>
                  <a:lnTo>
                    <a:pt x="64630" y="0"/>
                  </a:lnTo>
                  <a:lnTo>
                    <a:pt x="64630" y="1460"/>
                  </a:lnTo>
                  <a:lnTo>
                    <a:pt x="65595" y="2387"/>
                  </a:lnTo>
                  <a:lnTo>
                    <a:pt x="65595" y="2641"/>
                  </a:lnTo>
                  <a:lnTo>
                    <a:pt x="65874" y="2641"/>
                  </a:lnTo>
                  <a:lnTo>
                    <a:pt x="67144" y="2641"/>
                  </a:lnTo>
                  <a:lnTo>
                    <a:pt x="67424" y="2641"/>
                  </a:lnTo>
                  <a:lnTo>
                    <a:pt x="67424" y="2387"/>
                  </a:lnTo>
                  <a:lnTo>
                    <a:pt x="68389" y="1460"/>
                  </a:lnTo>
                  <a:lnTo>
                    <a:pt x="68389" y="0"/>
                  </a:lnTo>
                  <a:close/>
                </a:path>
                <a:path w="166370" h="18414">
                  <a:moveTo>
                    <a:pt x="74764" y="7594"/>
                  </a:moveTo>
                  <a:lnTo>
                    <a:pt x="73520" y="6413"/>
                  </a:lnTo>
                  <a:lnTo>
                    <a:pt x="70446" y="6413"/>
                  </a:lnTo>
                  <a:lnTo>
                    <a:pt x="69202" y="7594"/>
                  </a:lnTo>
                  <a:lnTo>
                    <a:pt x="69202" y="10515"/>
                  </a:lnTo>
                  <a:lnTo>
                    <a:pt x="70446" y="11696"/>
                  </a:lnTo>
                  <a:lnTo>
                    <a:pt x="73520" y="11696"/>
                  </a:lnTo>
                  <a:lnTo>
                    <a:pt x="74764" y="10515"/>
                  </a:lnTo>
                  <a:lnTo>
                    <a:pt x="74764" y="9055"/>
                  </a:lnTo>
                  <a:lnTo>
                    <a:pt x="74764" y="7594"/>
                  </a:lnTo>
                  <a:close/>
                </a:path>
                <a:path w="166370" h="18414">
                  <a:moveTo>
                    <a:pt x="79324" y="16649"/>
                  </a:moveTo>
                  <a:lnTo>
                    <a:pt x="78359" y="15735"/>
                  </a:lnTo>
                  <a:lnTo>
                    <a:pt x="78359" y="15468"/>
                  </a:lnTo>
                  <a:lnTo>
                    <a:pt x="78079" y="15468"/>
                  </a:lnTo>
                  <a:lnTo>
                    <a:pt x="76809" y="15468"/>
                  </a:lnTo>
                  <a:lnTo>
                    <a:pt x="76530" y="15468"/>
                  </a:lnTo>
                  <a:lnTo>
                    <a:pt x="76530" y="15735"/>
                  </a:lnTo>
                  <a:lnTo>
                    <a:pt x="75565" y="16649"/>
                  </a:lnTo>
                  <a:lnTo>
                    <a:pt x="75565" y="18110"/>
                  </a:lnTo>
                  <a:lnTo>
                    <a:pt x="76530" y="18110"/>
                  </a:lnTo>
                  <a:lnTo>
                    <a:pt x="78359" y="18110"/>
                  </a:lnTo>
                  <a:lnTo>
                    <a:pt x="79324" y="18110"/>
                  </a:lnTo>
                  <a:lnTo>
                    <a:pt x="79324" y="16649"/>
                  </a:lnTo>
                  <a:close/>
                </a:path>
                <a:path w="166370" h="18414">
                  <a:moveTo>
                    <a:pt x="79324" y="0"/>
                  </a:moveTo>
                  <a:lnTo>
                    <a:pt x="78359" y="0"/>
                  </a:lnTo>
                  <a:lnTo>
                    <a:pt x="76530" y="0"/>
                  </a:lnTo>
                  <a:lnTo>
                    <a:pt x="75565" y="0"/>
                  </a:lnTo>
                  <a:lnTo>
                    <a:pt x="75565" y="1460"/>
                  </a:lnTo>
                  <a:lnTo>
                    <a:pt x="76530" y="2387"/>
                  </a:lnTo>
                  <a:lnTo>
                    <a:pt x="76530" y="2641"/>
                  </a:lnTo>
                  <a:lnTo>
                    <a:pt x="76809" y="2641"/>
                  </a:lnTo>
                  <a:lnTo>
                    <a:pt x="78079" y="2641"/>
                  </a:lnTo>
                  <a:lnTo>
                    <a:pt x="78359" y="2641"/>
                  </a:lnTo>
                  <a:lnTo>
                    <a:pt x="78359" y="2387"/>
                  </a:lnTo>
                  <a:lnTo>
                    <a:pt x="79324" y="1460"/>
                  </a:lnTo>
                  <a:lnTo>
                    <a:pt x="79324" y="0"/>
                  </a:lnTo>
                  <a:close/>
                </a:path>
                <a:path w="166370" h="18414">
                  <a:moveTo>
                    <a:pt x="85699" y="7594"/>
                  </a:moveTo>
                  <a:lnTo>
                    <a:pt x="84455" y="6413"/>
                  </a:lnTo>
                  <a:lnTo>
                    <a:pt x="81381" y="6413"/>
                  </a:lnTo>
                  <a:lnTo>
                    <a:pt x="80137" y="7594"/>
                  </a:lnTo>
                  <a:lnTo>
                    <a:pt x="80137" y="10515"/>
                  </a:lnTo>
                  <a:lnTo>
                    <a:pt x="81381" y="11696"/>
                  </a:lnTo>
                  <a:lnTo>
                    <a:pt x="84455" y="11696"/>
                  </a:lnTo>
                  <a:lnTo>
                    <a:pt x="85699" y="10515"/>
                  </a:lnTo>
                  <a:lnTo>
                    <a:pt x="85699" y="9055"/>
                  </a:lnTo>
                  <a:lnTo>
                    <a:pt x="85699" y="7594"/>
                  </a:lnTo>
                  <a:close/>
                </a:path>
                <a:path w="166370" h="18414">
                  <a:moveTo>
                    <a:pt x="90258" y="16649"/>
                  </a:moveTo>
                  <a:lnTo>
                    <a:pt x="89268" y="15709"/>
                  </a:lnTo>
                  <a:lnTo>
                    <a:pt x="89268" y="15468"/>
                  </a:lnTo>
                  <a:lnTo>
                    <a:pt x="89014" y="15468"/>
                  </a:lnTo>
                  <a:lnTo>
                    <a:pt x="87744" y="15468"/>
                  </a:lnTo>
                  <a:lnTo>
                    <a:pt x="87477" y="15468"/>
                  </a:lnTo>
                  <a:lnTo>
                    <a:pt x="87477" y="15722"/>
                  </a:lnTo>
                  <a:lnTo>
                    <a:pt x="86499" y="16649"/>
                  </a:lnTo>
                  <a:lnTo>
                    <a:pt x="86499" y="18110"/>
                  </a:lnTo>
                  <a:lnTo>
                    <a:pt x="87477" y="18110"/>
                  </a:lnTo>
                  <a:lnTo>
                    <a:pt x="89268" y="18110"/>
                  </a:lnTo>
                  <a:lnTo>
                    <a:pt x="90258" y="18110"/>
                  </a:lnTo>
                  <a:lnTo>
                    <a:pt x="90258" y="16649"/>
                  </a:lnTo>
                  <a:close/>
                </a:path>
                <a:path w="166370" h="18414">
                  <a:moveTo>
                    <a:pt x="90258" y="0"/>
                  </a:moveTo>
                  <a:lnTo>
                    <a:pt x="89268" y="0"/>
                  </a:lnTo>
                  <a:lnTo>
                    <a:pt x="87477" y="0"/>
                  </a:lnTo>
                  <a:lnTo>
                    <a:pt x="86499" y="0"/>
                  </a:lnTo>
                  <a:lnTo>
                    <a:pt x="86499" y="1460"/>
                  </a:lnTo>
                  <a:lnTo>
                    <a:pt x="87477" y="2400"/>
                  </a:lnTo>
                  <a:lnTo>
                    <a:pt x="87477" y="2641"/>
                  </a:lnTo>
                  <a:lnTo>
                    <a:pt x="87744" y="2641"/>
                  </a:lnTo>
                  <a:lnTo>
                    <a:pt x="89014" y="2641"/>
                  </a:lnTo>
                  <a:lnTo>
                    <a:pt x="89268" y="2641"/>
                  </a:lnTo>
                  <a:lnTo>
                    <a:pt x="89268" y="2413"/>
                  </a:lnTo>
                  <a:lnTo>
                    <a:pt x="90258" y="1460"/>
                  </a:lnTo>
                  <a:lnTo>
                    <a:pt x="90258" y="0"/>
                  </a:lnTo>
                  <a:close/>
                </a:path>
                <a:path w="166370" h="18414">
                  <a:moveTo>
                    <a:pt x="96634" y="7594"/>
                  </a:moveTo>
                  <a:lnTo>
                    <a:pt x="95389" y="6413"/>
                  </a:lnTo>
                  <a:lnTo>
                    <a:pt x="92316" y="6413"/>
                  </a:lnTo>
                  <a:lnTo>
                    <a:pt x="91071" y="7594"/>
                  </a:lnTo>
                  <a:lnTo>
                    <a:pt x="91071" y="10515"/>
                  </a:lnTo>
                  <a:lnTo>
                    <a:pt x="92316" y="11696"/>
                  </a:lnTo>
                  <a:lnTo>
                    <a:pt x="95389" y="11696"/>
                  </a:lnTo>
                  <a:lnTo>
                    <a:pt x="96634" y="10515"/>
                  </a:lnTo>
                  <a:lnTo>
                    <a:pt x="96634" y="9055"/>
                  </a:lnTo>
                  <a:lnTo>
                    <a:pt x="96634" y="7594"/>
                  </a:lnTo>
                  <a:close/>
                </a:path>
                <a:path w="166370" h="18414">
                  <a:moveTo>
                    <a:pt x="101193" y="16649"/>
                  </a:moveTo>
                  <a:lnTo>
                    <a:pt x="100228" y="15735"/>
                  </a:lnTo>
                  <a:lnTo>
                    <a:pt x="100228" y="15468"/>
                  </a:lnTo>
                  <a:lnTo>
                    <a:pt x="99949" y="15468"/>
                  </a:lnTo>
                  <a:lnTo>
                    <a:pt x="98679" y="15468"/>
                  </a:lnTo>
                  <a:lnTo>
                    <a:pt x="98412" y="15468"/>
                  </a:lnTo>
                  <a:lnTo>
                    <a:pt x="98412" y="15722"/>
                  </a:lnTo>
                  <a:lnTo>
                    <a:pt x="97434" y="16649"/>
                  </a:lnTo>
                  <a:lnTo>
                    <a:pt x="97434" y="18110"/>
                  </a:lnTo>
                  <a:lnTo>
                    <a:pt x="98412" y="18110"/>
                  </a:lnTo>
                  <a:lnTo>
                    <a:pt x="100228" y="18110"/>
                  </a:lnTo>
                  <a:lnTo>
                    <a:pt x="101193" y="18110"/>
                  </a:lnTo>
                  <a:lnTo>
                    <a:pt x="101193" y="16649"/>
                  </a:lnTo>
                  <a:close/>
                </a:path>
                <a:path w="166370" h="18414">
                  <a:moveTo>
                    <a:pt x="101193" y="0"/>
                  </a:moveTo>
                  <a:lnTo>
                    <a:pt x="100228" y="0"/>
                  </a:lnTo>
                  <a:lnTo>
                    <a:pt x="98412" y="0"/>
                  </a:lnTo>
                  <a:lnTo>
                    <a:pt x="97434" y="0"/>
                  </a:lnTo>
                  <a:lnTo>
                    <a:pt x="97434" y="1460"/>
                  </a:lnTo>
                  <a:lnTo>
                    <a:pt x="98412" y="2400"/>
                  </a:lnTo>
                  <a:lnTo>
                    <a:pt x="98412" y="2641"/>
                  </a:lnTo>
                  <a:lnTo>
                    <a:pt x="98679" y="2641"/>
                  </a:lnTo>
                  <a:lnTo>
                    <a:pt x="99949" y="2641"/>
                  </a:lnTo>
                  <a:lnTo>
                    <a:pt x="100228" y="2641"/>
                  </a:lnTo>
                  <a:lnTo>
                    <a:pt x="100228" y="2387"/>
                  </a:lnTo>
                  <a:lnTo>
                    <a:pt x="101193" y="1460"/>
                  </a:lnTo>
                  <a:lnTo>
                    <a:pt x="101193" y="0"/>
                  </a:lnTo>
                  <a:close/>
                </a:path>
                <a:path w="166370" h="18414">
                  <a:moveTo>
                    <a:pt x="107569" y="7594"/>
                  </a:moveTo>
                  <a:lnTo>
                    <a:pt x="106324" y="6413"/>
                  </a:lnTo>
                  <a:lnTo>
                    <a:pt x="103251" y="6413"/>
                  </a:lnTo>
                  <a:lnTo>
                    <a:pt x="102006" y="7594"/>
                  </a:lnTo>
                  <a:lnTo>
                    <a:pt x="102006" y="10515"/>
                  </a:lnTo>
                  <a:lnTo>
                    <a:pt x="103251" y="11696"/>
                  </a:lnTo>
                  <a:lnTo>
                    <a:pt x="106324" y="11696"/>
                  </a:lnTo>
                  <a:lnTo>
                    <a:pt x="107569" y="10515"/>
                  </a:lnTo>
                  <a:lnTo>
                    <a:pt x="107569" y="9055"/>
                  </a:lnTo>
                  <a:lnTo>
                    <a:pt x="107569" y="7594"/>
                  </a:lnTo>
                  <a:close/>
                </a:path>
                <a:path w="166370" h="18414">
                  <a:moveTo>
                    <a:pt x="112128" y="16649"/>
                  </a:moveTo>
                  <a:lnTo>
                    <a:pt x="111137" y="15709"/>
                  </a:lnTo>
                  <a:lnTo>
                    <a:pt x="111137" y="15468"/>
                  </a:lnTo>
                  <a:lnTo>
                    <a:pt x="110883" y="15468"/>
                  </a:lnTo>
                  <a:lnTo>
                    <a:pt x="109613" y="15468"/>
                  </a:lnTo>
                  <a:lnTo>
                    <a:pt x="109359" y="15468"/>
                  </a:lnTo>
                  <a:lnTo>
                    <a:pt x="109359" y="15709"/>
                  </a:lnTo>
                  <a:lnTo>
                    <a:pt x="108369" y="16649"/>
                  </a:lnTo>
                  <a:lnTo>
                    <a:pt x="108369" y="18110"/>
                  </a:lnTo>
                  <a:lnTo>
                    <a:pt x="109359" y="18110"/>
                  </a:lnTo>
                  <a:lnTo>
                    <a:pt x="111137" y="18110"/>
                  </a:lnTo>
                  <a:lnTo>
                    <a:pt x="112128" y="18110"/>
                  </a:lnTo>
                  <a:lnTo>
                    <a:pt x="112128" y="16649"/>
                  </a:lnTo>
                  <a:close/>
                </a:path>
                <a:path w="166370" h="18414">
                  <a:moveTo>
                    <a:pt x="112128" y="0"/>
                  </a:moveTo>
                  <a:lnTo>
                    <a:pt x="111137" y="0"/>
                  </a:lnTo>
                  <a:lnTo>
                    <a:pt x="109359" y="0"/>
                  </a:lnTo>
                  <a:lnTo>
                    <a:pt x="108369" y="0"/>
                  </a:lnTo>
                  <a:lnTo>
                    <a:pt x="108369" y="1460"/>
                  </a:lnTo>
                  <a:lnTo>
                    <a:pt x="109359" y="2413"/>
                  </a:lnTo>
                  <a:lnTo>
                    <a:pt x="109359" y="2641"/>
                  </a:lnTo>
                  <a:lnTo>
                    <a:pt x="109613" y="2641"/>
                  </a:lnTo>
                  <a:lnTo>
                    <a:pt x="110883" y="2641"/>
                  </a:lnTo>
                  <a:lnTo>
                    <a:pt x="111137" y="2641"/>
                  </a:lnTo>
                  <a:lnTo>
                    <a:pt x="111137" y="2413"/>
                  </a:lnTo>
                  <a:lnTo>
                    <a:pt x="112128" y="1460"/>
                  </a:lnTo>
                  <a:lnTo>
                    <a:pt x="112128" y="0"/>
                  </a:lnTo>
                  <a:close/>
                </a:path>
                <a:path w="166370" h="18414">
                  <a:moveTo>
                    <a:pt x="118503" y="7594"/>
                  </a:moveTo>
                  <a:lnTo>
                    <a:pt x="117259" y="6413"/>
                  </a:lnTo>
                  <a:lnTo>
                    <a:pt x="114185" y="6413"/>
                  </a:lnTo>
                  <a:lnTo>
                    <a:pt x="112941" y="7594"/>
                  </a:lnTo>
                  <a:lnTo>
                    <a:pt x="112941" y="10515"/>
                  </a:lnTo>
                  <a:lnTo>
                    <a:pt x="114185" y="11696"/>
                  </a:lnTo>
                  <a:lnTo>
                    <a:pt x="117259" y="11696"/>
                  </a:lnTo>
                  <a:lnTo>
                    <a:pt x="118503" y="10515"/>
                  </a:lnTo>
                  <a:lnTo>
                    <a:pt x="118503" y="9055"/>
                  </a:lnTo>
                  <a:lnTo>
                    <a:pt x="118503" y="7594"/>
                  </a:lnTo>
                  <a:close/>
                </a:path>
                <a:path w="166370" h="18414">
                  <a:moveTo>
                    <a:pt x="123063" y="16649"/>
                  </a:moveTo>
                  <a:lnTo>
                    <a:pt x="122085" y="15722"/>
                  </a:lnTo>
                  <a:lnTo>
                    <a:pt x="122085" y="15468"/>
                  </a:lnTo>
                  <a:lnTo>
                    <a:pt x="121818" y="15468"/>
                  </a:lnTo>
                  <a:lnTo>
                    <a:pt x="120548" y="15468"/>
                  </a:lnTo>
                  <a:lnTo>
                    <a:pt x="120294" y="15468"/>
                  </a:lnTo>
                  <a:lnTo>
                    <a:pt x="120294" y="15709"/>
                  </a:lnTo>
                  <a:lnTo>
                    <a:pt x="119303" y="16649"/>
                  </a:lnTo>
                  <a:lnTo>
                    <a:pt x="119303" y="18110"/>
                  </a:lnTo>
                  <a:lnTo>
                    <a:pt x="120294" y="18110"/>
                  </a:lnTo>
                  <a:lnTo>
                    <a:pt x="122085" y="18110"/>
                  </a:lnTo>
                  <a:lnTo>
                    <a:pt x="123063" y="18110"/>
                  </a:lnTo>
                  <a:lnTo>
                    <a:pt x="123063" y="16649"/>
                  </a:lnTo>
                  <a:close/>
                </a:path>
                <a:path w="166370" h="18414">
                  <a:moveTo>
                    <a:pt x="123063" y="0"/>
                  </a:moveTo>
                  <a:lnTo>
                    <a:pt x="122085" y="0"/>
                  </a:lnTo>
                  <a:lnTo>
                    <a:pt x="120294" y="0"/>
                  </a:lnTo>
                  <a:lnTo>
                    <a:pt x="119303" y="0"/>
                  </a:lnTo>
                  <a:lnTo>
                    <a:pt x="119303" y="1460"/>
                  </a:lnTo>
                  <a:lnTo>
                    <a:pt x="120294" y="2413"/>
                  </a:lnTo>
                  <a:lnTo>
                    <a:pt x="120294" y="2641"/>
                  </a:lnTo>
                  <a:lnTo>
                    <a:pt x="120548" y="2641"/>
                  </a:lnTo>
                  <a:lnTo>
                    <a:pt x="121818" y="2641"/>
                  </a:lnTo>
                  <a:lnTo>
                    <a:pt x="122085" y="2641"/>
                  </a:lnTo>
                  <a:lnTo>
                    <a:pt x="122085" y="2400"/>
                  </a:lnTo>
                  <a:lnTo>
                    <a:pt x="123063" y="1460"/>
                  </a:lnTo>
                  <a:lnTo>
                    <a:pt x="123063" y="0"/>
                  </a:lnTo>
                  <a:close/>
                </a:path>
                <a:path w="166370" h="18414">
                  <a:moveTo>
                    <a:pt x="129438" y="7594"/>
                  </a:moveTo>
                  <a:lnTo>
                    <a:pt x="128193" y="6413"/>
                  </a:lnTo>
                  <a:lnTo>
                    <a:pt x="125120" y="6413"/>
                  </a:lnTo>
                  <a:lnTo>
                    <a:pt x="123875" y="7594"/>
                  </a:lnTo>
                  <a:lnTo>
                    <a:pt x="123875" y="10515"/>
                  </a:lnTo>
                  <a:lnTo>
                    <a:pt x="125120" y="11696"/>
                  </a:lnTo>
                  <a:lnTo>
                    <a:pt x="128193" y="11696"/>
                  </a:lnTo>
                  <a:lnTo>
                    <a:pt x="129438" y="10515"/>
                  </a:lnTo>
                  <a:lnTo>
                    <a:pt x="129438" y="9055"/>
                  </a:lnTo>
                  <a:lnTo>
                    <a:pt x="129438" y="7594"/>
                  </a:lnTo>
                  <a:close/>
                </a:path>
                <a:path w="166370" h="18414">
                  <a:moveTo>
                    <a:pt x="133997" y="16649"/>
                  </a:moveTo>
                  <a:lnTo>
                    <a:pt x="133019" y="15722"/>
                  </a:lnTo>
                  <a:lnTo>
                    <a:pt x="133019" y="15468"/>
                  </a:lnTo>
                  <a:lnTo>
                    <a:pt x="132753" y="15468"/>
                  </a:lnTo>
                  <a:lnTo>
                    <a:pt x="131483" y="15468"/>
                  </a:lnTo>
                  <a:lnTo>
                    <a:pt x="131229" y="15468"/>
                  </a:lnTo>
                  <a:lnTo>
                    <a:pt x="131229" y="15709"/>
                  </a:lnTo>
                  <a:lnTo>
                    <a:pt x="130238" y="16649"/>
                  </a:lnTo>
                  <a:lnTo>
                    <a:pt x="130238" y="18110"/>
                  </a:lnTo>
                  <a:lnTo>
                    <a:pt x="131229" y="18110"/>
                  </a:lnTo>
                  <a:lnTo>
                    <a:pt x="133019" y="18110"/>
                  </a:lnTo>
                  <a:lnTo>
                    <a:pt x="133997" y="18110"/>
                  </a:lnTo>
                  <a:lnTo>
                    <a:pt x="133997" y="16649"/>
                  </a:lnTo>
                  <a:close/>
                </a:path>
                <a:path w="166370" h="18414">
                  <a:moveTo>
                    <a:pt x="133997" y="0"/>
                  </a:moveTo>
                  <a:lnTo>
                    <a:pt x="133019" y="0"/>
                  </a:lnTo>
                  <a:lnTo>
                    <a:pt x="131229" y="0"/>
                  </a:lnTo>
                  <a:lnTo>
                    <a:pt x="130238" y="0"/>
                  </a:lnTo>
                  <a:lnTo>
                    <a:pt x="130238" y="1460"/>
                  </a:lnTo>
                  <a:lnTo>
                    <a:pt x="131229" y="2413"/>
                  </a:lnTo>
                  <a:lnTo>
                    <a:pt x="131229" y="2641"/>
                  </a:lnTo>
                  <a:lnTo>
                    <a:pt x="131483" y="2641"/>
                  </a:lnTo>
                  <a:lnTo>
                    <a:pt x="132753" y="2641"/>
                  </a:lnTo>
                  <a:lnTo>
                    <a:pt x="133019" y="2641"/>
                  </a:lnTo>
                  <a:lnTo>
                    <a:pt x="133019" y="2400"/>
                  </a:lnTo>
                  <a:lnTo>
                    <a:pt x="133997" y="1460"/>
                  </a:lnTo>
                  <a:lnTo>
                    <a:pt x="133997" y="0"/>
                  </a:lnTo>
                  <a:close/>
                </a:path>
                <a:path w="166370" h="18414">
                  <a:moveTo>
                    <a:pt x="140373" y="7594"/>
                  </a:moveTo>
                  <a:lnTo>
                    <a:pt x="139128" y="6413"/>
                  </a:lnTo>
                  <a:lnTo>
                    <a:pt x="136055" y="6413"/>
                  </a:lnTo>
                  <a:lnTo>
                    <a:pt x="134810" y="7594"/>
                  </a:lnTo>
                  <a:lnTo>
                    <a:pt x="134810" y="10515"/>
                  </a:lnTo>
                  <a:lnTo>
                    <a:pt x="136055" y="11696"/>
                  </a:lnTo>
                  <a:lnTo>
                    <a:pt x="139128" y="11696"/>
                  </a:lnTo>
                  <a:lnTo>
                    <a:pt x="140373" y="10515"/>
                  </a:lnTo>
                  <a:lnTo>
                    <a:pt x="140373" y="9055"/>
                  </a:lnTo>
                  <a:lnTo>
                    <a:pt x="140373" y="7594"/>
                  </a:lnTo>
                  <a:close/>
                </a:path>
                <a:path w="166370" h="18414">
                  <a:moveTo>
                    <a:pt x="144932" y="16649"/>
                  </a:moveTo>
                  <a:lnTo>
                    <a:pt x="143967" y="15735"/>
                  </a:lnTo>
                  <a:lnTo>
                    <a:pt x="143967" y="15468"/>
                  </a:lnTo>
                  <a:lnTo>
                    <a:pt x="143687" y="15468"/>
                  </a:lnTo>
                  <a:lnTo>
                    <a:pt x="142417" y="15468"/>
                  </a:lnTo>
                  <a:lnTo>
                    <a:pt x="142151" y="15468"/>
                  </a:lnTo>
                  <a:lnTo>
                    <a:pt x="142151" y="15722"/>
                  </a:lnTo>
                  <a:lnTo>
                    <a:pt x="141173" y="16649"/>
                  </a:lnTo>
                  <a:lnTo>
                    <a:pt x="141173" y="18110"/>
                  </a:lnTo>
                  <a:lnTo>
                    <a:pt x="142151" y="18110"/>
                  </a:lnTo>
                  <a:lnTo>
                    <a:pt x="143967" y="18110"/>
                  </a:lnTo>
                  <a:lnTo>
                    <a:pt x="144932" y="18110"/>
                  </a:lnTo>
                  <a:lnTo>
                    <a:pt x="144932" y="16649"/>
                  </a:lnTo>
                  <a:close/>
                </a:path>
                <a:path w="166370" h="18414">
                  <a:moveTo>
                    <a:pt x="144932" y="0"/>
                  </a:moveTo>
                  <a:lnTo>
                    <a:pt x="143967" y="0"/>
                  </a:lnTo>
                  <a:lnTo>
                    <a:pt x="142151" y="0"/>
                  </a:lnTo>
                  <a:lnTo>
                    <a:pt x="141173" y="0"/>
                  </a:lnTo>
                  <a:lnTo>
                    <a:pt x="141173" y="1460"/>
                  </a:lnTo>
                  <a:lnTo>
                    <a:pt x="142151" y="2400"/>
                  </a:lnTo>
                  <a:lnTo>
                    <a:pt x="142151" y="2641"/>
                  </a:lnTo>
                  <a:lnTo>
                    <a:pt x="142417" y="2641"/>
                  </a:lnTo>
                  <a:lnTo>
                    <a:pt x="143687" y="2641"/>
                  </a:lnTo>
                  <a:lnTo>
                    <a:pt x="143967" y="2641"/>
                  </a:lnTo>
                  <a:lnTo>
                    <a:pt x="143967" y="2387"/>
                  </a:lnTo>
                  <a:lnTo>
                    <a:pt x="144932" y="1460"/>
                  </a:lnTo>
                  <a:lnTo>
                    <a:pt x="144932" y="0"/>
                  </a:lnTo>
                  <a:close/>
                </a:path>
                <a:path w="166370" h="18414">
                  <a:moveTo>
                    <a:pt x="151307" y="7594"/>
                  </a:moveTo>
                  <a:lnTo>
                    <a:pt x="150063" y="6413"/>
                  </a:lnTo>
                  <a:lnTo>
                    <a:pt x="146989" y="6413"/>
                  </a:lnTo>
                  <a:lnTo>
                    <a:pt x="145745" y="7594"/>
                  </a:lnTo>
                  <a:lnTo>
                    <a:pt x="145745" y="10515"/>
                  </a:lnTo>
                  <a:lnTo>
                    <a:pt x="146989" y="11696"/>
                  </a:lnTo>
                  <a:lnTo>
                    <a:pt x="150063" y="11696"/>
                  </a:lnTo>
                  <a:lnTo>
                    <a:pt x="151307" y="10515"/>
                  </a:lnTo>
                  <a:lnTo>
                    <a:pt x="151307" y="9055"/>
                  </a:lnTo>
                  <a:lnTo>
                    <a:pt x="151307" y="7594"/>
                  </a:lnTo>
                  <a:close/>
                </a:path>
                <a:path w="166370" h="18414">
                  <a:moveTo>
                    <a:pt x="154889" y="15468"/>
                  </a:moveTo>
                  <a:lnTo>
                    <a:pt x="153352" y="15468"/>
                  </a:lnTo>
                  <a:lnTo>
                    <a:pt x="152107" y="16649"/>
                  </a:lnTo>
                  <a:lnTo>
                    <a:pt x="152107" y="18110"/>
                  </a:lnTo>
                  <a:lnTo>
                    <a:pt x="154889" y="18110"/>
                  </a:lnTo>
                  <a:lnTo>
                    <a:pt x="154889" y="15468"/>
                  </a:lnTo>
                  <a:close/>
                </a:path>
                <a:path w="166370" h="18414">
                  <a:moveTo>
                    <a:pt x="154889" y="0"/>
                  </a:moveTo>
                  <a:lnTo>
                    <a:pt x="152107" y="0"/>
                  </a:lnTo>
                  <a:lnTo>
                    <a:pt x="152107" y="1460"/>
                  </a:lnTo>
                  <a:lnTo>
                    <a:pt x="153352" y="2641"/>
                  </a:lnTo>
                  <a:lnTo>
                    <a:pt x="154889" y="2641"/>
                  </a:lnTo>
                  <a:lnTo>
                    <a:pt x="154889" y="0"/>
                  </a:lnTo>
                  <a:close/>
                </a:path>
                <a:path w="166370" h="18414">
                  <a:moveTo>
                    <a:pt x="165849" y="15468"/>
                  </a:moveTo>
                  <a:lnTo>
                    <a:pt x="164299" y="15468"/>
                  </a:lnTo>
                  <a:lnTo>
                    <a:pt x="163055" y="16649"/>
                  </a:lnTo>
                  <a:lnTo>
                    <a:pt x="163055" y="18110"/>
                  </a:lnTo>
                  <a:lnTo>
                    <a:pt x="165849" y="18110"/>
                  </a:lnTo>
                  <a:lnTo>
                    <a:pt x="165849" y="15468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48157" y="5821082"/>
              <a:ext cx="262255" cy="34925"/>
            </a:xfrm>
            <a:custGeom>
              <a:avLst/>
              <a:gdLst/>
              <a:ahLst/>
              <a:cxnLst/>
              <a:rect l="l" t="t" r="r" b="b"/>
              <a:pathLst>
                <a:path w="262255" h="34925">
                  <a:moveTo>
                    <a:pt x="482" y="16649"/>
                  </a:moveTo>
                  <a:lnTo>
                    <a:pt x="0" y="16192"/>
                  </a:lnTo>
                  <a:lnTo>
                    <a:pt x="0" y="18110"/>
                  </a:lnTo>
                  <a:lnTo>
                    <a:pt x="482" y="18110"/>
                  </a:lnTo>
                  <a:lnTo>
                    <a:pt x="482" y="16649"/>
                  </a:lnTo>
                  <a:close/>
                </a:path>
                <a:path w="262255" h="34925">
                  <a:moveTo>
                    <a:pt x="482" y="0"/>
                  </a:moveTo>
                  <a:lnTo>
                    <a:pt x="0" y="0"/>
                  </a:lnTo>
                  <a:lnTo>
                    <a:pt x="0" y="1917"/>
                  </a:lnTo>
                  <a:lnTo>
                    <a:pt x="482" y="1460"/>
                  </a:lnTo>
                  <a:lnTo>
                    <a:pt x="482" y="0"/>
                  </a:lnTo>
                  <a:close/>
                </a:path>
                <a:path w="262255" h="34925">
                  <a:moveTo>
                    <a:pt x="6858" y="7594"/>
                  </a:moveTo>
                  <a:lnTo>
                    <a:pt x="5613" y="6413"/>
                  </a:lnTo>
                  <a:lnTo>
                    <a:pt x="2540" y="6413"/>
                  </a:lnTo>
                  <a:lnTo>
                    <a:pt x="1295" y="7594"/>
                  </a:lnTo>
                  <a:lnTo>
                    <a:pt x="1295" y="10515"/>
                  </a:lnTo>
                  <a:lnTo>
                    <a:pt x="2540" y="11696"/>
                  </a:lnTo>
                  <a:lnTo>
                    <a:pt x="5613" y="11696"/>
                  </a:lnTo>
                  <a:lnTo>
                    <a:pt x="6858" y="10515"/>
                  </a:lnTo>
                  <a:lnTo>
                    <a:pt x="6858" y="9055"/>
                  </a:lnTo>
                  <a:lnTo>
                    <a:pt x="6858" y="7594"/>
                  </a:lnTo>
                  <a:close/>
                </a:path>
                <a:path w="262255" h="34925">
                  <a:moveTo>
                    <a:pt x="11417" y="16649"/>
                  </a:moveTo>
                  <a:lnTo>
                    <a:pt x="10452" y="15735"/>
                  </a:lnTo>
                  <a:lnTo>
                    <a:pt x="10452" y="15468"/>
                  </a:lnTo>
                  <a:lnTo>
                    <a:pt x="10172" y="15468"/>
                  </a:lnTo>
                  <a:lnTo>
                    <a:pt x="8915" y="15468"/>
                  </a:lnTo>
                  <a:lnTo>
                    <a:pt x="8636" y="15468"/>
                  </a:lnTo>
                  <a:lnTo>
                    <a:pt x="8636" y="15735"/>
                  </a:lnTo>
                  <a:lnTo>
                    <a:pt x="7670" y="16649"/>
                  </a:lnTo>
                  <a:lnTo>
                    <a:pt x="7670" y="18110"/>
                  </a:lnTo>
                  <a:lnTo>
                    <a:pt x="8636" y="18110"/>
                  </a:lnTo>
                  <a:lnTo>
                    <a:pt x="10452" y="18110"/>
                  </a:lnTo>
                  <a:lnTo>
                    <a:pt x="11417" y="18110"/>
                  </a:lnTo>
                  <a:lnTo>
                    <a:pt x="11417" y="16649"/>
                  </a:lnTo>
                  <a:close/>
                </a:path>
                <a:path w="262255" h="34925">
                  <a:moveTo>
                    <a:pt x="11417" y="0"/>
                  </a:moveTo>
                  <a:lnTo>
                    <a:pt x="10452" y="0"/>
                  </a:lnTo>
                  <a:lnTo>
                    <a:pt x="8636" y="0"/>
                  </a:lnTo>
                  <a:lnTo>
                    <a:pt x="7670" y="0"/>
                  </a:lnTo>
                  <a:lnTo>
                    <a:pt x="7670" y="1460"/>
                  </a:lnTo>
                  <a:lnTo>
                    <a:pt x="8636" y="2387"/>
                  </a:lnTo>
                  <a:lnTo>
                    <a:pt x="8636" y="2641"/>
                  </a:lnTo>
                  <a:lnTo>
                    <a:pt x="8915" y="2641"/>
                  </a:lnTo>
                  <a:lnTo>
                    <a:pt x="10172" y="2641"/>
                  </a:lnTo>
                  <a:lnTo>
                    <a:pt x="10452" y="2641"/>
                  </a:lnTo>
                  <a:lnTo>
                    <a:pt x="10452" y="2387"/>
                  </a:lnTo>
                  <a:lnTo>
                    <a:pt x="11417" y="1460"/>
                  </a:lnTo>
                  <a:lnTo>
                    <a:pt x="11417" y="0"/>
                  </a:lnTo>
                  <a:close/>
                </a:path>
                <a:path w="262255" h="34925">
                  <a:moveTo>
                    <a:pt x="17792" y="7594"/>
                  </a:moveTo>
                  <a:lnTo>
                    <a:pt x="16548" y="6413"/>
                  </a:lnTo>
                  <a:lnTo>
                    <a:pt x="13474" y="6413"/>
                  </a:lnTo>
                  <a:lnTo>
                    <a:pt x="12230" y="7594"/>
                  </a:lnTo>
                  <a:lnTo>
                    <a:pt x="12230" y="10515"/>
                  </a:lnTo>
                  <a:lnTo>
                    <a:pt x="13474" y="11696"/>
                  </a:lnTo>
                  <a:lnTo>
                    <a:pt x="16548" y="11696"/>
                  </a:lnTo>
                  <a:lnTo>
                    <a:pt x="17792" y="10515"/>
                  </a:lnTo>
                  <a:lnTo>
                    <a:pt x="17792" y="9055"/>
                  </a:lnTo>
                  <a:lnTo>
                    <a:pt x="17792" y="7594"/>
                  </a:lnTo>
                  <a:close/>
                </a:path>
                <a:path w="262255" h="34925">
                  <a:moveTo>
                    <a:pt x="22352" y="16649"/>
                  </a:moveTo>
                  <a:lnTo>
                    <a:pt x="21386" y="15735"/>
                  </a:lnTo>
                  <a:lnTo>
                    <a:pt x="21386" y="15468"/>
                  </a:lnTo>
                  <a:lnTo>
                    <a:pt x="21107" y="15468"/>
                  </a:lnTo>
                  <a:lnTo>
                    <a:pt x="19850" y="15468"/>
                  </a:lnTo>
                  <a:lnTo>
                    <a:pt x="19570" y="15468"/>
                  </a:lnTo>
                  <a:lnTo>
                    <a:pt x="19570" y="15735"/>
                  </a:lnTo>
                  <a:lnTo>
                    <a:pt x="18605" y="16649"/>
                  </a:lnTo>
                  <a:lnTo>
                    <a:pt x="18605" y="18110"/>
                  </a:lnTo>
                  <a:lnTo>
                    <a:pt x="19570" y="18110"/>
                  </a:lnTo>
                  <a:lnTo>
                    <a:pt x="21386" y="18110"/>
                  </a:lnTo>
                  <a:lnTo>
                    <a:pt x="22352" y="18110"/>
                  </a:lnTo>
                  <a:lnTo>
                    <a:pt x="22352" y="16649"/>
                  </a:lnTo>
                  <a:close/>
                </a:path>
                <a:path w="262255" h="34925">
                  <a:moveTo>
                    <a:pt x="22352" y="0"/>
                  </a:moveTo>
                  <a:lnTo>
                    <a:pt x="21386" y="0"/>
                  </a:lnTo>
                  <a:lnTo>
                    <a:pt x="19570" y="0"/>
                  </a:lnTo>
                  <a:lnTo>
                    <a:pt x="18605" y="0"/>
                  </a:lnTo>
                  <a:lnTo>
                    <a:pt x="18605" y="1460"/>
                  </a:lnTo>
                  <a:lnTo>
                    <a:pt x="19570" y="2387"/>
                  </a:lnTo>
                  <a:lnTo>
                    <a:pt x="19570" y="2641"/>
                  </a:lnTo>
                  <a:lnTo>
                    <a:pt x="19850" y="2641"/>
                  </a:lnTo>
                  <a:lnTo>
                    <a:pt x="21107" y="2641"/>
                  </a:lnTo>
                  <a:lnTo>
                    <a:pt x="21386" y="2641"/>
                  </a:lnTo>
                  <a:lnTo>
                    <a:pt x="21386" y="2387"/>
                  </a:lnTo>
                  <a:lnTo>
                    <a:pt x="22352" y="1460"/>
                  </a:lnTo>
                  <a:lnTo>
                    <a:pt x="22352" y="0"/>
                  </a:lnTo>
                  <a:close/>
                </a:path>
                <a:path w="262255" h="34925">
                  <a:moveTo>
                    <a:pt x="28727" y="7594"/>
                  </a:moveTo>
                  <a:lnTo>
                    <a:pt x="27482" y="6413"/>
                  </a:lnTo>
                  <a:lnTo>
                    <a:pt x="24409" y="6413"/>
                  </a:lnTo>
                  <a:lnTo>
                    <a:pt x="23164" y="7594"/>
                  </a:lnTo>
                  <a:lnTo>
                    <a:pt x="23164" y="10515"/>
                  </a:lnTo>
                  <a:lnTo>
                    <a:pt x="24409" y="11696"/>
                  </a:lnTo>
                  <a:lnTo>
                    <a:pt x="27482" y="11696"/>
                  </a:lnTo>
                  <a:lnTo>
                    <a:pt x="28727" y="10515"/>
                  </a:lnTo>
                  <a:lnTo>
                    <a:pt x="28727" y="9055"/>
                  </a:lnTo>
                  <a:lnTo>
                    <a:pt x="28727" y="7594"/>
                  </a:lnTo>
                  <a:close/>
                </a:path>
                <a:path w="262255" h="34925">
                  <a:moveTo>
                    <a:pt x="33299" y="16649"/>
                  </a:moveTo>
                  <a:lnTo>
                    <a:pt x="32321" y="15722"/>
                  </a:lnTo>
                  <a:lnTo>
                    <a:pt x="32321" y="15468"/>
                  </a:lnTo>
                  <a:lnTo>
                    <a:pt x="32054" y="15468"/>
                  </a:lnTo>
                  <a:lnTo>
                    <a:pt x="30784" y="15468"/>
                  </a:lnTo>
                  <a:lnTo>
                    <a:pt x="30518" y="15468"/>
                  </a:lnTo>
                  <a:lnTo>
                    <a:pt x="30518" y="15722"/>
                  </a:lnTo>
                  <a:lnTo>
                    <a:pt x="29540" y="16649"/>
                  </a:lnTo>
                  <a:lnTo>
                    <a:pt x="29540" y="18110"/>
                  </a:lnTo>
                  <a:lnTo>
                    <a:pt x="30518" y="18110"/>
                  </a:lnTo>
                  <a:lnTo>
                    <a:pt x="32321" y="18110"/>
                  </a:lnTo>
                  <a:lnTo>
                    <a:pt x="33299" y="18110"/>
                  </a:lnTo>
                  <a:lnTo>
                    <a:pt x="33299" y="16649"/>
                  </a:lnTo>
                  <a:close/>
                </a:path>
                <a:path w="262255" h="34925">
                  <a:moveTo>
                    <a:pt x="33299" y="0"/>
                  </a:moveTo>
                  <a:lnTo>
                    <a:pt x="32321" y="0"/>
                  </a:lnTo>
                  <a:lnTo>
                    <a:pt x="30518" y="0"/>
                  </a:lnTo>
                  <a:lnTo>
                    <a:pt x="29540" y="0"/>
                  </a:lnTo>
                  <a:lnTo>
                    <a:pt x="29540" y="1460"/>
                  </a:lnTo>
                  <a:lnTo>
                    <a:pt x="30518" y="2400"/>
                  </a:lnTo>
                  <a:lnTo>
                    <a:pt x="30518" y="2641"/>
                  </a:lnTo>
                  <a:lnTo>
                    <a:pt x="30784" y="2641"/>
                  </a:lnTo>
                  <a:lnTo>
                    <a:pt x="32054" y="2641"/>
                  </a:lnTo>
                  <a:lnTo>
                    <a:pt x="32321" y="2641"/>
                  </a:lnTo>
                  <a:lnTo>
                    <a:pt x="32321" y="2400"/>
                  </a:lnTo>
                  <a:lnTo>
                    <a:pt x="33299" y="1460"/>
                  </a:lnTo>
                  <a:lnTo>
                    <a:pt x="33299" y="0"/>
                  </a:lnTo>
                  <a:close/>
                </a:path>
                <a:path w="262255" h="34925">
                  <a:moveTo>
                    <a:pt x="39662" y="7594"/>
                  </a:moveTo>
                  <a:lnTo>
                    <a:pt x="38417" y="6413"/>
                  </a:lnTo>
                  <a:lnTo>
                    <a:pt x="35344" y="6413"/>
                  </a:lnTo>
                  <a:lnTo>
                    <a:pt x="34099" y="7594"/>
                  </a:lnTo>
                  <a:lnTo>
                    <a:pt x="34099" y="10515"/>
                  </a:lnTo>
                  <a:lnTo>
                    <a:pt x="35344" y="11696"/>
                  </a:lnTo>
                  <a:lnTo>
                    <a:pt x="38417" y="11696"/>
                  </a:lnTo>
                  <a:lnTo>
                    <a:pt x="39662" y="10515"/>
                  </a:lnTo>
                  <a:lnTo>
                    <a:pt x="39662" y="9055"/>
                  </a:lnTo>
                  <a:lnTo>
                    <a:pt x="39662" y="7594"/>
                  </a:lnTo>
                  <a:close/>
                </a:path>
                <a:path w="262255" h="34925">
                  <a:moveTo>
                    <a:pt x="44234" y="16649"/>
                  </a:moveTo>
                  <a:lnTo>
                    <a:pt x="43243" y="15709"/>
                  </a:lnTo>
                  <a:lnTo>
                    <a:pt x="43243" y="15468"/>
                  </a:lnTo>
                  <a:lnTo>
                    <a:pt x="42989" y="15468"/>
                  </a:lnTo>
                  <a:lnTo>
                    <a:pt x="41719" y="15468"/>
                  </a:lnTo>
                  <a:lnTo>
                    <a:pt x="41452" y="15468"/>
                  </a:lnTo>
                  <a:lnTo>
                    <a:pt x="41452" y="15722"/>
                  </a:lnTo>
                  <a:lnTo>
                    <a:pt x="40474" y="16649"/>
                  </a:lnTo>
                  <a:lnTo>
                    <a:pt x="40474" y="18110"/>
                  </a:lnTo>
                  <a:lnTo>
                    <a:pt x="41452" y="18110"/>
                  </a:lnTo>
                  <a:lnTo>
                    <a:pt x="43243" y="18110"/>
                  </a:lnTo>
                  <a:lnTo>
                    <a:pt x="44234" y="18110"/>
                  </a:lnTo>
                  <a:lnTo>
                    <a:pt x="44234" y="16649"/>
                  </a:lnTo>
                  <a:close/>
                </a:path>
                <a:path w="262255" h="34925">
                  <a:moveTo>
                    <a:pt x="44234" y="0"/>
                  </a:moveTo>
                  <a:lnTo>
                    <a:pt x="43243" y="0"/>
                  </a:lnTo>
                  <a:lnTo>
                    <a:pt x="41452" y="0"/>
                  </a:lnTo>
                  <a:lnTo>
                    <a:pt x="40474" y="0"/>
                  </a:lnTo>
                  <a:lnTo>
                    <a:pt x="40474" y="1460"/>
                  </a:lnTo>
                  <a:lnTo>
                    <a:pt x="41452" y="2400"/>
                  </a:lnTo>
                  <a:lnTo>
                    <a:pt x="41452" y="2641"/>
                  </a:lnTo>
                  <a:lnTo>
                    <a:pt x="41719" y="2641"/>
                  </a:lnTo>
                  <a:lnTo>
                    <a:pt x="42989" y="2641"/>
                  </a:lnTo>
                  <a:lnTo>
                    <a:pt x="43243" y="2641"/>
                  </a:lnTo>
                  <a:lnTo>
                    <a:pt x="43243" y="2413"/>
                  </a:lnTo>
                  <a:lnTo>
                    <a:pt x="44234" y="1460"/>
                  </a:lnTo>
                  <a:lnTo>
                    <a:pt x="44234" y="0"/>
                  </a:lnTo>
                  <a:close/>
                </a:path>
                <a:path w="262255" h="34925">
                  <a:moveTo>
                    <a:pt x="50596" y="7594"/>
                  </a:moveTo>
                  <a:lnTo>
                    <a:pt x="49352" y="6413"/>
                  </a:lnTo>
                  <a:lnTo>
                    <a:pt x="46278" y="6413"/>
                  </a:lnTo>
                  <a:lnTo>
                    <a:pt x="45034" y="7594"/>
                  </a:lnTo>
                  <a:lnTo>
                    <a:pt x="45034" y="10515"/>
                  </a:lnTo>
                  <a:lnTo>
                    <a:pt x="46278" y="11696"/>
                  </a:lnTo>
                  <a:lnTo>
                    <a:pt x="49352" y="11696"/>
                  </a:lnTo>
                  <a:lnTo>
                    <a:pt x="50596" y="10515"/>
                  </a:lnTo>
                  <a:lnTo>
                    <a:pt x="50596" y="9055"/>
                  </a:lnTo>
                  <a:lnTo>
                    <a:pt x="50596" y="7594"/>
                  </a:lnTo>
                  <a:close/>
                </a:path>
                <a:path w="262255" h="34925">
                  <a:moveTo>
                    <a:pt x="55168" y="16649"/>
                  </a:moveTo>
                  <a:lnTo>
                    <a:pt x="54178" y="15709"/>
                  </a:lnTo>
                  <a:lnTo>
                    <a:pt x="54178" y="15468"/>
                  </a:lnTo>
                  <a:lnTo>
                    <a:pt x="53924" y="15468"/>
                  </a:lnTo>
                  <a:lnTo>
                    <a:pt x="52654" y="15468"/>
                  </a:lnTo>
                  <a:lnTo>
                    <a:pt x="52387" y="15468"/>
                  </a:lnTo>
                  <a:lnTo>
                    <a:pt x="52387" y="15722"/>
                  </a:lnTo>
                  <a:lnTo>
                    <a:pt x="51409" y="16649"/>
                  </a:lnTo>
                  <a:lnTo>
                    <a:pt x="51409" y="18110"/>
                  </a:lnTo>
                  <a:lnTo>
                    <a:pt x="52387" y="18110"/>
                  </a:lnTo>
                  <a:lnTo>
                    <a:pt x="54178" y="18110"/>
                  </a:lnTo>
                  <a:lnTo>
                    <a:pt x="55168" y="18110"/>
                  </a:lnTo>
                  <a:lnTo>
                    <a:pt x="55168" y="16649"/>
                  </a:lnTo>
                  <a:close/>
                </a:path>
                <a:path w="262255" h="34925">
                  <a:moveTo>
                    <a:pt x="55168" y="0"/>
                  </a:moveTo>
                  <a:lnTo>
                    <a:pt x="54178" y="0"/>
                  </a:lnTo>
                  <a:lnTo>
                    <a:pt x="52387" y="0"/>
                  </a:lnTo>
                  <a:lnTo>
                    <a:pt x="51409" y="0"/>
                  </a:lnTo>
                  <a:lnTo>
                    <a:pt x="51409" y="1460"/>
                  </a:lnTo>
                  <a:lnTo>
                    <a:pt x="52387" y="2400"/>
                  </a:lnTo>
                  <a:lnTo>
                    <a:pt x="52387" y="2641"/>
                  </a:lnTo>
                  <a:lnTo>
                    <a:pt x="52654" y="2641"/>
                  </a:lnTo>
                  <a:lnTo>
                    <a:pt x="53924" y="2641"/>
                  </a:lnTo>
                  <a:lnTo>
                    <a:pt x="54178" y="2641"/>
                  </a:lnTo>
                  <a:lnTo>
                    <a:pt x="54178" y="2413"/>
                  </a:lnTo>
                  <a:lnTo>
                    <a:pt x="55168" y="1460"/>
                  </a:lnTo>
                  <a:lnTo>
                    <a:pt x="55168" y="0"/>
                  </a:lnTo>
                  <a:close/>
                </a:path>
                <a:path w="262255" h="34925">
                  <a:moveTo>
                    <a:pt x="61531" y="7594"/>
                  </a:moveTo>
                  <a:lnTo>
                    <a:pt x="60286" y="6413"/>
                  </a:lnTo>
                  <a:lnTo>
                    <a:pt x="57213" y="6413"/>
                  </a:lnTo>
                  <a:lnTo>
                    <a:pt x="55968" y="7594"/>
                  </a:lnTo>
                  <a:lnTo>
                    <a:pt x="55968" y="10515"/>
                  </a:lnTo>
                  <a:lnTo>
                    <a:pt x="57213" y="11696"/>
                  </a:lnTo>
                  <a:lnTo>
                    <a:pt x="60286" y="11696"/>
                  </a:lnTo>
                  <a:lnTo>
                    <a:pt x="61531" y="10515"/>
                  </a:lnTo>
                  <a:lnTo>
                    <a:pt x="61531" y="9055"/>
                  </a:lnTo>
                  <a:lnTo>
                    <a:pt x="61531" y="7594"/>
                  </a:lnTo>
                  <a:close/>
                </a:path>
                <a:path w="262255" h="34925">
                  <a:moveTo>
                    <a:pt x="65125" y="0"/>
                  </a:moveTo>
                  <a:lnTo>
                    <a:pt x="62344" y="0"/>
                  </a:lnTo>
                  <a:lnTo>
                    <a:pt x="62344" y="1460"/>
                  </a:lnTo>
                  <a:lnTo>
                    <a:pt x="63588" y="2641"/>
                  </a:lnTo>
                  <a:lnTo>
                    <a:pt x="65125" y="2641"/>
                  </a:lnTo>
                  <a:lnTo>
                    <a:pt x="65125" y="0"/>
                  </a:lnTo>
                  <a:close/>
                </a:path>
                <a:path w="262255" h="34925">
                  <a:moveTo>
                    <a:pt x="66103" y="16649"/>
                  </a:moveTo>
                  <a:lnTo>
                    <a:pt x="65125" y="15722"/>
                  </a:lnTo>
                  <a:lnTo>
                    <a:pt x="65125" y="15468"/>
                  </a:lnTo>
                  <a:lnTo>
                    <a:pt x="64858" y="15468"/>
                  </a:lnTo>
                  <a:lnTo>
                    <a:pt x="63588" y="15468"/>
                  </a:lnTo>
                  <a:lnTo>
                    <a:pt x="63322" y="15468"/>
                  </a:lnTo>
                  <a:lnTo>
                    <a:pt x="63322" y="15722"/>
                  </a:lnTo>
                  <a:lnTo>
                    <a:pt x="62344" y="16649"/>
                  </a:lnTo>
                  <a:lnTo>
                    <a:pt x="62344" y="18110"/>
                  </a:lnTo>
                  <a:lnTo>
                    <a:pt x="63322" y="18110"/>
                  </a:lnTo>
                  <a:lnTo>
                    <a:pt x="65125" y="18110"/>
                  </a:lnTo>
                  <a:lnTo>
                    <a:pt x="66103" y="18110"/>
                  </a:lnTo>
                  <a:lnTo>
                    <a:pt x="66103" y="16649"/>
                  </a:lnTo>
                  <a:close/>
                </a:path>
                <a:path w="262255" h="34925">
                  <a:moveTo>
                    <a:pt x="72466" y="7594"/>
                  </a:moveTo>
                  <a:lnTo>
                    <a:pt x="71221" y="6413"/>
                  </a:lnTo>
                  <a:lnTo>
                    <a:pt x="68148" y="6413"/>
                  </a:lnTo>
                  <a:lnTo>
                    <a:pt x="66903" y="7594"/>
                  </a:lnTo>
                  <a:lnTo>
                    <a:pt x="66903" y="10515"/>
                  </a:lnTo>
                  <a:lnTo>
                    <a:pt x="68148" y="11696"/>
                  </a:lnTo>
                  <a:lnTo>
                    <a:pt x="71221" y="11696"/>
                  </a:lnTo>
                  <a:lnTo>
                    <a:pt x="72466" y="10515"/>
                  </a:lnTo>
                  <a:lnTo>
                    <a:pt x="72466" y="9055"/>
                  </a:lnTo>
                  <a:lnTo>
                    <a:pt x="72466" y="7594"/>
                  </a:lnTo>
                  <a:close/>
                </a:path>
                <a:path w="262255" h="34925">
                  <a:moveTo>
                    <a:pt x="76047" y="15468"/>
                  </a:moveTo>
                  <a:lnTo>
                    <a:pt x="74523" y="15468"/>
                  </a:lnTo>
                  <a:lnTo>
                    <a:pt x="73279" y="16649"/>
                  </a:lnTo>
                  <a:lnTo>
                    <a:pt x="73279" y="18110"/>
                  </a:lnTo>
                  <a:lnTo>
                    <a:pt x="76047" y="18110"/>
                  </a:lnTo>
                  <a:lnTo>
                    <a:pt x="76047" y="15468"/>
                  </a:lnTo>
                  <a:close/>
                </a:path>
                <a:path w="262255" h="34925">
                  <a:moveTo>
                    <a:pt x="76047" y="0"/>
                  </a:moveTo>
                  <a:lnTo>
                    <a:pt x="73279" y="0"/>
                  </a:lnTo>
                  <a:lnTo>
                    <a:pt x="73279" y="1460"/>
                  </a:lnTo>
                  <a:lnTo>
                    <a:pt x="74523" y="2641"/>
                  </a:lnTo>
                  <a:lnTo>
                    <a:pt x="76047" y="2641"/>
                  </a:lnTo>
                  <a:lnTo>
                    <a:pt x="76047" y="0"/>
                  </a:lnTo>
                  <a:close/>
                </a:path>
                <a:path w="262255" h="34925">
                  <a:moveTo>
                    <a:pt x="186385" y="32956"/>
                  </a:moveTo>
                  <a:lnTo>
                    <a:pt x="185140" y="31775"/>
                  </a:lnTo>
                  <a:lnTo>
                    <a:pt x="183603" y="31775"/>
                  </a:lnTo>
                  <a:lnTo>
                    <a:pt x="183603" y="34417"/>
                  </a:lnTo>
                  <a:lnTo>
                    <a:pt x="186385" y="34417"/>
                  </a:lnTo>
                  <a:lnTo>
                    <a:pt x="186385" y="32956"/>
                  </a:lnTo>
                  <a:close/>
                </a:path>
                <a:path w="262255" h="34925">
                  <a:moveTo>
                    <a:pt x="186385" y="16306"/>
                  </a:moveTo>
                  <a:lnTo>
                    <a:pt x="183603" y="16306"/>
                  </a:lnTo>
                  <a:lnTo>
                    <a:pt x="183603" y="18948"/>
                  </a:lnTo>
                  <a:lnTo>
                    <a:pt x="185140" y="18948"/>
                  </a:lnTo>
                  <a:lnTo>
                    <a:pt x="186385" y="17767"/>
                  </a:lnTo>
                  <a:lnTo>
                    <a:pt x="186385" y="16306"/>
                  </a:lnTo>
                  <a:close/>
                </a:path>
                <a:path w="262255" h="34925">
                  <a:moveTo>
                    <a:pt x="192760" y="23901"/>
                  </a:moveTo>
                  <a:lnTo>
                    <a:pt x="191516" y="22720"/>
                  </a:lnTo>
                  <a:lnTo>
                    <a:pt x="188442" y="22720"/>
                  </a:lnTo>
                  <a:lnTo>
                    <a:pt x="187198" y="23901"/>
                  </a:lnTo>
                  <a:lnTo>
                    <a:pt x="187198" y="26822"/>
                  </a:lnTo>
                  <a:lnTo>
                    <a:pt x="188442" y="28003"/>
                  </a:lnTo>
                  <a:lnTo>
                    <a:pt x="191516" y="28003"/>
                  </a:lnTo>
                  <a:lnTo>
                    <a:pt x="192760" y="26822"/>
                  </a:lnTo>
                  <a:lnTo>
                    <a:pt x="192760" y="25361"/>
                  </a:lnTo>
                  <a:lnTo>
                    <a:pt x="192760" y="23901"/>
                  </a:lnTo>
                  <a:close/>
                </a:path>
                <a:path w="262255" h="34925">
                  <a:moveTo>
                    <a:pt x="197319" y="32956"/>
                  </a:moveTo>
                  <a:lnTo>
                    <a:pt x="196367" y="32054"/>
                  </a:lnTo>
                  <a:lnTo>
                    <a:pt x="196367" y="31775"/>
                  </a:lnTo>
                  <a:lnTo>
                    <a:pt x="196075" y="31775"/>
                  </a:lnTo>
                  <a:lnTo>
                    <a:pt x="194818" y="31775"/>
                  </a:lnTo>
                  <a:lnTo>
                    <a:pt x="194538" y="31775"/>
                  </a:lnTo>
                  <a:lnTo>
                    <a:pt x="194538" y="32042"/>
                  </a:lnTo>
                  <a:lnTo>
                    <a:pt x="193573" y="32956"/>
                  </a:lnTo>
                  <a:lnTo>
                    <a:pt x="193573" y="34417"/>
                  </a:lnTo>
                  <a:lnTo>
                    <a:pt x="194538" y="34417"/>
                  </a:lnTo>
                  <a:lnTo>
                    <a:pt x="196367" y="34417"/>
                  </a:lnTo>
                  <a:lnTo>
                    <a:pt x="197319" y="34417"/>
                  </a:lnTo>
                  <a:lnTo>
                    <a:pt x="197319" y="32956"/>
                  </a:lnTo>
                  <a:close/>
                </a:path>
                <a:path w="262255" h="34925">
                  <a:moveTo>
                    <a:pt x="197319" y="16306"/>
                  </a:moveTo>
                  <a:lnTo>
                    <a:pt x="196367" y="16306"/>
                  </a:lnTo>
                  <a:lnTo>
                    <a:pt x="194538" y="16306"/>
                  </a:lnTo>
                  <a:lnTo>
                    <a:pt x="193573" y="16306"/>
                  </a:lnTo>
                  <a:lnTo>
                    <a:pt x="193573" y="17767"/>
                  </a:lnTo>
                  <a:lnTo>
                    <a:pt x="194538" y="18694"/>
                  </a:lnTo>
                  <a:lnTo>
                    <a:pt x="194538" y="18948"/>
                  </a:lnTo>
                  <a:lnTo>
                    <a:pt x="194818" y="18948"/>
                  </a:lnTo>
                  <a:lnTo>
                    <a:pt x="196075" y="18948"/>
                  </a:lnTo>
                  <a:lnTo>
                    <a:pt x="196367" y="18948"/>
                  </a:lnTo>
                  <a:lnTo>
                    <a:pt x="196367" y="18681"/>
                  </a:lnTo>
                  <a:lnTo>
                    <a:pt x="197319" y="17767"/>
                  </a:lnTo>
                  <a:lnTo>
                    <a:pt x="197319" y="16306"/>
                  </a:lnTo>
                  <a:close/>
                </a:path>
                <a:path w="262255" h="34925">
                  <a:moveTo>
                    <a:pt x="203695" y="23901"/>
                  </a:moveTo>
                  <a:lnTo>
                    <a:pt x="202450" y="22720"/>
                  </a:lnTo>
                  <a:lnTo>
                    <a:pt x="199377" y="22720"/>
                  </a:lnTo>
                  <a:lnTo>
                    <a:pt x="198132" y="23901"/>
                  </a:lnTo>
                  <a:lnTo>
                    <a:pt x="198132" y="26822"/>
                  </a:lnTo>
                  <a:lnTo>
                    <a:pt x="199377" y="28003"/>
                  </a:lnTo>
                  <a:lnTo>
                    <a:pt x="202450" y="28003"/>
                  </a:lnTo>
                  <a:lnTo>
                    <a:pt x="203695" y="26822"/>
                  </a:lnTo>
                  <a:lnTo>
                    <a:pt x="203695" y="25361"/>
                  </a:lnTo>
                  <a:lnTo>
                    <a:pt x="203695" y="23901"/>
                  </a:lnTo>
                  <a:close/>
                </a:path>
                <a:path w="262255" h="34925">
                  <a:moveTo>
                    <a:pt x="208254" y="32956"/>
                  </a:moveTo>
                  <a:lnTo>
                    <a:pt x="207289" y="32042"/>
                  </a:lnTo>
                  <a:lnTo>
                    <a:pt x="207289" y="31775"/>
                  </a:lnTo>
                  <a:lnTo>
                    <a:pt x="207010" y="31775"/>
                  </a:lnTo>
                  <a:lnTo>
                    <a:pt x="205752" y="31775"/>
                  </a:lnTo>
                  <a:lnTo>
                    <a:pt x="205473" y="31775"/>
                  </a:lnTo>
                  <a:lnTo>
                    <a:pt x="205473" y="32042"/>
                  </a:lnTo>
                  <a:lnTo>
                    <a:pt x="204508" y="32956"/>
                  </a:lnTo>
                  <a:lnTo>
                    <a:pt x="204508" y="34417"/>
                  </a:lnTo>
                  <a:lnTo>
                    <a:pt x="205473" y="34417"/>
                  </a:lnTo>
                  <a:lnTo>
                    <a:pt x="207289" y="34417"/>
                  </a:lnTo>
                  <a:lnTo>
                    <a:pt x="208254" y="34417"/>
                  </a:lnTo>
                  <a:lnTo>
                    <a:pt x="208254" y="32956"/>
                  </a:lnTo>
                  <a:close/>
                </a:path>
                <a:path w="262255" h="34925">
                  <a:moveTo>
                    <a:pt x="208254" y="16306"/>
                  </a:moveTo>
                  <a:lnTo>
                    <a:pt x="207289" y="16306"/>
                  </a:lnTo>
                  <a:lnTo>
                    <a:pt x="205473" y="16306"/>
                  </a:lnTo>
                  <a:lnTo>
                    <a:pt x="204508" y="16306"/>
                  </a:lnTo>
                  <a:lnTo>
                    <a:pt x="204508" y="17767"/>
                  </a:lnTo>
                  <a:lnTo>
                    <a:pt x="205473" y="18694"/>
                  </a:lnTo>
                  <a:lnTo>
                    <a:pt x="205473" y="18948"/>
                  </a:lnTo>
                  <a:lnTo>
                    <a:pt x="205752" y="18948"/>
                  </a:lnTo>
                  <a:lnTo>
                    <a:pt x="207010" y="18948"/>
                  </a:lnTo>
                  <a:lnTo>
                    <a:pt x="207289" y="18948"/>
                  </a:lnTo>
                  <a:lnTo>
                    <a:pt x="207289" y="18694"/>
                  </a:lnTo>
                  <a:lnTo>
                    <a:pt x="208254" y="17767"/>
                  </a:lnTo>
                  <a:lnTo>
                    <a:pt x="208254" y="16306"/>
                  </a:lnTo>
                  <a:close/>
                </a:path>
                <a:path w="262255" h="34925">
                  <a:moveTo>
                    <a:pt x="214630" y="23901"/>
                  </a:moveTo>
                  <a:lnTo>
                    <a:pt x="213385" y="22720"/>
                  </a:lnTo>
                  <a:lnTo>
                    <a:pt x="210312" y="22720"/>
                  </a:lnTo>
                  <a:lnTo>
                    <a:pt x="209067" y="23901"/>
                  </a:lnTo>
                  <a:lnTo>
                    <a:pt x="209067" y="26822"/>
                  </a:lnTo>
                  <a:lnTo>
                    <a:pt x="210312" y="28003"/>
                  </a:lnTo>
                  <a:lnTo>
                    <a:pt x="213385" y="28003"/>
                  </a:lnTo>
                  <a:lnTo>
                    <a:pt x="214630" y="26822"/>
                  </a:lnTo>
                  <a:lnTo>
                    <a:pt x="214630" y="25361"/>
                  </a:lnTo>
                  <a:lnTo>
                    <a:pt x="214630" y="23901"/>
                  </a:lnTo>
                  <a:close/>
                </a:path>
                <a:path w="262255" h="34925">
                  <a:moveTo>
                    <a:pt x="219202" y="32956"/>
                  </a:moveTo>
                  <a:lnTo>
                    <a:pt x="218224" y="32029"/>
                  </a:lnTo>
                  <a:lnTo>
                    <a:pt x="218224" y="31775"/>
                  </a:lnTo>
                  <a:lnTo>
                    <a:pt x="217957" y="31775"/>
                  </a:lnTo>
                  <a:lnTo>
                    <a:pt x="216687" y="31775"/>
                  </a:lnTo>
                  <a:lnTo>
                    <a:pt x="216408" y="31775"/>
                  </a:lnTo>
                  <a:lnTo>
                    <a:pt x="216408" y="32042"/>
                  </a:lnTo>
                  <a:lnTo>
                    <a:pt x="215442" y="32956"/>
                  </a:lnTo>
                  <a:lnTo>
                    <a:pt x="215442" y="34417"/>
                  </a:lnTo>
                  <a:lnTo>
                    <a:pt x="216408" y="34417"/>
                  </a:lnTo>
                  <a:lnTo>
                    <a:pt x="218224" y="34417"/>
                  </a:lnTo>
                  <a:lnTo>
                    <a:pt x="219202" y="34417"/>
                  </a:lnTo>
                  <a:lnTo>
                    <a:pt x="219202" y="32956"/>
                  </a:lnTo>
                  <a:close/>
                </a:path>
                <a:path w="262255" h="34925">
                  <a:moveTo>
                    <a:pt x="219202" y="16306"/>
                  </a:moveTo>
                  <a:lnTo>
                    <a:pt x="218224" y="16306"/>
                  </a:lnTo>
                  <a:lnTo>
                    <a:pt x="216408" y="16306"/>
                  </a:lnTo>
                  <a:lnTo>
                    <a:pt x="215442" y="16306"/>
                  </a:lnTo>
                  <a:lnTo>
                    <a:pt x="215442" y="17767"/>
                  </a:lnTo>
                  <a:lnTo>
                    <a:pt x="216408" y="18694"/>
                  </a:lnTo>
                  <a:lnTo>
                    <a:pt x="216408" y="18948"/>
                  </a:lnTo>
                  <a:lnTo>
                    <a:pt x="216687" y="18948"/>
                  </a:lnTo>
                  <a:lnTo>
                    <a:pt x="217957" y="18948"/>
                  </a:lnTo>
                  <a:lnTo>
                    <a:pt x="218224" y="18948"/>
                  </a:lnTo>
                  <a:lnTo>
                    <a:pt x="218224" y="18707"/>
                  </a:lnTo>
                  <a:lnTo>
                    <a:pt x="219202" y="17767"/>
                  </a:lnTo>
                  <a:lnTo>
                    <a:pt x="219202" y="16306"/>
                  </a:lnTo>
                  <a:close/>
                </a:path>
                <a:path w="262255" h="34925">
                  <a:moveTo>
                    <a:pt x="225564" y="23901"/>
                  </a:moveTo>
                  <a:lnTo>
                    <a:pt x="224320" y="22720"/>
                  </a:lnTo>
                  <a:lnTo>
                    <a:pt x="221246" y="22720"/>
                  </a:lnTo>
                  <a:lnTo>
                    <a:pt x="220002" y="23901"/>
                  </a:lnTo>
                  <a:lnTo>
                    <a:pt x="220002" y="26822"/>
                  </a:lnTo>
                  <a:lnTo>
                    <a:pt x="221246" y="28003"/>
                  </a:lnTo>
                  <a:lnTo>
                    <a:pt x="224320" y="28003"/>
                  </a:lnTo>
                  <a:lnTo>
                    <a:pt x="225564" y="26822"/>
                  </a:lnTo>
                  <a:lnTo>
                    <a:pt x="225564" y="25361"/>
                  </a:lnTo>
                  <a:lnTo>
                    <a:pt x="225564" y="23901"/>
                  </a:lnTo>
                  <a:close/>
                </a:path>
                <a:path w="262255" h="34925">
                  <a:moveTo>
                    <a:pt x="230136" y="32956"/>
                  </a:moveTo>
                  <a:lnTo>
                    <a:pt x="229171" y="32042"/>
                  </a:lnTo>
                  <a:lnTo>
                    <a:pt x="229171" y="31775"/>
                  </a:lnTo>
                  <a:lnTo>
                    <a:pt x="228892" y="31775"/>
                  </a:lnTo>
                  <a:lnTo>
                    <a:pt x="227622" y="31775"/>
                  </a:lnTo>
                  <a:lnTo>
                    <a:pt x="227342" y="31775"/>
                  </a:lnTo>
                  <a:lnTo>
                    <a:pt x="227342" y="32042"/>
                  </a:lnTo>
                  <a:lnTo>
                    <a:pt x="226377" y="32956"/>
                  </a:lnTo>
                  <a:lnTo>
                    <a:pt x="226377" y="34417"/>
                  </a:lnTo>
                  <a:lnTo>
                    <a:pt x="227342" y="34417"/>
                  </a:lnTo>
                  <a:lnTo>
                    <a:pt x="229171" y="34417"/>
                  </a:lnTo>
                  <a:lnTo>
                    <a:pt x="230136" y="34417"/>
                  </a:lnTo>
                  <a:lnTo>
                    <a:pt x="230136" y="32956"/>
                  </a:lnTo>
                  <a:close/>
                </a:path>
                <a:path w="262255" h="34925">
                  <a:moveTo>
                    <a:pt x="230136" y="16306"/>
                  </a:moveTo>
                  <a:lnTo>
                    <a:pt x="229171" y="16306"/>
                  </a:lnTo>
                  <a:lnTo>
                    <a:pt x="227342" y="16306"/>
                  </a:lnTo>
                  <a:lnTo>
                    <a:pt x="226377" y="16306"/>
                  </a:lnTo>
                  <a:lnTo>
                    <a:pt x="226377" y="17767"/>
                  </a:lnTo>
                  <a:lnTo>
                    <a:pt x="227342" y="18694"/>
                  </a:lnTo>
                  <a:lnTo>
                    <a:pt x="227342" y="18948"/>
                  </a:lnTo>
                  <a:lnTo>
                    <a:pt x="227622" y="18948"/>
                  </a:lnTo>
                  <a:lnTo>
                    <a:pt x="228892" y="18948"/>
                  </a:lnTo>
                  <a:lnTo>
                    <a:pt x="229171" y="18948"/>
                  </a:lnTo>
                  <a:lnTo>
                    <a:pt x="229171" y="18694"/>
                  </a:lnTo>
                  <a:lnTo>
                    <a:pt x="230136" y="17767"/>
                  </a:lnTo>
                  <a:lnTo>
                    <a:pt x="230136" y="16306"/>
                  </a:lnTo>
                  <a:close/>
                </a:path>
                <a:path w="262255" h="34925">
                  <a:moveTo>
                    <a:pt x="236499" y="23901"/>
                  </a:moveTo>
                  <a:lnTo>
                    <a:pt x="235254" y="22720"/>
                  </a:lnTo>
                  <a:lnTo>
                    <a:pt x="232181" y="22720"/>
                  </a:lnTo>
                  <a:lnTo>
                    <a:pt x="230936" y="23901"/>
                  </a:lnTo>
                  <a:lnTo>
                    <a:pt x="230936" y="26822"/>
                  </a:lnTo>
                  <a:lnTo>
                    <a:pt x="232181" y="28003"/>
                  </a:lnTo>
                  <a:lnTo>
                    <a:pt x="235254" y="28003"/>
                  </a:lnTo>
                  <a:lnTo>
                    <a:pt x="236499" y="26822"/>
                  </a:lnTo>
                  <a:lnTo>
                    <a:pt x="236499" y="25361"/>
                  </a:lnTo>
                  <a:lnTo>
                    <a:pt x="236499" y="23901"/>
                  </a:lnTo>
                  <a:close/>
                </a:path>
                <a:path w="262255" h="34925">
                  <a:moveTo>
                    <a:pt x="241071" y="32956"/>
                  </a:moveTo>
                  <a:lnTo>
                    <a:pt x="240080" y="32016"/>
                  </a:lnTo>
                  <a:lnTo>
                    <a:pt x="240080" y="31775"/>
                  </a:lnTo>
                  <a:lnTo>
                    <a:pt x="239826" y="31775"/>
                  </a:lnTo>
                  <a:lnTo>
                    <a:pt x="238556" y="31775"/>
                  </a:lnTo>
                  <a:lnTo>
                    <a:pt x="238290" y="31775"/>
                  </a:lnTo>
                  <a:lnTo>
                    <a:pt x="238290" y="32029"/>
                  </a:lnTo>
                  <a:lnTo>
                    <a:pt x="237312" y="32956"/>
                  </a:lnTo>
                  <a:lnTo>
                    <a:pt x="237312" y="34417"/>
                  </a:lnTo>
                  <a:lnTo>
                    <a:pt x="238290" y="34417"/>
                  </a:lnTo>
                  <a:lnTo>
                    <a:pt x="240080" y="34417"/>
                  </a:lnTo>
                  <a:lnTo>
                    <a:pt x="241071" y="34417"/>
                  </a:lnTo>
                  <a:lnTo>
                    <a:pt x="241071" y="32956"/>
                  </a:lnTo>
                  <a:close/>
                </a:path>
                <a:path w="262255" h="34925">
                  <a:moveTo>
                    <a:pt x="241071" y="16306"/>
                  </a:moveTo>
                  <a:lnTo>
                    <a:pt x="240080" y="16306"/>
                  </a:lnTo>
                  <a:lnTo>
                    <a:pt x="238290" y="16306"/>
                  </a:lnTo>
                  <a:lnTo>
                    <a:pt x="237312" y="16306"/>
                  </a:lnTo>
                  <a:lnTo>
                    <a:pt x="237312" y="17767"/>
                  </a:lnTo>
                  <a:lnTo>
                    <a:pt x="238290" y="18707"/>
                  </a:lnTo>
                  <a:lnTo>
                    <a:pt x="238290" y="18948"/>
                  </a:lnTo>
                  <a:lnTo>
                    <a:pt x="238556" y="18948"/>
                  </a:lnTo>
                  <a:lnTo>
                    <a:pt x="239826" y="18948"/>
                  </a:lnTo>
                  <a:lnTo>
                    <a:pt x="240080" y="18948"/>
                  </a:lnTo>
                  <a:lnTo>
                    <a:pt x="240080" y="18719"/>
                  </a:lnTo>
                  <a:lnTo>
                    <a:pt x="241071" y="17767"/>
                  </a:lnTo>
                  <a:lnTo>
                    <a:pt x="241071" y="16306"/>
                  </a:lnTo>
                  <a:close/>
                </a:path>
                <a:path w="262255" h="34925">
                  <a:moveTo>
                    <a:pt x="247434" y="23901"/>
                  </a:moveTo>
                  <a:lnTo>
                    <a:pt x="246189" y="22720"/>
                  </a:lnTo>
                  <a:lnTo>
                    <a:pt x="243116" y="22720"/>
                  </a:lnTo>
                  <a:lnTo>
                    <a:pt x="241871" y="23901"/>
                  </a:lnTo>
                  <a:lnTo>
                    <a:pt x="241871" y="26822"/>
                  </a:lnTo>
                  <a:lnTo>
                    <a:pt x="243116" y="28003"/>
                  </a:lnTo>
                  <a:lnTo>
                    <a:pt x="246189" y="28003"/>
                  </a:lnTo>
                  <a:lnTo>
                    <a:pt x="247434" y="26822"/>
                  </a:lnTo>
                  <a:lnTo>
                    <a:pt x="247434" y="25361"/>
                  </a:lnTo>
                  <a:lnTo>
                    <a:pt x="247434" y="23901"/>
                  </a:lnTo>
                  <a:close/>
                </a:path>
                <a:path w="262255" h="34925">
                  <a:moveTo>
                    <a:pt x="252006" y="32956"/>
                  </a:moveTo>
                  <a:lnTo>
                    <a:pt x="251015" y="32016"/>
                  </a:lnTo>
                  <a:lnTo>
                    <a:pt x="251015" y="31775"/>
                  </a:lnTo>
                  <a:lnTo>
                    <a:pt x="250761" y="31775"/>
                  </a:lnTo>
                  <a:lnTo>
                    <a:pt x="249491" y="31775"/>
                  </a:lnTo>
                  <a:lnTo>
                    <a:pt x="249224" y="31775"/>
                  </a:lnTo>
                  <a:lnTo>
                    <a:pt x="249224" y="32029"/>
                  </a:lnTo>
                  <a:lnTo>
                    <a:pt x="248246" y="32956"/>
                  </a:lnTo>
                  <a:lnTo>
                    <a:pt x="248246" y="34417"/>
                  </a:lnTo>
                  <a:lnTo>
                    <a:pt x="249224" y="34417"/>
                  </a:lnTo>
                  <a:lnTo>
                    <a:pt x="251015" y="34417"/>
                  </a:lnTo>
                  <a:lnTo>
                    <a:pt x="252006" y="34417"/>
                  </a:lnTo>
                  <a:lnTo>
                    <a:pt x="252006" y="32956"/>
                  </a:lnTo>
                  <a:close/>
                </a:path>
                <a:path w="262255" h="34925">
                  <a:moveTo>
                    <a:pt x="252006" y="16306"/>
                  </a:moveTo>
                  <a:lnTo>
                    <a:pt x="251015" y="16306"/>
                  </a:lnTo>
                  <a:lnTo>
                    <a:pt x="249224" y="16306"/>
                  </a:lnTo>
                  <a:lnTo>
                    <a:pt x="248246" y="16306"/>
                  </a:lnTo>
                  <a:lnTo>
                    <a:pt x="248246" y="17767"/>
                  </a:lnTo>
                  <a:lnTo>
                    <a:pt x="249224" y="18707"/>
                  </a:lnTo>
                  <a:lnTo>
                    <a:pt x="249224" y="18948"/>
                  </a:lnTo>
                  <a:lnTo>
                    <a:pt x="249491" y="18948"/>
                  </a:lnTo>
                  <a:lnTo>
                    <a:pt x="250761" y="18948"/>
                  </a:lnTo>
                  <a:lnTo>
                    <a:pt x="251015" y="18948"/>
                  </a:lnTo>
                  <a:lnTo>
                    <a:pt x="251015" y="18719"/>
                  </a:lnTo>
                  <a:lnTo>
                    <a:pt x="252006" y="17767"/>
                  </a:lnTo>
                  <a:lnTo>
                    <a:pt x="252006" y="16306"/>
                  </a:lnTo>
                  <a:close/>
                </a:path>
                <a:path w="262255" h="34925">
                  <a:moveTo>
                    <a:pt x="258368" y="23901"/>
                  </a:moveTo>
                  <a:lnTo>
                    <a:pt x="257124" y="22720"/>
                  </a:lnTo>
                  <a:lnTo>
                    <a:pt x="254050" y="22720"/>
                  </a:lnTo>
                  <a:lnTo>
                    <a:pt x="252806" y="23901"/>
                  </a:lnTo>
                  <a:lnTo>
                    <a:pt x="252806" y="26822"/>
                  </a:lnTo>
                  <a:lnTo>
                    <a:pt x="254050" y="28003"/>
                  </a:lnTo>
                  <a:lnTo>
                    <a:pt x="257124" y="28003"/>
                  </a:lnTo>
                  <a:lnTo>
                    <a:pt x="258368" y="26822"/>
                  </a:lnTo>
                  <a:lnTo>
                    <a:pt x="258368" y="25361"/>
                  </a:lnTo>
                  <a:lnTo>
                    <a:pt x="258368" y="23901"/>
                  </a:lnTo>
                  <a:close/>
                </a:path>
                <a:path w="262255" h="34925">
                  <a:moveTo>
                    <a:pt x="261962" y="31775"/>
                  </a:moveTo>
                  <a:lnTo>
                    <a:pt x="261518" y="31775"/>
                  </a:lnTo>
                  <a:lnTo>
                    <a:pt x="260426" y="31775"/>
                  </a:lnTo>
                  <a:lnTo>
                    <a:pt x="260159" y="31775"/>
                  </a:lnTo>
                  <a:lnTo>
                    <a:pt x="260159" y="32029"/>
                  </a:lnTo>
                  <a:lnTo>
                    <a:pt x="259181" y="32956"/>
                  </a:lnTo>
                  <a:lnTo>
                    <a:pt x="259181" y="34417"/>
                  </a:lnTo>
                  <a:lnTo>
                    <a:pt x="260159" y="34417"/>
                  </a:lnTo>
                  <a:lnTo>
                    <a:pt x="261518" y="34417"/>
                  </a:lnTo>
                  <a:lnTo>
                    <a:pt x="261962" y="34417"/>
                  </a:lnTo>
                  <a:lnTo>
                    <a:pt x="261962" y="31775"/>
                  </a:lnTo>
                  <a:close/>
                </a:path>
                <a:path w="262255" h="34925">
                  <a:moveTo>
                    <a:pt x="261962" y="16306"/>
                  </a:moveTo>
                  <a:lnTo>
                    <a:pt x="261518" y="16306"/>
                  </a:lnTo>
                  <a:lnTo>
                    <a:pt x="260159" y="16306"/>
                  </a:lnTo>
                  <a:lnTo>
                    <a:pt x="259181" y="16306"/>
                  </a:lnTo>
                  <a:lnTo>
                    <a:pt x="259181" y="17767"/>
                  </a:lnTo>
                  <a:lnTo>
                    <a:pt x="260159" y="18707"/>
                  </a:lnTo>
                  <a:lnTo>
                    <a:pt x="260159" y="18948"/>
                  </a:lnTo>
                  <a:lnTo>
                    <a:pt x="260426" y="18948"/>
                  </a:lnTo>
                  <a:lnTo>
                    <a:pt x="261518" y="18948"/>
                  </a:lnTo>
                  <a:lnTo>
                    <a:pt x="261962" y="18948"/>
                  </a:lnTo>
                  <a:lnTo>
                    <a:pt x="261962" y="16306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11479" y="5821082"/>
              <a:ext cx="166370" cy="18415"/>
            </a:xfrm>
            <a:custGeom>
              <a:avLst/>
              <a:gdLst/>
              <a:ahLst/>
              <a:cxnLst/>
              <a:rect l="l" t="t" r="r" b="b"/>
              <a:pathLst>
                <a:path w="166370" h="18414">
                  <a:moveTo>
                    <a:pt x="2781" y="0"/>
                  </a:moveTo>
                  <a:lnTo>
                    <a:pt x="0" y="0"/>
                  </a:lnTo>
                  <a:lnTo>
                    <a:pt x="0" y="2641"/>
                  </a:lnTo>
                  <a:lnTo>
                    <a:pt x="1536" y="2641"/>
                  </a:lnTo>
                  <a:lnTo>
                    <a:pt x="2781" y="1460"/>
                  </a:lnTo>
                  <a:lnTo>
                    <a:pt x="2781" y="0"/>
                  </a:lnTo>
                  <a:close/>
                </a:path>
                <a:path w="166370" h="18414">
                  <a:moveTo>
                    <a:pt x="13716" y="16649"/>
                  </a:moveTo>
                  <a:lnTo>
                    <a:pt x="12471" y="15468"/>
                  </a:lnTo>
                  <a:lnTo>
                    <a:pt x="10947" y="15468"/>
                  </a:lnTo>
                  <a:lnTo>
                    <a:pt x="10947" y="18110"/>
                  </a:lnTo>
                  <a:lnTo>
                    <a:pt x="13716" y="18110"/>
                  </a:lnTo>
                  <a:lnTo>
                    <a:pt x="13716" y="16649"/>
                  </a:lnTo>
                  <a:close/>
                </a:path>
                <a:path w="166370" h="18414">
                  <a:moveTo>
                    <a:pt x="13716" y="0"/>
                  </a:moveTo>
                  <a:lnTo>
                    <a:pt x="12725" y="0"/>
                  </a:lnTo>
                  <a:lnTo>
                    <a:pt x="10947" y="0"/>
                  </a:lnTo>
                  <a:lnTo>
                    <a:pt x="9956" y="0"/>
                  </a:lnTo>
                  <a:lnTo>
                    <a:pt x="9956" y="1460"/>
                  </a:lnTo>
                  <a:lnTo>
                    <a:pt x="10947" y="2413"/>
                  </a:lnTo>
                  <a:lnTo>
                    <a:pt x="10947" y="2641"/>
                  </a:lnTo>
                  <a:lnTo>
                    <a:pt x="11201" y="2641"/>
                  </a:lnTo>
                  <a:lnTo>
                    <a:pt x="12471" y="2641"/>
                  </a:lnTo>
                  <a:lnTo>
                    <a:pt x="12725" y="2641"/>
                  </a:lnTo>
                  <a:lnTo>
                    <a:pt x="12725" y="2413"/>
                  </a:lnTo>
                  <a:lnTo>
                    <a:pt x="13716" y="1460"/>
                  </a:lnTo>
                  <a:lnTo>
                    <a:pt x="13716" y="0"/>
                  </a:lnTo>
                  <a:close/>
                </a:path>
                <a:path w="166370" h="18414">
                  <a:moveTo>
                    <a:pt x="20078" y="7594"/>
                  </a:moveTo>
                  <a:lnTo>
                    <a:pt x="18834" y="6413"/>
                  </a:lnTo>
                  <a:lnTo>
                    <a:pt x="15760" y="6413"/>
                  </a:lnTo>
                  <a:lnTo>
                    <a:pt x="14516" y="7594"/>
                  </a:lnTo>
                  <a:lnTo>
                    <a:pt x="14516" y="10515"/>
                  </a:lnTo>
                  <a:lnTo>
                    <a:pt x="15760" y="11696"/>
                  </a:lnTo>
                  <a:lnTo>
                    <a:pt x="18834" y="11696"/>
                  </a:lnTo>
                  <a:lnTo>
                    <a:pt x="20078" y="10515"/>
                  </a:lnTo>
                  <a:lnTo>
                    <a:pt x="20078" y="9055"/>
                  </a:lnTo>
                  <a:lnTo>
                    <a:pt x="20078" y="7594"/>
                  </a:lnTo>
                  <a:close/>
                </a:path>
                <a:path w="166370" h="18414">
                  <a:moveTo>
                    <a:pt x="24650" y="16649"/>
                  </a:moveTo>
                  <a:lnTo>
                    <a:pt x="23685" y="15735"/>
                  </a:lnTo>
                  <a:lnTo>
                    <a:pt x="23685" y="15468"/>
                  </a:lnTo>
                  <a:lnTo>
                    <a:pt x="23406" y="15468"/>
                  </a:lnTo>
                  <a:lnTo>
                    <a:pt x="22136" y="15468"/>
                  </a:lnTo>
                  <a:lnTo>
                    <a:pt x="21856" y="15468"/>
                  </a:lnTo>
                  <a:lnTo>
                    <a:pt x="21856" y="15735"/>
                  </a:lnTo>
                  <a:lnTo>
                    <a:pt x="20891" y="16649"/>
                  </a:lnTo>
                  <a:lnTo>
                    <a:pt x="20891" y="18110"/>
                  </a:lnTo>
                  <a:lnTo>
                    <a:pt x="21856" y="18110"/>
                  </a:lnTo>
                  <a:lnTo>
                    <a:pt x="23685" y="18110"/>
                  </a:lnTo>
                  <a:lnTo>
                    <a:pt x="24650" y="18110"/>
                  </a:lnTo>
                  <a:lnTo>
                    <a:pt x="24650" y="16649"/>
                  </a:lnTo>
                  <a:close/>
                </a:path>
                <a:path w="166370" h="18414">
                  <a:moveTo>
                    <a:pt x="24650" y="0"/>
                  </a:moveTo>
                  <a:lnTo>
                    <a:pt x="23685" y="0"/>
                  </a:lnTo>
                  <a:lnTo>
                    <a:pt x="21856" y="0"/>
                  </a:lnTo>
                  <a:lnTo>
                    <a:pt x="20891" y="0"/>
                  </a:lnTo>
                  <a:lnTo>
                    <a:pt x="20891" y="1460"/>
                  </a:lnTo>
                  <a:lnTo>
                    <a:pt x="21856" y="2387"/>
                  </a:lnTo>
                  <a:lnTo>
                    <a:pt x="21856" y="2641"/>
                  </a:lnTo>
                  <a:lnTo>
                    <a:pt x="22136" y="2641"/>
                  </a:lnTo>
                  <a:lnTo>
                    <a:pt x="23406" y="2641"/>
                  </a:lnTo>
                  <a:lnTo>
                    <a:pt x="23685" y="2641"/>
                  </a:lnTo>
                  <a:lnTo>
                    <a:pt x="23685" y="2387"/>
                  </a:lnTo>
                  <a:lnTo>
                    <a:pt x="24650" y="1460"/>
                  </a:lnTo>
                  <a:lnTo>
                    <a:pt x="24650" y="0"/>
                  </a:lnTo>
                  <a:close/>
                </a:path>
                <a:path w="166370" h="18414">
                  <a:moveTo>
                    <a:pt x="31013" y="7594"/>
                  </a:moveTo>
                  <a:lnTo>
                    <a:pt x="29768" y="6413"/>
                  </a:lnTo>
                  <a:lnTo>
                    <a:pt x="26695" y="6413"/>
                  </a:lnTo>
                  <a:lnTo>
                    <a:pt x="25450" y="7594"/>
                  </a:lnTo>
                  <a:lnTo>
                    <a:pt x="25450" y="10515"/>
                  </a:lnTo>
                  <a:lnTo>
                    <a:pt x="26695" y="11696"/>
                  </a:lnTo>
                  <a:lnTo>
                    <a:pt x="29768" y="11696"/>
                  </a:lnTo>
                  <a:lnTo>
                    <a:pt x="31013" y="10515"/>
                  </a:lnTo>
                  <a:lnTo>
                    <a:pt x="31013" y="9055"/>
                  </a:lnTo>
                  <a:lnTo>
                    <a:pt x="31013" y="7594"/>
                  </a:lnTo>
                  <a:close/>
                </a:path>
                <a:path w="166370" h="18414">
                  <a:moveTo>
                    <a:pt x="35585" y="16649"/>
                  </a:moveTo>
                  <a:lnTo>
                    <a:pt x="34620" y="15735"/>
                  </a:lnTo>
                  <a:lnTo>
                    <a:pt x="34620" y="15468"/>
                  </a:lnTo>
                  <a:lnTo>
                    <a:pt x="34340" y="15468"/>
                  </a:lnTo>
                  <a:lnTo>
                    <a:pt x="33070" y="15468"/>
                  </a:lnTo>
                  <a:lnTo>
                    <a:pt x="32791" y="15468"/>
                  </a:lnTo>
                  <a:lnTo>
                    <a:pt x="32791" y="15735"/>
                  </a:lnTo>
                  <a:lnTo>
                    <a:pt x="31826" y="16649"/>
                  </a:lnTo>
                  <a:lnTo>
                    <a:pt x="31826" y="18110"/>
                  </a:lnTo>
                  <a:lnTo>
                    <a:pt x="32791" y="18110"/>
                  </a:lnTo>
                  <a:lnTo>
                    <a:pt x="34620" y="18110"/>
                  </a:lnTo>
                  <a:lnTo>
                    <a:pt x="35585" y="18110"/>
                  </a:lnTo>
                  <a:lnTo>
                    <a:pt x="35585" y="16649"/>
                  </a:lnTo>
                  <a:close/>
                </a:path>
                <a:path w="166370" h="18414">
                  <a:moveTo>
                    <a:pt x="35585" y="0"/>
                  </a:moveTo>
                  <a:lnTo>
                    <a:pt x="34620" y="0"/>
                  </a:lnTo>
                  <a:lnTo>
                    <a:pt x="32791" y="0"/>
                  </a:lnTo>
                  <a:lnTo>
                    <a:pt x="31826" y="0"/>
                  </a:lnTo>
                  <a:lnTo>
                    <a:pt x="31826" y="1460"/>
                  </a:lnTo>
                  <a:lnTo>
                    <a:pt x="32791" y="2387"/>
                  </a:lnTo>
                  <a:lnTo>
                    <a:pt x="32791" y="2641"/>
                  </a:lnTo>
                  <a:lnTo>
                    <a:pt x="33070" y="2641"/>
                  </a:lnTo>
                  <a:lnTo>
                    <a:pt x="34340" y="2641"/>
                  </a:lnTo>
                  <a:lnTo>
                    <a:pt x="34620" y="2641"/>
                  </a:lnTo>
                  <a:lnTo>
                    <a:pt x="34620" y="2387"/>
                  </a:lnTo>
                  <a:lnTo>
                    <a:pt x="35585" y="1460"/>
                  </a:lnTo>
                  <a:lnTo>
                    <a:pt x="35585" y="0"/>
                  </a:lnTo>
                  <a:close/>
                </a:path>
                <a:path w="166370" h="18414">
                  <a:moveTo>
                    <a:pt x="41960" y="7594"/>
                  </a:moveTo>
                  <a:lnTo>
                    <a:pt x="40716" y="6413"/>
                  </a:lnTo>
                  <a:lnTo>
                    <a:pt x="37642" y="6413"/>
                  </a:lnTo>
                  <a:lnTo>
                    <a:pt x="36398" y="7594"/>
                  </a:lnTo>
                  <a:lnTo>
                    <a:pt x="36398" y="10515"/>
                  </a:lnTo>
                  <a:lnTo>
                    <a:pt x="37642" y="11696"/>
                  </a:lnTo>
                  <a:lnTo>
                    <a:pt x="40716" y="11696"/>
                  </a:lnTo>
                  <a:lnTo>
                    <a:pt x="41960" y="10515"/>
                  </a:lnTo>
                  <a:lnTo>
                    <a:pt x="41960" y="9055"/>
                  </a:lnTo>
                  <a:lnTo>
                    <a:pt x="41960" y="7594"/>
                  </a:lnTo>
                  <a:close/>
                </a:path>
                <a:path w="166370" h="18414">
                  <a:moveTo>
                    <a:pt x="46520" y="16649"/>
                  </a:moveTo>
                  <a:lnTo>
                    <a:pt x="45554" y="15735"/>
                  </a:lnTo>
                  <a:lnTo>
                    <a:pt x="45554" y="15468"/>
                  </a:lnTo>
                  <a:lnTo>
                    <a:pt x="45275" y="15468"/>
                  </a:lnTo>
                  <a:lnTo>
                    <a:pt x="44005" y="15468"/>
                  </a:lnTo>
                  <a:lnTo>
                    <a:pt x="43726" y="15468"/>
                  </a:lnTo>
                  <a:lnTo>
                    <a:pt x="43726" y="15735"/>
                  </a:lnTo>
                  <a:lnTo>
                    <a:pt x="42760" y="16649"/>
                  </a:lnTo>
                  <a:lnTo>
                    <a:pt x="42760" y="18110"/>
                  </a:lnTo>
                  <a:lnTo>
                    <a:pt x="43726" y="18110"/>
                  </a:lnTo>
                  <a:lnTo>
                    <a:pt x="45554" y="18110"/>
                  </a:lnTo>
                  <a:lnTo>
                    <a:pt x="46520" y="18110"/>
                  </a:lnTo>
                  <a:lnTo>
                    <a:pt x="46520" y="16649"/>
                  </a:lnTo>
                  <a:close/>
                </a:path>
                <a:path w="166370" h="18414">
                  <a:moveTo>
                    <a:pt x="46520" y="0"/>
                  </a:moveTo>
                  <a:lnTo>
                    <a:pt x="45554" y="0"/>
                  </a:lnTo>
                  <a:lnTo>
                    <a:pt x="43726" y="0"/>
                  </a:lnTo>
                  <a:lnTo>
                    <a:pt x="42760" y="0"/>
                  </a:lnTo>
                  <a:lnTo>
                    <a:pt x="42760" y="1460"/>
                  </a:lnTo>
                  <a:lnTo>
                    <a:pt x="43726" y="2387"/>
                  </a:lnTo>
                  <a:lnTo>
                    <a:pt x="43726" y="2641"/>
                  </a:lnTo>
                  <a:lnTo>
                    <a:pt x="44005" y="2641"/>
                  </a:lnTo>
                  <a:lnTo>
                    <a:pt x="45275" y="2641"/>
                  </a:lnTo>
                  <a:lnTo>
                    <a:pt x="45554" y="2641"/>
                  </a:lnTo>
                  <a:lnTo>
                    <a:pt x="45554" y="2387"/>
                  </a:lnTo>
                  <a:lnTo>
                    <a:pt x="46520" y="1460"/>
                  </a:lnTo>
                  <a:lnTo>
                    <a:pt x="46520" y="0"/>
                  </a:lnTo>
                  <a:close/>
                </a:path>
                <a:path w="166370" h="18414">
                  <a:moveTo>
                    <a:pt x="52895" y="7594"/>
                  </a:moveTo>
                  <a:lnTo>
                    <a:pt x="51650" y="6413"/>
                  </a:lnTo>
                  <a:lnTo>
                    <a:pt x="48577" y="6413"/>
                  </a:lnTo>
                  <a:lnTo>
                    <a:pt x="47332" y="7594"/>
                  </a:lnTo>
                  <a:lnTo>
                    <a:pt x="47332" y="10515"/>
                  </a:lnTo>
                  <a:lnTo>
                    <a:pt x="48577" y="11696"/>
                  </a:lnTo>
                  <a:lnTo>
                    <a:pt x="51650" y="11696"/>
                  </a:lnTo>
                  <a:lnTo>
                    <a:pt x="52895" y="10515"/>
                  </a:lnTo>
                  <a:lnTo>
                    <a:pt x="52895" y="9055"/>
                  </a:lnTo>
                  <a:lnTo>
                    <a:pt x="52895" y="7594"/>
                  </a:lnTo>
                  <a:close/>
                </a:path>
                <a:path w="166370" h="18414">
                  <a:moveTo>
                    <a:pt x="57454" y="16649"/>
                  </a:moveTo>
                  <a:lnTo>
                    <a:pt x="56464" y="15709"/>
                  </a:lnTo>
                  <a:lnTo>
                    <a:pt x="56464" y="15468"/>
                  </a:lnTo>
                  <a:lnTo>
                    <a:pt x="56210" y="15468"/>
                  </a:lnTo>
                  <a:lnTo>
                    <a:pt x="54940" y="15468"/>
                  </a:lnTo>
                  <a:lnTo>
                    <a:pt x="54673" y="15468"/>
                  </a:lnTo>
                  <a:lnTo>
                    <a:pt x="54673" y="15722"/>
                  </a:lnTo>
                  <a:lnTo>
                    <a:pt x="53695" y="16649"/>
                  </a:lnTo>
                  <a:lnTo>
                    <a:pt x="53695" y="18110"/>
                  </a:lnTo>
                  <a:lnTo>
                    <a:pt x="54673" y="18110"/>
                  </a:lnTo>
                  <a:lnTo>
                    <a:pt x="56464" y="18110"/>
                  </a:lnTo>
                  <a:lnTo>
                    <a:pt x="57454" y="18110"/>
                  </a:lnTo>
                  <a:lnTo>
                    <a:pt x="57454" y="16649"/>
                  </a:lnTo>
                  <a:close/>
                </a:path>
                <a:path w="166370" h="18414">
                  <a:moveTo>
                    <a:pt x="57454" y="0"/>
                  </a:moveTo>
                  <a:lnTo>
                    <a:pt x="56464" y="0"/>
                  </a:lnTo>
                  <a:lnTo>
                    <a:pt x="54673" y="0"/>
                  </a:lnTo>
                  <a:lnTo>
                    <a:pt x="53695" y="0"/>
                  </a:lnTo>
                  <a:lnTo>
                    <a:pt x="53695" y="1460"/>
                  </a:lnTo>
                  <a:lnTo>
                    <a:pt x="54673" y="2400"/>
                  </a:lnTo>
                  <a:lnTo>
                    <a:pt x="54673" y="2641"/>
                  </a:lnTo>
                  <a:lnTo>
                    <a:pt x="54940" y="2641"/>
                  </a:lnTo>
                  <a:lnTo>
                    <a:pt x="56210" y="2641"/>
                  </a:lnTo>
                  <a:lnTo>
                    <a:pt x="56464" y="2641"/>
                  </a:lnTo>
                  <a:lnTo>
                    <a:pt x="56464" y="2413"/>
                  </a:lnTo>
                  <a:lnTo>
                    <a:pt x="57454" y="1460"/>
                  </a:lnTo>
                  <a:lnTo>
                    <a:pt x="57454" y="0"/>
                  </a:lnTo>
                  <a:close/>
                </a:path>
                <a:path w="166370" h="18414">
                  <a:moveTo>
                    <a:pt x="63830" y="7594"/>
                  </a:moveTo>
                  <a:lnTo>
                    <a:pt x="62585" y="6413"/>
                  </a:lnTo>
                  <a:lnTo>
                    <a:pt x="59512" y="6413"/>
                  </a:lnTo>
                  <a:lnTo>
                    <a:pt x="58267" y="7594"/>
                  </a:lnTo>
                  <a:lnTo>
                    <a:pt x="58267" y="10515"/>
                  </a:lnTo>
                  <a:lnTo>
                    <a:pt x="59512" y="11696"/>
                  </a:lnTo>
                  <a:lnTo>
                    <a:pt x="62585" y="11696"/>
                  </a:lnTo>
                  <a:lnTo>
                    <a:pt x="63830" y="10515"/>
                  </a:lnTo>
                  <a:lnTo>
                    <a:pt x="63830" y="9055"/>
                  </a:lnTo>
                  <a:lnTo>
                    <a:pt x="63830" y="7594"/>
                  </a:lnTo>
                  <a:close/>
                </a:path>
                <a:path w="166370" h="18414">
                  <a:moveTo>
                    <a:pt x="68389" y="16649"/>
                  </a:moveTo>
                  <a:lnTo>
                    <a:pt x="67424" y="15735"/>
                  </a:lnTo>
                  <a:lnTo>
                    <a:pt x="67424" y="15468"/>
                  </a:lnTo>
                  <a:lnTo>
                    <a:pt x="67144" y="15468"/>
                  </a:lnTo>
                  <a:lnTo>
                    <a:pt x="65874" y="15468"/>
                  </a:lnTo>
                  <a:lnTo>
                    <a:pt x="65608" y="15468"/>
                  </a:lnTo>
                  <a:lnTo>
                    <a:pt x="65608" y="15722"/>
                  </a:lnTo>
                  <a:lnTo>
                    <a:pt x="64630" y="16649"/>
                  </a:lnTo>
                  <a:lnTo>
                    <a:pt x="64630" y="18110"/>
                  </a:lnTo>
                  <a:lnTo>
                    <a:pt x="65608" y="18110"/>
                  </a:lnTo>
                  <a:lnTo>
                    <a:pt x="67424" y="18110"/>
                  </a:lnTo>
                  <a:lnTo>
                    <a:pt x="68389" y="18110"/>
                  </a:lnTo>
                  <a:lnTo>
                    <a:pt x="68389" y="16649"/>
                  </a:lnTo>
                  <a:close/>
                </a:path>
                <a:path w="166370" h="18414">
                  <a:moveTo>
                    <a:pt x="68389" y="0"/>
                  </a:moveTo>
                  <a:lnTo>
                    <a:pt x="67424" y="0"/>
                  </a:lnTo>
                  <a:lnTo>
                    <a:pt x="65608" y="0"/>
                  </a:lnTo>
                  <a:lnTo>
                    <a:pt x="64630" y="0"/>
                  </a:lnTo>
                  <a:lnTo>
                    <a:pt x="64630" y="1460"/>
                  </a:lnTo>
                  <a:lnTo>
                    <a:pt x="65608" y="2400"/>
                  </a:lnTo>
                  <a:lnTo>
                    <a:pt x="65608" y="2641"/>
                  </a:lnTo>
                  <a:lnTo>
                    <a:pt x="65874" y="2641"/>
                  </a:lnTo>
                  <a:lnTo>
                    <a:pt x="67144" y="2641"/>
                  </a:lnTo>
                  <a:lnTo>
                    <a:pt x="67424" y="2641"/>
                  </a:lnTo>
                  <a:lnTo>
                    <a:pt x="67424" y="2387"/>
                  </a:lnTo>
                  <a:lnTo>
                    <a:pt x="68389" y="1460"/>
                  </a:lnTo>
                  <a:lnTo>
                    <a:pt x="68389" y="0"/>
                  </a:lnTo>
                  <a:close/>
                </a:path>
                <a:path w="166370" h="18414">
                  <a:moveTo>
                    <a:pt x="74764" y="7594"/>
                  </a:moveTo>
                  <a:lnTo>
                    <a:pt x="73520" y="6413"/>
                  </a:lnTo>
                  <a:lnTo>
                    <a:pt x="70446" y="6413"/>
                  </a:lnTo>
                  <a:lnTo>
                    <a:pt x="69202" y="7594"/>
                  </a:lnTo>
                  <a:lnTo>
                    <a:pt x="69202" y="10515"/>
                  </a:lnTo>
                  <a:lnTo>
                    <a:pt x="70446" y="11696"/>
                  </a:lnTo>
                  <a:lnTo>
                    <a:pt x="73520" y="11696"/>
                  </a:lnTo>
                  <a:lnTo>
                    <a:pt x="74764" y="10515"/>
                  </a:lnTo>
                  <a:lnTo>
                    <a:pt x="74764" y="9055"/>
                  </a:lnTo>
                  <a:lnTo>
                    <a:pt x="74764" y="7594"/>
                  </a:lnTo>
                  <a:close/>
                </a:path>
                <a:path w="166370" h="18414">
                  <a:moveTo>
                    <a:pt x="79324" y="16649"/>
                  </a:moveTo>
                  <a:lnTo>
                    <a:pt x="78333" y="15709"/>
                  </a:lnTo>
                  <a:lnTo>
                    <a:pt x="78333" y="15468"/>
                  </a:lnTo>
                  <a:lnTo>
                    <a:pt x="78079" y="15468"/>
                  </a:lnTo>
                  <a:lnTo>
                    <a:pt x="76809" y="15468"/>
                  </a:lnTo>
                  <a:lnTo>
                    <a:pt x="76555" y="15468"/>
                  </a:lnTo>
                  <a:lnTo>
                    <a:pt x="76555" y="15709"/>
                  </a:lnTo>
                  <a:lnTo>
                    <a:pt x="75565" y="16649"/>
                  </a:lnTo>
                  <a:lnTo>
                    <a:pt x="75565" y="18110"/>
                  </a:lnTo>
                  <a:lnTo>
                    <a:pt x="76555" y="18110"/>
                  </a:lnTo>
                  <a:lnTo>
                    <a:pt x="78333" y="18110"/>
                  </a:lnTo>
                  <a:lnTo>
                    <a:pt x="79324" y="18110"/>
                  </a:lnTo>
                  <a:lnTo>
                    <a:pt x="79324" y="16649"/>
                  </a:lnTo>
                  <a:close/>
                </a:path>
                <a:path w="166370" h="18414">
                  <a:moveTo>
                    <a:pt x="79324" y="0"/>
                  </a:moveTo>
                  <a:lnTo>
                    <a:pt x="78333" y="0"/>
                  </a:lnTo>
                  <a:lnTo>
                    <a:pt x="76555" y="0"/>
                  </a:lnTo>
                  <a:lnTo>
                    <a:pt x="75565" y="0"/>
                  </a:lnTo>
                  <a:lnTo>
                    <a:pt x="75565" y="1460"/>
                  </a:lnTo>
                  <a:lnTo>
                    <a:pt x="76555" y="2413"/>
                  </a:lnTo>
                  <a:lnTo>
                    <a:pt x="76555" y="2641"/>
                  </a:lnTo>
                  <a:lnTo>
                    <a:pt x="76809" y="2641"/>
                  </a:lnTo>
                  <a:lnTo>
                    <a:pt x="78079" y="2641"/>
                  </a:lnTo>
                  <a:lnTo>
                    <a:pt x="78333" y="2641"/>
                  </a:lnTo>
                  <a:lnTo>
                    <a:pt x="78333" y="2413"/>
                  </a:lnTo>
                  <a:lnTo>
                    <a:pt x="79324" y="1460"/>
                  </a:lnTo>
                  <a:lnTo>
                    <a:pt x="79324" y="0"/>
                  </a:lnTo>
                  <a:close/>
                </a:path>
                <a:path w="166370" h="18414">
                  <a:moveTo>
                    <a:pt x="85699" y="7594"/>
                  </a:moveTo>
                  <a:lnTo>
                    <a:pt x="84455" y="6413"/>
                  </a:lnTo>
                  <a:lnTo>
                    <a:pt x="81381" y="6413"/>
                  </a:lnTo>
                  <a:lnTo>
                    <a:pt x="80137" y="7594"/>
                  </a:lnTo>
                  <a:lnTo>
                    <a:pt x="80137" y="10515"/>
                  </a:lnTo>
                  <a:lnTo>
                    <a:pt x="81381" y="11696"/>
                  </a:lnTo>
                  <a:lnTo>
                    <a:pt x="84455" y="11696"/>
                  </a:lnTo>
                  <a:lnTo>
                    <a:pt x="85699" y="10515"/>
                  </a:lnTo>
                  <a:lnTo>
                    <a:pt x="85699" y="9055"/>
                  </a:lnTo>
                  <a:lnTo>
                    <a:pt x="85699" y="7594"/>
                  </a:lnTo>
                  <a:close/>
                </a:path>
                <a:path w="166370" h="18414">
                  <a:moveTo>
                    <a:pt x="90258" y="16649"/>
                  </a:moveTo>
                  <a:lnTo>
                    <a:pt x="89281" y="15722"/>
                  </a:lnTo>
                  <a:lnTo>
                    <a:pt x="89281" y="15468"/>
                  </a:lnTo>
                  <a:lnTo>
                    <a:pt x="89014" y="15468"/>
                  </a:lnTo>
                  <a:lnTo>
                    <a:pt x="87744" y="15468"/>
                  </a:lnTo>
                  <a:lnTo>
                    <a:pt x="87490" y="15468"/>
                  </a:lnTo>
                  <a:lnTo>
                    <a:pt x="87490" y="15709"/>
                  </a:lnTo>
                  <a:lnTo>
                    <a:pt x="86499" y="16649"/>
                  </a:lnTo>
                  <a:lnTo>
                    <a:pt x="86499" y="18110"/>
                  </a:lnTo>
                  <a:lnTo>
                    <a:pt x="87490" y="18110"/>
                  </a:lnTo>
                  <a:lnTo>
                    <a:pt x="89281" y="18110"/>
                  </a:lnTo>
                  <a:lnTo>
                    <a:pt x="90258" y="18110"/>
                  </a:lnTo>
                  <a:lnTo>
                    <a:pt x="90258" y="16649"/>
                  </a:lnTo>
                  <a:close/>
                </a:path>
                <a:path w="166370" h="18414">
                  <a:moveTo>
                    <a:pt x="90258" y="0"/>
                  </a:moveTo>
                  <a:lnTo>
                    <a:pt x="89281" y="0"/>
                  </a:lnTo>
                  <a:lnTo>
                    <a:pt x="87490" y="0"/>
                  </a:lnTo>
                  <a:lnTo>
                    <a:pt x="86499" y="0"/>
                  </a:lnTo>
                  <a:lnTo>
                    <a:pt x="86499" y="1460"/>
                  </a:lnTo>
                  <a:lnTo>
                    <a:pt x="87490" y="2413"/>
                  </a:lnTo>
                  <a:lnTo>
                    <a:pt x="87490" y="2641"/>
                  </a:lnTo>
                  <a:lnTo>
                    <a:pt x="87744" y="2641"/>
                  </a:lnTo>
                  <a:lnTo>
                    <a:pt x="89014" y="2641"/>
                  </a:lnTo>
                  <a:lnTo>
                    <a:pt x="89281" y="2641"/>
                  </a:lnTo>
                  <a:lnTo>
                    <a:pt x="89281" y="2400"/>
                  </a:lnTo>
                  <a:lnTo>
                    <a:pt x="90258" y="1460"/>
                  </a:lnTo>
                  <a:lnTo>
                    <a:pt x="90258" y="0"/>
                  </a:lnTo>
                  <a:close/>
                </a:path>
                <a:path w="166370" h="18414">
                  <a:moveTo>
                    <a:pt x="96634" y="7594"/>
                  </a:moveTo>
                  <a:lnTo>
                    <a:pt x="95389" y="6413"/>
                  </a:lnTo>
                  <a:lnTo>
                    <a:pt x="92316" y="6413"/>
                  </a:lnTo>
                  <a:lnTo>
                    <a:pt x="91071" y="7594"/>
                  </a:lnTo>
                  <a:lnTo>
                    <a:pt x="91071" y="10515"/>
                  </a:lnTo>
                  <a:lnTo>
                    <a:pt x="92316" y="11696"/>
                  </a:lnTo>
                  <a:lnTo>
                    <a:pt x="95389" y="11696"/>
                  </a:lnTo>
                  <a:lnTo>
                    <a:pt x="96634" y="10515"/>
                  </a:lnTo>
                  <a:lnTo>
                    <a:pt x="96634" y="9055"/>
                  </a:lnTo>
                  <a:lnTo>
                    <a:pt x="96634" y="7594"/>
                  </a:lnTo>
                  <a:close/>
                </a:path>
                <a:path w="166370" h="18414">
                  <a:moveTo>
                    <a:pt x="101193" y="16649"/>
                  </a:moveTo>
                  <a:lnTo>
                    <a:pt x="100215" y="15722"/>
                  </a:lnTo>
                  <a:lnTo>
                    <a:pt x="100215" y="15468"/>
                  </a:lnTo>
                  <a:lnTo>
                    <a:pt x="99949" y="15468"/>
                  </a:lnTo>
                  <a:lnTo>
                    <a:pt x="98679" y="15468"/>
                  </a:lnTo>
                  <a:lnTo>
                    <a:pt x="98425" y="15468"/>
                  </a:lnTo>
                  <a:lnTo>
                    <a:pt x="98425" y="15709"/>
                  </a:lnTo>
                  <a:lnTo>
                    <a:pt x="97434" y="16649"/>
                  </a:lnTo>
                  <a:lnTo>
                    <a:pt x="97434" y="18110"/>
                  </a:lnTo>
                  <a:lnTo>
                    <a:pt x="98425" y="18110"/>
                  </a:lnTo>
                  <a:lnTo>
                    <a:pt x="100215" y="18110"/>
                  </a:lnTo>
                  <a:lnTo>
                    <a:pt x="101193" y="18110"/>
                  </a:lnTo>
                  <a:lnTo>
                    <a:pt x="101193" y="16649"/>
                  </a:lnTo>
                  <a:close/>
                </a:path>
                <a:path w="166370" h="18414">
                  <a:moveTo>
                    <a:pt x="101193" y="0"/>
                  </a:moveTo>
                  <a:lnTo>
                    <a:pt x="100215" y="0"/>
                  </a:lnTo>
                  <a:lnTo>
                    <a:pt x="98425" y="0"/>
                  </a:lnTo>
                  <a:lnTo>
                    <a:pt x="97434" y="0"/>
                  </a:lnTo>
                  <a:lnTo>
                    <a:pt x="97434" y="1460"/>
                  </a:lnTo>
                  <a:lnTo>
                    <a:pt x="98425" y="2413"/>
                  </a:lnTo>
                  <a:lnTo>
                    <a:pt x="98425" y="2641"/>
                  </a:lnTo>
                  <a:lnTo>
                    <a:pt x="98679" y="2641"/>
                  </a:lnTo>
                  <a:lnTo>
                    <a:pt x="99949" y="2641"/>
                  </a:lnTo>
                  <a:lnTo>
                    <a:pt x="100215" y="2641"/>
                  </a:lnTo>
                  <a:lnTo>
                    <a:pt x="100215" y="2400"/>
                  </a:lnTo>
                  <a:lnTo>
                    <a:pt x="101193" y="1460"/>
                  </a:lnTo>
                  <a:lnTo>
                    <a:pt x="101193" y="0"/>
                  </a:lnTo>
                  <a:close/>
                </a:path>
                <a:path w="166370" h="18414">
                  <a:moveTo>
                    <a:pt x="107569" y="7594"/>
                  </a:moveTo>
                  <a:lnTo>
                    <a:pt x="106324" y="6413"/>
                  </a:lnTo>
                  <a:lnTo>
                    <a:pt x="103251" y="6413"/>
                  </a:lnTo>
                  <a:lnTo>
                    <a:pt x="102006" y="7594"/>
                  </a:lnTo>
                  <a:lnTo>
                    <a:pt x="102006" y="10515"/>
                  </a:lnTo>
                  <a:lnTo>
                    <a:pt x="103251" y="11696"/>
                  </a:lnTo>
                  <a:lnTo>
                    <a:pt x="106324" y="11696"/>
                  </a:lnTo>
                  <a:lnTo>
                    <a:pt x="107569" y="10515"/>
                  </a:lnTo>
                  <a:lnTo>
                    <a:pt x="107569" y="9055"/>
                  </a:lnTo>
                  <a:lnTo>
                    <a:pt x="107569" y="7594"/>
                  </a:lnTo>
                  <a:close/>
                </a:path>
                <a:path w="166370" h="18414">
                  <a:moveTo>
                    <a:pt x="112128" y="16649"/>
                  </a:moveTo>
                  <a:lnTo>
                    <a:pt x="111163" y="15735"/>
                  </a:lnTo>
                  <a:lnTo>
                    <a:pt x="111163" y="15468"/>
                  </a:lnTo>
                  <a:lnTo>
                    <a:pt x="110883" y="15468"/>
                  </a:lnTo>
                  <a:lnTo>
                    <a:pt x="109613" y="15468"/>
                  </a:lnTo>
                  <a:lnTo>
                    <a:pt x="109347" y="15468"/>
                  </a:lnTo>
                  <a:lnTo>
                    <a:pt x="109347" y="15722"/>
                  </a:lnTo>
                  <a:lnTo>
                    <a:pt x="108369" y="16649"/>
                  </a:lnTo>
                  <a:lnTo>
                    <a:pt x="108369" y="18110"/>
                  </a:lnTo>
                  <a:lnTo>
                    <a:pt x="109347" y="18110"/>
                  </a:lnTo>
                  <a:lnTo>
                    <a:pt x="111163" y="18110"/>
                  </a:lnTo>
                  <a:lnTo>
                    <a:pt x="112128" y="18110"/>
                  </a:lnTo>
                  <a:lnTo>
                    <a:pt x="112128" y="16649"/>
                  </a:lnTo>
                  <a:close/>
                </a:path>
                <a:path w="166370" h="18414">
                  <a:moveTo>
                    <a:pt x="112128" y="0"/>
                  </a:moveTo>
                  <a:lnTo>
                    <a:pt x="111163" y="0"/>
                  </a:lnTo>
                  <a:lnTo>
                    <a:pt x="109347" y="0"/>
                  </a:lnTo>
                  <a:lnTo>
                    <a:pt x="108369" y="0"/>
                  </a:lnTo>
                  <a:lnTo>
                    <a:pt x="108369" y="1460"/>
                  </a:lnTo>
                  <a:lnTo>
                    <a:pt x="109347" y="2400"/>
                  </a:lnTo>
                  <a:lnTo>
                    <a:pt x="109347" y="2641"/>
                  </a:lnTo>
                  <a:lnTo>
                    <a:pt x="109613" y="2641"/>
                  </a:lnTo>
                  <a:lnTo>
                    <a:pt x="110883" y="2641"/>
                  </a:lnTo>
                  <a:lnTo>
                    <a:pt x="111163" y="2641"/>
                  </a:lnTo>
                  <a:lnTo>
                    <a:pt x="111163" y="2387"/>
                  </a:lnTo>
                  <a:lnTo>
                    <a:pt x="112128" y="1460"/>
                  </a:lnTo>
                  <a:lnTo>
                    <a:pt x="112128" y="0"/>
                  </a:lnTo>
                  <a:close/>
                </a:path>
                <a:path w="166370" h="18414">
                  <a:moveTo>
                    <a:pt x="118503" y="7594"/>
                  </a:moveTo>
                  <a:lnTo>
                    <a:pt x="117259" y="6413"/>
                  </a:lnTo>
                  <a:lnTo>
                    <a:pt x="114185" y="6413"/>
                  </a:lnTo>
                  <a:lnTo>
                    <a:pt x="112941" y="7594"/>
                  </a:lnTo>
                  <a:lnTo>
                    <a:pt x="112941" y="10515"/>
                  </a:lnTo>
                  <a:lnTo>
                    <a:pt x="114185" y="11696"/>
                  </a:lnTo>
                  <a:lnTo>
                    <a:pt x="117259" y="11696"/>
                  </a:lnTo>
                  <a:lnTo>
                    <a:pt x="118503" y="10515"/>
                  </a:lnTo>
                  <a:lnTo>
                    <a:pt x="118503" y="9055"/>
                  </a:lnTo>
                  <a:lnTo>
                    <a:pt x="118503" y="7594"/>
                  </a:lnTo>
                  <a:close/>
                </a:path>
                <a:path w="166370" h="18414">
                  <a:moveTo>
                    <a:pt x="123063" y="16649"/>
                  </a:moveTo>
                  <a:lnTo>
                    <a:pt x="122085" y="15722"/>
                  </a:lnTo>
                  <a:lnTo>
                    <a:pt x="122085" y="15468"/>
                  </a:lnTo>
                  <a:lnTo>
                    <a:pt x="121818" y="15468"/>
                  </a:lnTo>
                  <a:lnTo>
                    <a:pt x="120548" y="15468"/>
                  </a:lnTo>
                  <a:lnTo>
                    <a:pt x="120281" y="15468"/>
                  </a:lnTo>
                  <a:lnTo>
                    <a:pt x="120281" y="15722"/>
                  </a:lnTo>
                  <a:lnTo>
                    <a:pt x="119303" y="16649"/>
                  </a:lnTo>
                  <a:lnTo>
                    <a:pt x="119303" y="18110"/>
                  </a:lnTo>
                  <a:lnTo>
                    <a:pt x="120281" y="18110"/>
                  </a:lnTo>
                  <a:lnTo>
                    <a:pt x="122085" y="18110"/>
                  </a:lnTo>
                  <a:lnTo>
                    <a:pt x="123063" y="18110"/>
                  </a:lnTo>
                  <a:lnTo>
                    <a:pt x="123063" y="16649"/>
                  </a:lnTo>
                  <a:close/>
                </a:path>
                <a:path w="166370" h="18414">
                  <a:moveTo>
                    <a:pt x="123063" y="0"/>
                  </a:moveTo>
                  <a:lnTo>
                    <a:pt x="122085" y="0"/>
                  </a:lnTo>
                  <a:lnTo>
                    <a:pt x="120281" y="0"/>
                  </a:lnTo>
                  <a:lnTo>
                    <a:pt x="119303" y="0"/>
                  </a:lnTo>
                  <a:lnTo>
                    <a:pt x="119303" y="1460"/>
                  </a:lnTo>
                  <a:lnTo>
                    <a:pt x="120281" y="2400"/>
                  </a:lnTo>
                  <a:lnTo>
                    <a:pt x="120281" y="2641"/>
                  </a:lnTo>
                  <a:lnTo>
                    <a:pt x="120548" y="2641"/>
                  </a:lnTo>
                  <a:lnTo>
                    <a:pt x="121818" y="2641"/>
                  </a:lnTo>
                  <a:lnTo>
                    <a:pt x="122085" y="2641"/>
                  </a:lnTo>
                  <a:lnTo>
                    <a:pt x="122085" y="2400"/>
                  </a:lnTo>
                  <a:lnTo>
                    <a:pt x="123063" y="1460"/>
                  </a:lnTo>
                  <a:lnTo>
                    <a:pt x="123063" y="0"/>
                  </a:lnTo>
                  <a:close/>
                </a:path>
                <a:path w="166370" h="18414">
                  <a:moveTo>
                    <a:pt x="129438" y="7594"/>
                  </a:moveTo>
                  <a:lnTo>
                    <a:pt x="128193" y="6413"/>
                  </a:lnTo>
                  <a:lnTo>
                    <a:pt x="125120" y="6413"/>
                  </a:lnTo>
                  <a:lnTo>
                    <a:pt x="123875" y="7594"/>
                  </a:lnTo>
                  <a:lnTo>
                    <a:pt x="123875" y="10515"/>
                  </a:lnTo>
                  <a:lnTo>
                    <a:pt x="125120" y="11696"/>
                  </a:lnTo>
                  <a:lnTo>
                    <a:pt x="128193" y="11696"/>
                  </a:lnTo>
                  <a:lnTo>
                    <a:pt x="129438" y="10515"/>
                  </a:lnTo>
                  <a:lnTo>
                    <a:pt x="129438" y="9055"/>
                  </a:lnTo>
                  <a:lnTo>
                    <a:pt x="129438" y="7594"/>
                  </a:lnTo>
                  <a:close/>
                </a:path>
                <a:path w="166370" h="18414">
                  <a:moveTo>
                    <a:pt x="133997" y="16649"/>
                  </a:moveTo>
                  <a:lnTo>
                    <a:pt x="133045" y="15748"/>
                  </a:lnTo>
                  <a:lnTo>
                    <a:pt x="133045" y="15468"/>
                  </a:lnTo>
                  <a:lnTo>
                    <a:pt x="132753" y="15468"/>
                  </a:lnTo>
                  <a:lnTo>
                    <a:pt x="131495" y="15468"/>
                  </a:lnTo>
                  <a:lnTo>
                    <a:pt x="131216" y="15468"/>
                  </a:lnTo>
                  <a:lnTo>
                    <a:pt x="131216" y="15735"/>
                  </a:lnTo>
                  <a:lnTo>
                    <a:pt x="130251" y="16649"/>
                  </a:lnTo>
                  <a:lnTo>
                    <a:pt x="130251" y="18110"/>
                  </a:lnTo>
                  <a:lnTo>
                    <a:pt x="131216" y="18110"/>
                  </a:lnTo>
                  <a:lnTo>
                    <a:pt x="133045" y="18110"/>
                  </a:lnTo>
                  <a:lnTo>
                    <a:pt x="133997" y="18110"/>
                  </a:lnTo>
                  <a:lnTo>
                    <a:pt x="133997" y="16649"/>
                  </a:lnTo>
                  <a:close/>
                </a:path>
                <a:path w="166370" h="18414">
                  <a:moveTo>
                    <a:pt x="133997" y="0"/>
                  </a:moveTo>
                  <a:lnTo>
                    <a:pt x="133045" y="0"/>
                  </a:lnTo>
                  <a:lnTo>
                    <a:pt x="131216" y="0"/>
                  </a:lnTo>
                  <a:lnTo>
                    <a:pt x="130251" y="0"/>
                  </a:lnTo>
                  <a:lnTo>
                    <a:pt x="130251" y="1460"/>
                  </a:lnTo>
                  <a:lnTo>
                    <a:pt x="131216" y="2387"/>
                  </a:lnTo>
                  <a:lnTo>
                    <a:pt x="131216" y="2641"/>
                  </a:lnTo>
                  <a:lnTo>
                    <a:pt x="131495" y="2641"/>
                  </a:lnTo>
                  <a:lnTo>
                    <a:pt x="132753" y="2641"/>
                  </a:lnTo>
                  <a:lnTo>
                    <a:pt x="133045" y="2641"/>
                  </a:lnTo>
                  <a:lnTo>
                    <a:pt x="133045" y="2374"/>
                  </a:lnTo>
                  <a:lnTo>
                    <a:pt x="133997" y="1460"/>
                  </a:lnTo>
                  <a:lnTo>
                    <a:pt x="133997" y="0"/>
                  </a:lnTo>
                  <a:close/>
                </a:path>
                <a:path w="166370" h="18414">
                  <a:moveTo>
                    <a:pt x="140373" y="7594"/>
                  </a:moveTo>
                  <a:lnTo>
                    <a:pt x="139128" y="6413"/>
                  </a:lnTo>
                  <a:lnTo>
                    <a:pt x="136055" y="6413"/>
                  </a:lnTo>
                  <a:lnTo>
                    <a:pt x="134810" y="7594"/>
                  </a:lnTo>
                  <a:lnTo>
                    <a:pt x="134810" y="10515"/>
                  </a:lnTo>
                  <a:lnTo>
                    <a:pt x="136055" y="11696"/>
                  </a:lnTo>
                  <a:lnTo>
                    <a:pt x="139128" y="11696"/>
                  </a:lnTo>
                  <a:lnTo>
                    <a:pt x="140373" y="10515"/>
                  </a:lnTo>
                  <a:lnTo>
                    <a:pt x="140373" y="9055"/>
                  </a:lnTo>
                  <a:lnTo>
                    <a:pt x="140373" y="7594"/>
                  </a:lnTo>
                  <a:close/>
                </a:path>
                <a:path w="166370" h="18414">
                  <a:moveTo>
                    <a:pt x="144932" y="16649"/>
                  </a:moveTo>
                  <a:lnTo>
                    <a:pt x="143967" y="15735"/>
                  </a:lnTo>
                  <a:lnTo>
                    <a:pt x="143967" y="15468"/>
                  </a:lnTo>
                  <a:lnTo>
                    <a:pt x="143687" y="15468"/>
                  </a:lnTo>
                  <a:lnTo>
                    <a:pt x="142430" y="15468"/>
                  </a:lnTo>
                  <a:lnTo>
                    <a:pt x="142151" y="15468"/>
                  </a:lnTo>
                  <a:lnTo>
                    <a:pt x="142151" y="15735"/>
                  </a:lnTo>
                  <a:lnTo>
                    <a:pt x="141185" y="16649"/>
                  </a:lnTo>
                  <a:lnTo>
                    <a:pt x="141185" y="18110"/>
                  </a:lnTo>
                  <a:lnTo>
                    <a:pt x="142151" y="18110"/>
                  </a:lnTo>
                  <a:lnTo>
                    <a:pt x="143967" y="18110"/>
                  </a:lnTo>
                  <a:lnTo>
                    <a:pt x="144932" y="18110"/>
                  </a:lnTo>
                  <a:lnTo>
                    <a:pt x="144932" y="16649"/>
                  </a:lnTo>
                  <a:close/>
                </a:path>
                <a:path w="166370" h="18414">
                  <a:moveTo>
                    <a:pt x="144932" y="0"/>
                  </a:moveTo>
                  <a:lnTo>
                    <a:pt x="143967" y="0"/>
                  </a:lnTo>
                  <a:lnTo>
                    <a:pt x="142151" y="0"/>
                  </a:lnTo>
                  <a:lnTo>
                    <a:pt x="141185" y="0"/>
                  </a:lnTo>
                  <a:lnTo>
                    <a:pt x="141185" y="1460"/>
                  </a:lnTo>
                  <a:lnTo>
                    <a:pt x="142151" y="2387"/>
                  </a:lnTo>
                  <a:lnTo>
                    <a:pt x="142151" y="2641"/>
                  </a:lnTo>
                  <a:lnTo>
                    <a:pt x="142430" y="2641"/>
                  </a:lnTo>
                  <a:lnTo>
                    <a:pt x="143687" y="2641"/>
                  </a:lnTo>
                  <a:lnTo>
                    <a:pt x="143967" y="2641"/>
                  </a:lnTo>
                  <a:lnTo>
                    <a:pt x="143967" y="2387"/>
                  </a:lnTo>
                  <a:lnTo>
                    <a:pt x="144932" y="1460"/>
                  </a:lnTo>
                  <a:lnTo>
                    <a:pt x="144932" y="0"/>
                  </a:lnTo>
                  <a:close/>
                </a:path>
                <a:path w="166370" h="18414">
                  <a:moveTo>
                    <a:pt x="151307" y="7594"/>
                  </a:moveTo>
                  <a:lnTo>
                    <a:pt x="150063" y="6413"/>
                  </a:lnTo>
                  <a:lnTo>
                    <a:pt x="146989" y="6413"/>
                  </a:lnTo>
                  <a:lnTo>
                    <a:pt x="145745" y="7594"/>
                  </a:lnTo>
                  <a:lnTo>
                    <a:pt x="145745" y="10515"/>
                  </a:lnTo>
                  <a:lnTo>
                    <a:pt x="146989" y="11696"/>
                  </a:lnTo>
                  <a:lnTo>
                    <a:pt x="150063" y="11696"/>
                  </a:lnTo>
                  <a:lnTo>
                    <a:pt x="151307" y="10515"/>
                  </a:lnTo>
                  <a:lnTo>
                    <a:pt x="151307" y="9055"/>
                  </a:lnTo>
                  <a:lnTo>
                    <a:pt x="151307" y="7594"/>
                  </a:lnTo>
                  <a:close/>
                </a:path>
                <a:path w="166370" h="18414">
                  <a:moveTo>
                    <a:pt x="154901" y="0"/>
                  </a:moveTo>
                  <a:lnTo>
                    <a:pt x="152120" y="0"/>
                  </a:lnTo>
                  <a:lnTo>
                    <a:pt x="152120" y="1460"/>
                  </a:lnTo>
                  <a:lnTo>
                    <a:pt x="153365" y="2641"/>
                  </a:lnTo>
                  <a:lnTo>
                    <a:pt x="154901" y="2641"/>
                  </a:lnTo>
                  <a:lnTo>
                    <a:pt x="154901" y="0"/>
                  </a:lnTo>
                  <a:close/>
                </a:path>
                <a:path w="166370" h="18414">
                  <a:moveTo>
                    <a:pt x="155879" y="16649"/>
                  </a:moveTo>
                  <a:lnTo>
                    <a:pt x="154901" y="15722"/>
                  </a:lnTo>
                  <a:lnTo>
                    <a:pt x="154901" y="15468"/>
                  </a:lnTo>
                  <a:lnTo>
                    <a:pt x="154635" y="15468"/>
                  </a:lnTo>
                  <a:lnTo>
                    <a:pt x="153365" y="15468"/>
                  </a:lnTo>
                  <a:lnTo>
                    <a:pt x="153085" y="15468"/>
                  </a:lnTo>
                  <a:lnTo>
                    <a:pt x="153085" y="15735"/>
                  </a:lnTo>
                  <a:lnTo>
                    <a:pt x="152120" y="16649"/>
                  </a:lnTo>
                  <a:lnTo>
                    <a:pt x="152120" y="18110"/>
                  </a:lnTo>
                  <a:lnTo>
                    <a:pt x="153085" y="18110"/>
                  </a:lnTo>
                  <a:lnTo>
                    <a:pt x="154901" y="18110"/>
                  </a:lnTo>
                  <a:lnTo>
                    <a:pt x="155879" y="18110"/>
                  </a:lnTo>
                  <a:lnTo>
                    <a:pt x="155879" y="16649"/>
                  </a:lnTo>
                  <a:close/>
                </a:path>
                <a:path w="166370" h="18414">
                  <a:moveTo>
                    <a:pt x="162242" y="7594"/>
                  </a:moveTo>
                  <a:lnTo>
                    <a:pt x="160997" y="6413"/>
                  </a:lnTo>
                  <a:lnTo>
                    <a:pt x="157924" y="6413"/>
                  </a:lnTo>
                  <a:lnTo>
                    <a:pt x="156679" y="7594"/>
                  </a:lnTo>
                  <a:lnTo>
                    <a:pt x="156679" y="10515"/>
                  </a:lnTo>
                  <a:lnTo>
                    <a:pt x="157924" y="11696"/>
                  </a:lnTo>
                  <a:lnTo>
                    <a:pt x="160997" y="11696"/>
                  </a:lnTo>
                  <a:lnTo>
                    <a:pt x="162242" y="10515"/>
                  </a:lnTo>
                  <a:lnTo>
                    <a:pt x="162242" y="9055"/>
                  </a:lnTo>
                  <a:lnTo>
                    <a:pt x="162242" y="7594"/>
                  </a:lnTo>
                  <a:close/>
                </a:path>
                <a:path w="166370" h="18414">
                  <a:moveTo>
                    <a:pt x="165849" y="15468"/>
                  </a:moveTo>
                  <a:lnTo>
                    <a:pt x="164299" y="15468"/>
                  </a:lnTo>
                  <a:lnTo>
                    <a:pt x="163055" y="16649"/>
                  </a:lnTo>
                  <a:lnTo>
                    <a:pt x="163055" y="18110"/>
                  </a:lnTo>
                  <a:lnTo>
                    <a:pt x="165849" y="18110"/>
                  </a:lnTo>
                  <a:lnTo>
                    <a:pt x="165849" y="15468"/>
                  </a:lnTo>
                  <a:close/>
                </a:path>
                <a:path w="166370" h="18414">
                  <a:moveTo>
                    <a:pt x="165849" y="0"/>
                  </a:moveTo>
                  <a:lnTo>
                    <a:pt x="163055" y="0"/>
                  </a:lnTo>
                  <a:lnTo>
                    <a:pt x="163055" y="1460"/>
                  </a:lnTo>
                  <a:lnTo>
                    <a:pt x="164299" y="2641"/>
                  </a:lnTo>
                  <a:lnTo>
                    <a:pt x="165849" y="2641"/>
                  </a:lnTo>
                  <a:lnTo>
                    <a:pt x="165849" y="0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48157" y="5804750"/>
              <a:ext cx="262255" cy="34925"/>
            </a:xfrm>
            <a:custGeom>
              <a:avLst/>
              <a:gdLst/>
              <a:ahLst/>
              <a:cxnLst/>
              <a:rect l="l" t="t" r="r" b="b"/>
              <a:pathLst>
                <a:path w="262255" h="34925">
                  <a:moveTo>
                    <a:pt x="482" y="16675"/>
                  </a:moveTo>
                  <a:lnTo>
                    <a:pt x="0" y="16217"/>
                  </a:lnTo>
                  <a:lnTo>
                    <a:pt x="0" y="18135"/>
                  </a:lnTo>
                  <a:lnTo>
                    <a:pt x="482" y="18135"/>
                  </a:lnTo>
                  <a:lnTo>
                    <a:pt x="482" y="16675"/>
                  </a:lnTo>
                  <a:close/>
                </a:path>
                <a:path w="262255" h="34925">
                  <a:moveTo>
                    <a:pt x="482" y="0"/>
                  </a:moveTo>
                  <a:lnTo>
                    <a:pt x="0" y="0"/>
                  </a:lnTo>
                  <a:lnTo>
                    <a:pt x="0" y="1943"/>
                  </a:lnTo>
                  <a:lnTo>
                    <a:pt x="482" y="1485"/>
                  </a:lnTo>
                  <a:lnTo>
                    <a:pt x="482" y="0"/>
                  </a:lnTo>
                  <a:close/>
                </a:path>
                <a:path w="262255" h="34925">
                  <a:moveTo>
                    <a:pt x="6858" y="7620"/>
                  </a:moveTo>
                  <a:lnTo>
                    <a:pt x="5613" y="6438"/>
                  </a:lnTo>
                  <a:lnTo>
                    <a:pt x="2540" y="6438"/>
                  </a:lnTo>
                  <a:lnTo>
                    <a:pt x="1295" y="7620"/>
                  </a:lnTo>
                  <a:lnTo>
                    <a:pt x="1295" y="10541"/>
                  </a:lnTo>
                  <a:lnTo>
                    <a:pt x="2540" y="11722"/>
                  </a:lnTo>
                  <a:lnTo>
                    <a:pt x="5613" y="11722"/>
                  </a:lnTo>
                  <a:lnTo>
                    <a:pt x="6858" y="10541"/>
                  </a:lnTo>
                  <a:lnTo>
                    <a:pt x="6858" y="9080"/>
                  </a:lnTo>
                  <a:lnTo>
                    <a:pt x="6858" y="7620"/>
                  </a:lnTo>
                  <a:close/>
                </a:path>
                <a:path w="262255" h="34925">
                  <a:moveTo>
                    <a:pt x="11417" y="16675"/>
                  </a:moveTo>
                  <a:lnTo>
                    <a:pt x="10452" y="15760"/>
                  </a:lnTo>
                  <a:lnTo>
                    <a:pt x="10452" y="15494"/>
                  </a:lnTo>
                  <a:lnTo>
                    <a:pt x="10172" y="15494"/>
                  </a:lnTo>
                  <a:lnTo>
                    <a:pt x="8915" y="15494"/>
                  </a:lnTo>
                  <a:lnTo>
                    <a:pt x="8636" y="15494"/>
                  </a:lnTo>
                  <a:lnTo>
                    <a:pt x="8636" y="15760"/>
                  </a:lnTo>
                  <a:lnTo>
                    <a:pt x="7670" y="16675"/>
                  </a:lnTo>
                  <a:lnTo>
                    <a:pt x="7670" y="18135"/>
                  </a:lnTo>
                  <a:lnTo>
                    <a:pt x="8636" y="18135"/>
                  </a:lnTo>
                  <a:lnTo>
                    <a:pt x="10452" y="18135"/>
                  </a:lnTo>
                  <a:lnTo>
                    <a:pt x="11417" y="18135"/>
                  </a:lnTo>
                  <a:lnTo>
                    <a:pt x="11417" y="16675"/>
                  </a:lnTo>
                  <a:close/>
                </a:path>
                <a:path w="262255" h="34925">
                  <a:moveTo>
                    <a:pt x="17792" y="7620"/>
                  </a:moveTo>
                  <a:lnTo>
                    <a:pt x="16548" y="6438"/>
                  </a:lnTo>
                  <a:lnTo>
                    <a:pt x="13474" y="6438"/>
                  </a:lnTo>
                  <a:lnTo>
                    <a:pt x="12230" y="7620"/>
                  </a:lnTo>
                  <a:lnTo>
                    <a:pt x="12230" y="10541"/>
                  </a:lnTo>
                  <a:lnTo>
                    <a:pt x="13474" y="11722"/>
                  </a:lnTo>
                  <a:lnTo>
                    <a:pt x="16548" y="11722"/>
                  </a:lnTo>
                  <a:lnTo>
                    <a:pt x="17792" y="10541"/>
                  </a:lnTo>
                  <a:lnTo>
                    <a:pt x="17792" y="9080"/>
                  </a:lnTo>
                  <a:lnTo>
                    <a:pt x="17792" y="7620"/>
                  </a:lnTo>
                  <a:close/>
                </a:path>
                <a:path w="262255" h="34925">
                  <a:moveTo>
                    <a:pt x="22352" y="16675"/>
                  </a:moveTo>
                  <a:lnTo>
                    <a:pt x="21386" y="15760"/>
                  </a:lnTo>
                  <a:lnTo>
                    <a:pt x="21386" y="15494"/>
                  </a:lnTo>
                  <a:lnTo>
                    <a:pt x="21107" y="15494"/>
                  </a:lnTo>
                  <a:lnTo>
                    <a:pt x="19850" y="15494"/>
                  </a:lnTo>
                  <a:lnTo>
                    <a:pt x="19570" y="15494"/>
                  </a:lnTo>
                  <a:lnTo>
                    <a:pt x="19570" y="15760"/>
                  </a:lnTo>
                  <a:lnTo>
                    <a:pt x="18605" y="16675"/>
                  </a:lnTo>
                  <a:lnTo>
                    <a:pt x="18605" y="18135"/>
                  </a:lnTo>
                  <a:lnTo>
                    <a:pt x="19570" y="18135"/>
                  </a:lnTo>
                  <a:lnTo>
                    <a:pt x="21386" y="18135"/>
                  </a:lnTo>
                  <a:lnTo>
                    <a:pt x="22352" y="18135"/>
                  </a:lnTo>
                  <a:lnTo>
                    <a:pt x="22352" y="16675"/>
                  </a:lnTo>
                  <a:close/>
                </a:path>
                <a:path w="262255" h="34925">
                  <a:moveTo>
                    <a:pt x="28727" y="7620"/>
                  </a:moveTo>
                  <a:lnTo>
                    <a:pt x="27482" y="6438"/>
                  </a:lnTo>
                  <a:lnTo>
                    <a:pt x="24409" y="6438"/>
                  </a:lnTo>
                  <a:lnTo>
                    <a:pt x="23164" y="7620"/>
                  </a:lnTo>
                  <a:lnTo>
                    <a:pt x="23164" y="10541"/>
                  </a:lnTo>
                  <a:lnTo>
                    <a:pt x="24409" y="11722"/>
                  </a:lnTo>
                  <a:lnTo>
                    <a:pt x="27482" y="11722"/>
                  </a:lnTo>
                  <a:lnTo>
                    <a:pt x="28727" y="10541"/>
                  </a:lnTo>
                  <a:lnTo>
                    <a:pt x="28727" y="9080"/>
                  </a:lnTo>
                  <a:lnTo>
                    <a:pt x="28727" y="7620"/>
                  </a:lnTo>
                  <a:close/>
                </a:path>
                <a:path w="262255" h="34925">
                  <a:moveTo>
                    <a:pt x="33299" y="16675"/>
                  </a:moveTo>
                  <a:lnTo>
                    <a:pt x="32321" y="15748"/>
                  </a:lnTo>
                  <a:lnTo>
                    <a:pt x="32321" y="15494"/>
                  </a:lnTo>
                  <a:lnTo>
                    <a:pt x="32054" y="15494"/>
                  </a:lnTo>
                  <a:lnTo>
                    <a:pt x="30784" y="15494"/>
                  </a:lnTo>
                  <a:lnTo>
                    <a:pt x="30518" y="15494"/>
                  </a:lnTo>
                  <a:lnTo>
                    <a:pt x="30518" y="15748"/>
                  </a:lnTo>
                  <a:lnTo>
                    <a:pt x="29540" y="16675"/>
                  </a:lnTo>
                  <a:lnTo>
                    <a:pt x="29540" y="18135"/>
                  </a:lnTo>
                  <a:lnTo>
                    <a:pt x="30518" y="18135"/>
                  </a:lnTo>
                  <a:lnTo>
                    <a:pt x="32321" y="18135"/>
                  </a:lnTo>
                  <a:lnTo>
                    <a:pt x="33299" y="18135"/>
                  </a:lnTo>
                  <a:lnTo>
                    <a:pt x="33299" y="16675"/>
                  </a:lnTo>
                  <a:close/>
                </a:path>
                <a:path w="262255" h="34925">
                  <a:moveTo>
                    <a:pt x="39662" y="7620"/>
                  </a:moveTo>
                  <a:lnTo>
                    <a:pt x="38417" y="6438"/>
                  </a:lnTo>
                  <a:lnTo>
                    <a:pt x="35344" y="6438"/>
                  </a:lnTo>
                  <a:lnTo>
                    <a:pt x="34099" y="7620"/>
                  </a:lnTo>
                  <a:lnTo>
                    <a:pt x="34099" y="10541"/>
                  </a:lnTo>
                  <a:lnTo>
                    <a:pt x="35344" y="11722"/>
                  </a:lnTo>
                  <a:lnTo>
                    <a:pt x="38417" y="11722"/>
                  </a:lnTo>
                  <a:lnTo>
                    <a:pt x="39662" y="10541"/>
                  </a:lnTo>
                  <a:lnTo>
                    <a:pt x="39662" y="9080"/>
                  </a:lnTo>
                  <a:lnTo>
                    <a:pt x="39662" y="7620"/>
                  </a:lnTo>
                  <a:close/>
                </a:path>
                <a:path w="262255" h="34925">
                  <a:moveTo>
                    <a:pt x="44234" y="16675"/>
                  </a:moveTo>
                  <a:lnTo>
                    <a:pt x="43243" y="15735"/>
                  </a:lnTo>
                  <a:lnTo>
                    <a:pt x="43243" y="15494"/>
                  </a:lnTo>
                  <a:lnTo>
                    <a:pt x="42989" y="15494"/>
                  </a:lnTo>
                  <a:lnTo>
                    <a:pt x="41719" y="15494"/>
                  </a:lnTo>
                  <a:lnTo>
                    <a:pt x="41452" y="15494"/>
                  </a:lnTo>
                  <a:lnTo>
                    <a:pt x="41452" y="15748"/>
                  </a:lnTo>
                  <a:lnTo>
                    <a:pt x="40474" y="16675"/>
                  </a:lnTo>
                  <a:lnTo>
                    <a:pt x="40474" y="18135"/>
                  </a:lnTo>
                  <a:lnTo>
                    <a:pt x="41452" y="18135"/>
                  </a:lnTo>
                  <a:lnTo>
                    <a:pt x="43243" y="18135"/>
                  </a:lnTo>
                  <a:lnTo>
                    <a:pt x="44234" y="18135"/>
                  </a:lnTo>
                  <a:lnTo>
                    <a:pt x="44234" y="16675"/>
                  </a:lnTo>
                  <a:close/>
                </a:path>
                <a:path w="262255" h="34925">
                  <a:moveTo>
                    <a:pt x="50596" y="7620"/>
                  </a:moveTo>
                  <a:lnTo>
                    <a:pt x="49352" y="6438"/>
                  </a:lnTo>
                  <a:lnTo>
                    <a:pt x="46278" y="6438"/>
                  </a:lnTo>
                  <a:lnTo>
                    <a:pt x="45034" y="7620"/>
                  </a:lnTo>
                  <a:lnTo>
                    <a:pt x="45034" y="10541"/>
                  </a:lnTo>
                  <a:lnTo>
                    <a:pt x="46278" y="11722"/>
                  </a:lnTo>
                  <a:lnTo>
                    <a:pt x="49352" y="11722"/>
                  </a:lnTo>
                  <a:lnTo>
                    <a:pt x="50596" y="10541"/>
                  </a:lnTo>
                  <a:lnTo>
                    <a:pt x="50596" y="9080"/>
                  </a:lnTo>
                  <a:lnTo>
                    <a:pt x="50596" y="7620"/>
                  </a:lnTo>
                  <a:close/>
                </a:path>
                <a:path w="262255" h="34925">
                  <a:moveTo>
                    <a:pt x="55168" y="16675"/>
                  </a:moveTo>
                  <a:lnTo>
                    <a:pt x="54178" y="15735"/>
                  </a:lnTo>
                  <a:lnTo>
                    <a:pt x="54178" y="15494"/>
                  </a:lnTo>
                  <a:lnTo>
                    <a:pt x="53924" y="15494"/>
                  </a:lnTo>
                  <a:lnTo>
                    <a:pt x="52654" y="15494"/>
                  </a:lnTo>
                  <a:lnTo>
                    <a:pt x="52387" y="15494"/>
                  </a:lnTo>
                  <a:lnTo>
                    <a:pt x="52387" y="15748"/>
                  </a:lnTo>
                  <a:lnTo>
                    <a:pt x="51409" y="16675"/>
                  </a:lnTo>
                  <a:lnTo>
                    <a:pt x="51409" y="18135"/>
                  </a:lnTo>
                  <a:lnTo>
                    <a:pt x="52387" y="18135"/>
                  </a:lnTo>
                  <a:lnTo>
                    <a:pt x="54178" y="18135"/>
                  </a:lnTo>
                  <a:lnTo>
                    <a:pt x="55168" y="18135"/>
                  </a:lnTo>
                  <a:lnTo>
                    <a:pt x="55168" y="16675"/>
                  </a:lnTo>
                  <a:close/>
                </a:path>
                <a:path w="262255" h="34925">
                  <a:moveTo>
                    <a:pt x="61531" y="7620"/>
                  </a:moveTo>
                  <a:lnTo>
                    <a:pt x="60286" y="6438"/>
                  </a:lnTo>
                  <a:lnTo>
                    <a:pt x="57213" y="6438"/>
                  </a:lnTo>
                  <a:lnTo>
                    <a:pt x="55968" y="7620"/>
                  </a:lnTo>
                  <a:lnTo>
                    <a:pt x="55968" y="10541"/>
                  </a:lnTo>
                  <a:lnTo>
                    <a:pt x="57213" y="11722"/>
                  </a:lnTo>
                  <a:lnTo>
                    <a:pt x="60286" y="11722"/>
                  </a:lnTo>
                  <a:lnTo>
                    <a:pt x="61531" y="10541"/>
                  </a:lnTo>
                  <a:lnTo>
                    <a:pt x="61531" y="9080"/>
                  </a:lnTo>
                  <a:lnTo>
                    <a:pt x="61531" y="7620"/>
                  </a:lnTo>
                  <a:close/>
                </a:path>
                <a:path w="262255" h="34925">
                  <a:moveTo>
                    <a:pt x="66103" y="16675"/>
                  </a:moveTo>
                  <a:lnTo>
                    <a:pt x="65125" y="15748"/>
                  </a:lnTo>
                  <a:lnTo>
                    <a:pt x="65125" y="15494"/>
                  </a:lnTo>
                  <a:lnTo>
                    <a:pt x="64858" y="15494"/>
                  </a:lnTo>
                  <a:lnTo>
                    <a:pt x="63588" y="15494"/>
                  </a:lnTo>
                  <a:lnTo>
                    <a:pt x="63322" y="15494"/>
                  </a:lnTo>
                  <a:lnTo>
                    <a:pt x="63322" y="15748"/>
                  </a:lnTo>
                  <a:lnTo>
                    <a:pt x="62344" y="16675"/>
                  </a:lnTo>
                  <a:lnTo>
                    <a:pt x="62344" y="18135"/>
                  </a:lnTo>
                  <a:lnTo>
                    <a:pt x="63322" y="18135"/>
                  </a:lnTo>
                  <a:lnTo>
                    <a:pt x="65125" y="18135"/>
                  </a:lnTo>
                  <a:lnTo>
                    <a:pt x="66103" y="18135"/>
                  </a:lnTo>
                  <a:lnTo>
                    <a:pt x="66103" y="16675"/>
                  </a:lnTo>
                  <a:close/>
                </a:path>
                <a:path w="262255" h="34925">
                  <a:moveTo>
                    <a:pt x="72466" y="7620"/>
                  </a:moveTo>
                  <a:lnTo>
                    <a:pt x="71221" y="6438"/>
                  </a:lnTo>
                  <a:lnTo>
                    <a:pt x="68148" y="6438"/>
                  </a:lnTo>
                  <a:lnTo>
                    <a:pt x="66903" y="7620"/>
                  </a:lnTo>
                  <a:lnTo>
                    <a:pt x="66903" y="10541"/>
                  </a:lnTo>
                  <a:lnTo>
                    <a:pt x="68148" y="11722"/>
                  </a:lnTo>
                  <a:lnTo>
                    <a:pt x="71221" y="11722"/>
                  </a:lnTo>
                  <a:lnTo>
                    <a:pt x="72466" y="10541"/>
                  </a:lnTo>
                  <a:lnTo>
                    <a:pt x="72466" y="9080"/>
                  </a:lnTo>
                  <a:lnTo>
                    <a:pt x="72466" y="7620"/>
                  </a:lnTo>
                  <a:close/>
                </a:path>
                <a:path w="262255" h="34925">
                  <a:moveTo>
                    <a:pt x="77038" y="16675"/>
                  </a:moveTo>
                  <a:lnTo>
                    <a:pt x="76047" y="15735"/>
                  </a:lnTo>
                  <a:lnTo>
                    <a:pt x="76047" y="15494"/>
                  </a:lnTo>
                  <a:lnTo>
                    <a:pt x="75793" y="15494"/>
                  </a:lnTo>
                  <a:lnTo>
                    <a:pt x="74523" y="15494"/>
                  </a:lnTo>
                  <a:lnTo>
                    <a:pt x="74269" y="15494"/>
                  </a:lnTo>
                  <a:lnTo>
                    <a:pt x="74269" y="15735"/>
                  </a:lnTo>
                  <a:lnTo>
                    <a:pt x="73279" y="16675"/>
                  </a:lnTo>
                  <a:lnTo>
                    <a:pt x="73279" y="18135"/>
                  </a:lnTo>
                  <a:lnTo>
                    <a:pt x="74269" y="18135"/>
                  </a:lnTo>
                  <a:lnTo>
                    <a:pt x="76047" y="18135"/>
                  </a:lnTo>
                  <a:lnTo>
                    <a:pt x="77038" y="18135"/>
                  </a:lnTo>
                  <a:lnTo>
                    <a:pt x="77038" y="16675"/>
                  </a:lnTo>
                  <a:close/>
                </a:path>
                <a:path w="262255" h="34925">
                  <a:moveTo>
                    <a:pt x="83400" y="7620"/>
                  </a:moveTo>
                  <a:lnTo>
                    <a:pt x="82156" y="6438"/>
                  </a:lnTo>
                  <a:lnTo>
                    <a:pt x="79082" y="6438"/>
                  </a:lnTo>
                  <a:lnTo>
                    <a:pt x="77838" y="7620"/>
                  </a:lnTo>
                  <a:lnTo>
                    <a:pt x="77838" y="10541"/>
                  </a:lnTo>
                  <a:lnTo>
                    <a:pt x="79082" y="11722"/>
                  </a:lnTo>
                  <a:lnTo>
                    <a:pt x="82156" y="11722"/>
                  </a:lnTo>
                  <a:lnTo>
                    <a:pt x="83400" y="10541"/>
                  </a:lnTo>
                  <a:lnTo>
                    <a:pt x="83400" y="9080"/>
                  </a:lnTo>
                  <a:lnTo>
                    <a:pt x="83400" y="7620"/>
                  </a:lnTo>
                  <a:close/>
                </a:path>
                <a:path w="262255" h="34925">
                  <a:moveTo>
                    <a:pt x="87972" y="16675"/>
                  </a:moveTo>
                  <a:lnTo>
                    <a:pt x="87007" y="15760"/>
                  </a:lnTo>
                  <a:lnTo>
                    <a:pt x="87007" y="15494"/>
                  </a:lnTo>
                  <a:lnTo>
                    <a:pt x="86728" y="15494"/>
                  </a:lnTo>
                  <a:lnTo>
                    <a:pt x="85458" y="15494"/>
                  </a:lnTo>
                  <a:lnTo>
                    <a:pt x="85178" y="15494"/>
                  </a:lnTo>
                  <a:lnTo>
                    <a:pt x="85178" y="15760"/>
                  </a:lnTo>
                  <a:lnTo>
                    <a:pt x="84213" y="16675"/>
                  </a:lnTo>
                  <a:lnTo>
                    <a:pt x="84213" y="18135"/>
                  </a:lnTo>
                  <a:lnTo>
                    <a:pt x="85178" y="18135"/>
                  </a:lnTo>
                  <a:lnTo>
                    <a:pt x="87007" y="18135"/>
                  </a:lnTo>
                  <a:lnTo>
                    <a:pt x="87972" y="18135"/>
                  </a:lnTo>
                  <a:lnTo>
                    <a:pt x="87972" y="16675"/>
                  </a:lnTo>
                  <a:close/>
                </a:path>
                <a:path w="262255" h="34925">
                  <a:moveTo>
                    <a:pt x="94335" y="7620"/>
                  </a:moveTo>
                  <a:lnTo>
                    <a:pt x="93091" y="6438"/>
                  </a:lnTo>
                  <a:lnTo>
                    <a:pt x="90017" y="6438"/>
                  </a:lnTo>
                  <a:lnTo>
                    <a:pt x="88773" y="7620"/>
                  </a:lnTo>
                  <a:lnTo>
                    <a:pt x="88773" y="10541"/>
                  </a:lnTo>
                  <a:lnTo>
                    <a:pt x="90017" y="11722"/>
                  </a:lnTo>
                  <a:lnTo>
                    <a:pt x="93091" y="11722"/>
                  </a:lnTo>
                  <a:lnTo>
                    <a:pt x="94335" y="10541"/>
                  </a:lnTo>
                  <a:lnTo>
                    <a:pt x="94335" y="9080"/>
                  </a:lnTo>
                  <a:lnTo>
                    <a:pt x="94335" y="7620"/>
                  </a:lnTo>
                  <a:close/>
                </a:path>
                <a:path w="262255" h="34925">
                  <a:moveTo>
                    <a:pt x="98907" y="16675"/>
                  </a:moveTo>
                  <a:lnTo>
                    <a:pt x="97942" y="15760"/>
                  </a:lnTo>
                  <a:lnTo>
                    <a:pt x="97942" y="15494"/>
                  </a:lnTo>
                  <a:lnTo>
                    <a:pt x="97663" y="15494"/>
                  </a:lnTo>
                  <a:lnTo>
                    <a:pt x="96393" y="15494"/>
                  </a:lnTo>
                  <a:lnTo>
                    <a:pt x="96113" y="15494"/>
                  </a:lnTo>
                  <a:lnTo>
                    <a:pt x="96113" y="15760"/>
                  </a:lnTo>
                  <a:lnTo>
                    <a:pt x="95148" y="16675"/>
                  </a:lnTo>
                  <a:lnTo>
                    <a:pt x="95148" y="18135"/>
                  </a:lnTo>
                  <a:lnTo>
                    <a:pt x="96113" y="18135"/>
                  </a:lnTo>
                  <a:lnTo>
                    <a:pt x="97942" y="18135"/>
                  </a:lnTo>
                  <a:lnTo>
                    <a:pt x="98907" y="18135"/>
                  </a:lnTo>
                  <a:lnTo>
                    <a:pt x="98907" y="16675"/>
                  </a:lnTo>
                  <a:close/>
                </a:path>
                <a:path w="262255" h="34925">
                  <a:moveTo>
                    <a:pt x="105283" y="7620"/>
                  </a:moveTo>
                  <a:lnTo>
                    <a:pt x="104038" y="6438"/>
                  </a:lnTo>
                  <a:lnTo>
                    <a:pt x="100965" y="6438"/>
                  </a:lnTo>
                  <a:lnTo>
                    <a:pt x="99720" y="7620"/>
                  </a:lnTo>
                  <a:lnTo>
                    <a:pt x="99720" y="10541"/>
                  </a:lnTo>
                  <a:lnTo>
                    <a:pt x="100965" y="11722"/>
                  </a:lnTo>
                  <a:lnTo>
                    <a:pt x="104038" y="11722"/>
                  </a:lnTo>
                  <a:lnTo>
                    <a:pt x="105283" y="10541"/>
                  </a:lnTo>
                  <a:lnTo>
                    <a:pt x="105283" y="9080"/>
                  </a:lnTo>
                  <a:lnTo>
                    <a:pt x="105283" y="7620"/>
                  </a:lnTo>
                  <a:close/>
                </a:path>
                <a:path w="262255" h="34925">
                  <a:moveTo>
                    <a:pt x="109842" y="16675"/>
                  </a:moveTo>
                  <a:lnTo>
                    <a:pt x="108877" y="15760"/>
                  </a:lnTo>
                  <a:lnTo>
                    <a:pt x="108877" y="15494"/>
                  </a:lnTo>
                  <a:lnTo>
                    <a:pt x="108597" y="15494"/>
                  </a:lnTo>
                  <a:lnTo>
                    <a:pt x="107327" y="15494"/>
                  </a:lnTo>
                  <a:lnTo>
                    <a:pt x="107048" y="15494"/>
                  </a:lnTo>
                  <a:lnTo>
                    <a:pt x="107048" y="15760"/>
                  </a:lnTo>
                  <a:lnTo>
                    <a:pt x="106083" y="16675"/>
                  </a:lnTo>
                  <a:lnTo>
                    <a:pt x="106083" y="18135"/>
                  </a:lnTo>
                  <a:lnTo>
                    <a:pt x="107048" y="18135"/>
                  </a:lnTo>
                  <a:lnTo>
                    <a:pt x="108877" y="18135"/>
                  </a:lnTo>
                  <a:lnTo>
                    <a:pt x="109842" y="18135"/>
                  </a:lnTo>
                  <a:lnTo>
                    <a:pt x="109842" y="16675"/>
                  </a:lnTo>
                  <a:close/>
                </a:path>
                <a:path w="262255" h="34925">
                  <a:moveTo>
                    <a:pt x="116217" y="7620"/>
                  </a:moveTo>
                  <a:lnTo>
                    <a:pt x="114973" y="6438"/>
                  </a:lnTo>
                  <a:lnTo>
                    <a:pt x="111899" y="6438"/>
                  </a:lnTo>
                  <a:lnTo>
                    <a:pt x="110655" y="7620"/>
                  </a:lnTo>
                  <a:lnTo>
                    <a:pt x="110655" y="10541"/>
                  </a:lnTo>
                  <a:lnTo>
                    <a:pt x="111899" y="11722"/>
                  </a:lnTo>
                  <a:lnTo>
                    <a:pt x="114973" y="11722"/>
                  </a:lnTo>
                  <a:lnTo>
                    <a:pt x="116217" y="10541"/>
                  </a:lnTo>
                  <a:lnTo>
                    <a:pt x="116217" y="9080"/>
                  </a:lnTo>
                  <a:lnTo>
                    <a:pt x="116217" y="7620"/>
                  </a:lnTo>
                  <a:close/>
                </a:path>
                <a:path w="262255" h="34925">
                  <a:moveTo>
                    <a:pt x="120777" y="16675"/>
                  </a:moveTo>
                  <a:lnTo>
                    <a:pt x="119786" y="15735"/>
                  </a:lnTo>
                  <a:lnTo>
                    <a:pt x="119786" y="15494"/>
                  </a:lnTo>
                  <a:lnTo>
                    <a:pt x="119532" y="15494"/>
                  </a:lnTo>
                  <a:lnTo>
                    <a:pt x="118262" y="15494"/>
                  </a:lnTo>
                  <a:lnTo>
                    <a:pt x="117995" y="15494"/>
                  </a:lnTo>
                  <a:lnTo>
                    <a:pt x="117995" y="15748"/>
                  </a:lnTo>
                  <a:lnTo>
                    <a:pt x="117017" y="16675"/>
                  </a:lnTo>
                  <a:lnTo>
                    <a:pt x="117017" y="18135"/>
                  </a:lnTo>
                  <a:lnTo>
                    <a:pt x="117995" y="18135"/>
                  </a:lnTo>
                  <a:lnTo>
                    <a:pt x="119786" y="18135"/>
                  </a:lnTo>
                  <a:lnTo>
                    <a:pt x="120777" y="18135"/>
                  </a:lnTo>
                  <a:lnTo>
                    <a:pt x="120777" y="16675"/>
                  </a:lnTo>
                  <a:close/>
                </a:path>
                <a:path w="262255" h="34925">
                  <a:moveTo>
                    <a:pt x="127152" y="7620"/>
                  </a:moveTo>
                  <a:lnTo>
                    <a:pt x="125907" y="6438"/>
                  </a:lnTo>
                  <a:lnTo>
                    <a:pt x="122834" y="6438"/>
                  </a:lnTo>
                  <a:lnTo>
                    <a:pt x="121589" y="7620"/>
                  </a:lnTo>
                  <a:lnTo>
                    <a:pt x="121589" y="10541"/>
                  </a:lnTo>
                  <a:lnTo>
                    <a:pt x="122834" y="11722"/>
                  </a:lnTo>
                  <a:lnTo>
                    <a:pt x="125907" y="11722"/>
                  </a:lnTo>
                  <a:lnTo>
                    <a:pt x="127152" y="10541"/>
                  </a:lnTo>
                  <a:lnTo>
                    <a:pt x="127152" y="9080"/>
                  </a:lnTo>
                  <a:lnTo>
                    <a:pt x="127152" y="7620"/>
                  </a:lnTo>
                  <a:close/>
                </a:path>
                <a:path w="262255" h="34925">
                  <a:moveTo>
                    <a:pt x="131711" y="16675"/>
                  </a:moveTo>
                  <a:lnTo>
                    <a:pt x="130746" y="15760"/>
                  </a:lnTo>
                  <a:lnTo>
                    <a:pt x="130746" y="15494"/>
                  </a:lnTo>
                  <a:lnTo>
                    <a:pt x="130467" y="15494"/>
                  </a:lnTo>
                  <a:lnTo>
                    <a:pt x="129197" y="15494"/>
                  </a:lnTo>
                  <a:lnTo>
                    <a:pt x="128930" y="15494"/>
                  </a:lnTo>
                  <a:lnTo>
                    <a:pt x="128930" y="15748"/>
                  </a:lnTo>
                  <a:lnTo>
                    <a:pt x="127952" y="16675"/>
                  </a:lnTo>
                  <a:lnTo>
                    <a:pt x="127952" y="18135"/>
                  </a:lnTo>
                  <a:lnTo>
                    <a:pt x="128930" y="18135"/>
                  </a:lnTo>
                  <a:lnTo>
                    <a:pt x="130746" y="18135"/>
                  </a:lnTo>
                  <a:lnTo>
                    <a:pt x="131711" y="18135"/>
                  </a:lnTo>
                  <a:lnTo>
                    <a:pt x="131711" y="16675"/>
                  </a:lnTo>
                  <a:close/>
                </a:path>
                <a:path w="262255" h="34925">
                  <a:moveTo>
                    <a:pt x="138087" y="7620"/>
                  </a:moveTo>
                  <a:lnTo>
                    <a:pt x="136842" y="6438"/>
                  </a:lnTo>
                  <a:lnTo>
                    <a:pt x="133769" y="6438"/>
                  </a:lnTo>
                  <a:lnTo>
                    <a:pt x="132524" y="7620"/>
                  </a:lnTo>
                  <a:lnTo>
                    <a:pt x="132524" y="10541"/>
                  </a:lnTo>
                  <a:lnTo>
                    <a:pt x="133769" y="11722"/>
                  </a:lnTo>
                  <a:lnTo>
                    <a:pt x="136842" y="11722"/>
                  </a:lnTo>
                  <a:lnTo>
                    <a:pt x="138087" y="10541"/>
                  </a:lnTo>
                  <a:lnTo>
                    <a:pt x="138087" y="9080"/>
                  </a:lnTo>
                  <a:lnTo>
                    <a:pt x="138087" y="7620"/>
                  </a:lnTo>
                  <a:close/>
                </a:path>
                <a:path w="262255" h="34925">
                  <a:moveTo>
                    <a:pt x="142646" y="16675"/>
                  </a:moveTo>
                  <a:lnTo>
                    <a:pt x="141655" y="15735"/>
                  </a:lnTo>
                  <a:lnTo>
                    <a:pt x="141655" y="15494"/>
                  </a:lnTo>
                  <a:lnTo>
                    <a:pt x="141401" y="15494"/>
                  </a:lnTo>
                  <a:lnTo>
                    <a:pt x="140131" y="15494"/>
                  </a:lnTo>
                  <a:lnTo>
                    <a:pt x="139877" y="15494"/>
                  </a:lnTo>
                  <a:lnTo>
                    <a:pt x="139877" y="15735"/>
                  </a:lnTo>
                  <a:lnTo>
                    <a:pt x="138887" y="16675"/>
                  </a:lnTo>
                  <a:lnTo>
                    <a:pt x="138887" y="18135"/>
                  </a:lnTo>
                  <a:lnTo>
                    <a:pt x="139877" y="18135"/>
                  </a:lnTo>
                  <a:lnTo>
                    <a:pt x="141655" y="18135"/>
                  </a:lnTo>
                  <a:lnTo>
                    <a:pt x="142646" y="18135"/>
                  </a:lnTo>
                  <a:lnTo>
                    <a:pt x="142646" y="16675"/>
                  </a:lnTo>
                  <a:close/>
                </a:path>
                <a:path w="262255" h="34925">
                  <a:moveTo>
                    <a:pt x="149021" y="7620"/>
                  </a:moveTo>
                  <a:lnTo>
                    <a:pt x="147777" y="6438"/>
                  </a:lnTo>
                  <a:lnTo>
                    <a:pt x="144703" y="6438"/>
                  </a:lnTo>
                  <a:lnTo>
                    <a:pt x="143459" y="7620"/>
                  </a:lnTo>
                  <a:lnTo>
                    <a:pt x="143459" y="10541"/>
                  </a:lnTo>
                  <a:lnTo>
                    <a:pt x="144703" y="11722"/>
                  </a:lnTo>
                  <a:lnTo>
                    <a:pt x="147777" y="11722"/>
                  </a:lnTo>
                  <a:lnTo>
                    <a:pt x="149021" y="10541"/>
                  </a:lnTo>
                  <a:lnTo>
                    <a:pt x="149021" y="9080"/>
                  </a:lnTo>
                  <a:lnTo>
                    <a:pt x="149021" y="7620"/>
                  </a:lnTo>
                  <a:close/>
                </a:path>
                <a:path w="262255" h="34925">
                  <a:moveTo>
                    <a:pt x="153581" y="16675"/>
                  </a:moveTo>
                  <a:lnTo>
                    <a:pt x="152603" y="15748"/>
                  </a:lnTo>
                  <a:lnTo>
                    <a:pt x="152603" y="15494"/>
                  </a:lnTo>
                  <a:lnTo>
                    <a:pt x="152336" y="15494"/>
                  </a:lnTo>
                  <a:lnTo>
                    <a:pt x="151066" y="15494"/>
                  </a:lnTo>
                  <a:lnTo>
                    <a:pt x="150812" y="15494"/>
                  </a:lnTo>
                  <a:lnTo>
                    <a:pt x="150812" y="15735"/>
                  </a:lnTo>
                  <a:lnTo>
                    <a:pt x="149821" y="16675"/>
                  </a:lnTo>
                  <a:lnTo>
                    <a:pt x="149821" y="18135"/>
                  </a:lnTo>
                  <a:lnTo>
                    <a:pt x="150812" y="18135"/>
                  </a:lnTo>
                  <a:lnTo>
                    <a:pt x="152603" y="18135"/>
                  </a:lnTo>
                  <a:lnTo>
                    <a:pt x="153581" y="18135"/>
                  </a:lnTo>
                  <a:lnTo>
                    <a:pt x="153581" y="16675"/>
                  </a:lnTo>
                  <a:close/>
                </a:path>
                <a:path w="262255" h="34925">
                  <a:moveTo>
                    <a:pt x="159956" y="7620"/>
                  </a:moveTo>
                  <a:lnTo>
                    <a:pt x="158711" y="6438"/>
                  </a:lnTo>
                  <a:lnTo>
                    <a:pt x="155638" y="6438"/>
                  </a:lnTo>
                  <a:lnTo>
                    <a:pt x="154393" y="7620"/>
                  </a:lnTo>
                  <a:lnTo>
                    <a:pt x="154393" y="10541"/>
                  </a:lnTo>
                  <a:lnTo>
                    <a:pt x="155638" y="11722"/>
                  </a:lnTo>
                  <a:lnTo>
                    <a:pt x="158711" y="11722"/>
                  </a:lnTo>
                  <a:lnTo>
                    <a:pt x="159956" y="10541"/>
                  </a:lnTo>
                  <a:lnTo>
                    <a:pt x="159956" y="9080"/>
                  </a:lnTo>
                  <a:lnTo>
                    <a:pt x="159956" y="7620"/>
                  </a:lnTo>
                  <a:close/>
                </a:path>
                <a:path w="262255" h="34925">
                  <a:moveTo>
                    <a:pt x="164515" y="16675"/>
                  </a:moveTo>
                  <a:lnTo>
                    <a:pt x="163537" y="15748"/>
                  </a:lnTo>
                  <a:lnTo>
                    <a:pt x="163537" y="15494"/>
                  </a:lnTo>
                  <a:lnTo>
                    <a:pt x="163271" y="15494"/>
                  </a:lnTo>
                  <a:lnTo>
                    <a:pt x="162001" y="15494"/>
                  </a:lnTo>
                  <a:lnTo>
                    <a:pt x="161747" y="15494"/>
                  </a:lnTo>
                  <a:lnTo>
                    <a:pt x="161747" y="15735"/>
                  </a:lnTo>
                  <a:lnTo>
                    <a:pt x="160756" y="16675"/>
                  </a:lnTo>
                  <a:lnTo>
                    <a:pt x="160756" y="18135"/>
                  </a:lnTo>
                  <a:lnTo>
                    <a:pt x="161747" y="18135"/>
                  </a:lnTo>
                  <a:lnTo>
                    <a:pt x="163537" y="18135"/>
                  </a:lnTo>
                  <a:lnTo>
                    <a:pt x="164515" y="18135"/>
                  </a:lnTo>
                  <a:lnTo>
                    <a:pt x="164515" y="16675"/>
                  </a:lnTo>
                  <a:close/>
                </a:path>
                <a:path w="262255" h="34925">
                  <a:moveTo>
                    <a:pt x="170891" y="7620"/>
                  </a:moveTo>
                  <a:lnTo>
                    <a:pt x="169646" y="6438"/>
                  </a:lnTo>
                  <a:lnTo>
                    <a:pt x="166573" y="6438"/>
                  </a:lnTo>
                  <a:lnTo>
                    <a:pt x="165328" y="7620"/>
                  </a:lnTo>
                  <a:lnTo>
                    <a:pt x="165328" y="10541"/>
                  </a:lnTo>
                  <a:lnTo>
                    <a:pt x="166573" y="11722"/>
                  </a:lnTo>
                  <a:lnTo>
                    <a:pt x="169646" y="11722"/>
                  </a:lnTo>
                  <a:lnTo>
                    <a:pt x="170891" y="10541"/>
                  </a:lnTo>
                  <a:lnTo>
                    <a:pt x="170891" y="9080"/>
                  </a:lnTo>
                  <a:lnTo>
                    <a:pt x="170891" y="7620"/>
                  </a:lnTo>
                  <a:close/>
                </a:path>
                <a:path w="262255" h="34925">
                  <a:moveTo>
                    <a:pt x="175450" y="16675"/>
                  </a:moveTo>
                  <a:lnTo>
                    <a:pt x="174485" y="15760"/>
                  </a:lnTo>
                  <a:lnTo>
                    <a:pt x="174485" y="15494"/>
                  </a:lnTo>
                  <a:lnTo>
                    <a:pt x="174205" y="15494"/>
                  </a:lnTo>
                  <a:lnTo>
                    <a:pt x="172935" y="15494"/>
                  </a:lnTo>
                  <a:lnTo>
                    <a:pt x="172669" y="15494"/>
                  </a:lnTo>
                  <a:lnTo>
                    <a:pt x="172669" y="15748"/>
                  </a:lnTo>
                  <a:lnTo>
                    <a:pt x="171691" y="16675"/>
                  </a:lnTo>
                  <a:lnTo>
                    <a:pt x="171691" y="18135"/>
                  </a:lnTo>
                  <a:lnTo>
                    <a:pt x="172669" y="18135"/>
                  </a:lnTo>
                  <a:lnTo>
                    <a:pt x="174485" y="18135"/>
                  </a:lnTo>
                  <a:lnTo>
                    <a:pt x="175450" y="18135"/>
                  </a:lnTo>
                  <a:lnTo>
                    <a:pt x="175450" y="16675"/>
                  </a:lnTo>
                  <a:close/>
                </a:path>
                <a:path w="262255" h="34925">
                  <a:moveTo>
                    <a:pt x="181825" y="7620"/>
                  </a:moveTo>
                  <a:lnTo>
                    <a:pt x="180581" y="6438"/>
                  </a:lnTo>
                  <a:lnTo>
                    <a:pt x="177507" y="6438"/>
                  </a:lnTo>
                  <a:lnTo>
                    <a:pt x="176263" y="7620"/>
                  </a:lnTo>
                  <a:lnTo>
                    <a:pt x="176263" y="10541"/>
                  </a:lnTo>
                  <a:lnTo>
                    <a:pt x="177507" y="11722"/>
                  </a:lnTo>
                  <a:lnTo>
                    <a:pt x="180581" y="11722"/>
                  </a:lnTo>
                  <a:lnTo>
                    <a:pt x="181825" y="10541"/>
                  </a:lnTo>
                  <a:lnTo>
                    <a:pt x="181825" y="9080"/>
                  </a:lnTo>
                  <a:lnTo>
                    <a:pt x="181825" y="7620"/>
                  </a:lnTo>
                  <a:close/>
                </a:path>
                <a:path w="262255" h="34925">
                  <a:moveTo>
                    <a:pt x="185407" y="15494"/>
                  </a:moveTo>
                  <a:lnTo>
                    <a:pt x="183870" y="15494"/>
                  </a:lnTo>
                  <a:lnTo>
                    <a:pt x="182626" y="16675"/>
                  </a:lnTo>
                  <a:lnTo>
                    <a:pt x="182626" y="18135"/>
                  </a:lnTo>
                  <a:lnTo>
                    <a:pt x="185407" y="18135"/>
                  </a:lnTo>
                  <a:lnTo>
                    <a:pt x="185407" y="15494"/>
                  </a:lnTo>
                  <a:close/>
                </a:path>
                <a:path w="262255" h="34925">
                  <a:moveTo>
                    <a:pt x="219202" y="16332"/>
                  </a:moveTo>
                  <a:lnTo>
                    <a:pt x="216408" y="16332"/>
                  </a:lnTo>
                  <a:lnTo>
                    <a:pt x="216408" y="18973"/>
                  </a:lnTo>
                  <a:lnTo>
                    <a:pt x="217957" y="18973"/>
                  </a:lnTo>
                  <a:lnTo>
                    <a:pt x="219202" y="17792"/>
                  </a:lnTo>
                  <a:lnTo>
                    <a:pt x="219202" y="16332"/>
                  </a:lnTo>
                  <a:close/>
                </a:path>
                <a:path w="262255" h="34925">
                  <a:moveTo>
                    <a:pt x="230136" y="32981"/>
                  </a:moveTo>
                  <a:lnTo>
                    <a:pt x="228892" y="31800"/>
                  </a:lnTo>
                  <a:lnTo>
                    <a:pt x="227342" y="31800"/>
                  </a:lnTo>
                  <a:lnTo>
                    <a:pt x="227342" y="34442"/>
                  </a:lnTo>
                  <a:lnTo>
                    <a:pt x="230136" y="34442"/>
                  </a:lnTo>
                  <a:lnTo>
                    <a:pt x="230136" y="32981"/>
                  </a:lnTo>
                  <a:close/>
                </a:path>
                <a:path w="262255" h="34925">
                  <a:moveTo>
                    <a:pt x="230136" y="16332"/>
                  </a:moveTo>
                  <a:lnTo>
                    <a:pt x="229171" y="16332"/>
                  </a:lnTo>
                  <a:lnTo>
                    <a:pt x="227342" y="16332"/>
                  </a:lnTo>
                  <a:lnTo>
                    <a:pt x="226377" y="16332"/>
                  </a:lnTo>
                  <a:lnTo>
                    <a:pt x="226377" y="17792"/>
                  </a:lnTo>
                  <a:lnTo>
                    <a:pt x="227342" y="18719"/>
                  </a:lnTo>
                  <a:lnTo>
                    <a:pt x="227342" y="18973"/>
                  </a:lnTo>
                  <a:lnTo>
                    <a:pt x="227622" y="18973"/>
                  </a:lnTo>
                  <a:lnTo>
                    <a:pt x="228892" y="18973"/>
                  </a:lnTo>
                  <a:lnTo>
                    <a:pt x="229171" y="18973"/>
                  </a:lnTo>
                  <a:lnTo>
                    <a:pt x="229171" y="18719"/>
                  </a:lnTo>
                  <a:lnTo>
                    <a:pt x="230136" y="17792"/>
                  </a:lnTo>
                  <a:lnTo>
                    <a:pt x="230136" y="16332"/>
                  </a:lnTo>
                  <a:close/>
                </a:path>
                <a:path w="262255" h="34925">
                  <a:moveTo>
                    <a:pt x="236499" y="23926"/>
                  </a:moveTo>
                  <a:lnTo>
                    <a:pt x="235254" y="22745"/>
                  </a:lnTo>
                  <a:lnTo>
                    <a:pt x="232181" y="22745"/>
                  </a:lnTo>
                  <a:lnTo>
                    <a:pt x="230936" y="23926"/>
                  </a:lnTo>
                  <a:lnTo>
                    <a:pt x="230936" y="26847"/>
                  </a:lnTo>
                  <a:lnTo>
                    <a:pt x="232181" y="28028"/>
                  </a:lnTo>
                  <a:lnTo>
                    <a:pt x="235254" y="28028"/>
                  </a:lnTo>
                  <a:lnTo>
                    <a:pt x="236499" y="26847"/>
                  </a:lnTo>
                  <a:lnTo>
                    <a:pt x="236499" y="25387"/>
                  </a:lnTo>
                  <a:lnTo>
                    <a:pt x="236499" y="23926"/>
                  </a:lnTo>
                  <a:close/>
                </a:path>
                <a:path w="262255" h="34925">
                  <a:moveTo>
                    <a:pt x="241071" y="32981"/>
                  </a:moveTo>
                  <a:lnTo>
                    <a:pt x="240080" y="32042"/>
                  </a:lnTo>
                  <a:lnTo>
                    <a:pt x="240080" y="31800"/>
                  </a:lnTo>
                  <a:lnTo>
                    <a:pt x="239826" y="31800"/>
                  </a:lnTo>
                  <a:lnTo>
                    <a:pt x="238556" y="31800"/>
                  </a:lnTo>
                  <a:lnTo>
                    <a:pt x="238290" y="31800"/>
                  </a:lnTo>
                  <a:lnTo>
                    <a:pt x="238290" y="32054"/>
                  </a:lnTo>
                  <a:lnTo>
                    <a:pt x="237312" y="32981"/>
                  </a:lnTo>
                  <a:lnTo>
                    <a:pt x="237312" y="34442"/>
                  </a:lnTo>
                  <a:lnTo>
                    <a:pt x="238290" y="34442"/>
                  </a:lnTo>
                  <a:lnTo>
                    <a:pt x="240080" y="34442"/>
                  </a:lnTo>
                  <a:lnTo>
                    <a:pt x="241071" y="34442"/>
                  </a:lnTo>
                  <a:lnTo>
                    <a:pt x="241071" y="32981"/>
                  </a:lnTo>
                  <a:close/>
                </a:path>
                <a:path w="262255" h="34925">
                  <a:moveTo>
                    <a:pt x="241071" y="16332"/>
                  </a:moveTo>
                  <a:lnTo>
                    <a:pt x="240080" y="16332"/>
                  </a:lnTo>
                  <a:lnTo>
                    <a:pt x="238290" y="16332"/>
                  </a:lnTo>
                  <a:lnTo>
                    <a:pt x="237312" y="16332"/>
                  </a:lnTo>
                  <a:lnTo>
                    <a:pt x="237312" y="17792"/>
                  </a:lnTo>
                  <a:lnTo>
                    <a:pt x="238290" y="18732"/>
                  </a:lnTo>
                  <a:lnTo>
                    <a:pt x="238290" y="18973"/>
                  </a:lnTo>
                  <a:lnTo>
                    <a:pt x="238556" y="18973"/>
                  </a:lnTo>
                  <a:lnTo>
                    <a:pt x="239826" y="18973"/>
                  </a:lnTo>
                  <a:lnTo>
                    <a:pt x="240080" y="18973"/>
                  </a:lnTo>
                  <a:lnTo>
                    <a:pt x="240080" y="18745"/>
                  </a:lnTo>
                  <a:lnTo>
                    <a:pt x="241071" y="17792"/>
                  </a:lnTo>
                  <a:lnTo>
                    <a:pt x="241071" y="16332"/>
                  </a:lnTo>
                  <a:close/>
                </a:path>
                <a:path w="262255" h="34925">
                  <a:moveTo>
                    <a:pt x="247434" y="23926"/>
                  </a:moveTo>
                  <a:lnTo>
                    <a:pt x="246189" y="22745"/>
                  </a:lnTo>
                  <a:lnTo>
                    <a:pt x="243116" y="22745"/>
                  </a:lnTo>
                  <a:lnTo>
                    <a:pt x="241871" y="23926"/>
                  </a:lnTo>
                  <a:lnTo>
                    <a:pt x="241871" y="26847"/>
                  </a:lnTo>
                  <a:lnTo>
                    <a:pt x="243116" y="28028"/>
                  </a:lnTo>
                  <a:lnTo>
                    <a:pt x="246189" y="28028"/>
                  </a:lnTo>
                  <a:lnTo>
                    <a:pt x="247434" y="26847"/>
                  </a:lnTo>
                  <a:lnTo>
                    <a:pt x="247434" y="25387"/>
                  </a:lnTo>
                  <a:lnTo>
                    <a:pt x="247434" y="23926"/>
                  </a:lnTo>
                  <a:close/>
                </a:path>
                <a:path w="262255" h="34925">
                  <a:moveTo>
                    <a:pt x="252006" y="32981"/>
                  </a:moveTo>
                  <a:lnTo>
                    <a:pt x="251015" y="32042"/>
                  </a:lnTo>
                  <a:lnTo>
                    <a:pt x="251015" y="31800"/>
                  </a:lnTo>
                  <a:lnTo>
                    <a:pt x="250761" y="31800"/>
                  </a:lnTo>
                  <a:lnTo>
                    <a:pt x="249491" y="31800"/>
                  </a:lnTo>
                  <a:lnTo>
                    <a:pt x="249224" y="31800"/>
                  </a:lnTo>
                  <a:lnTo>
                    <a:pt x="249224" y="32054"/>
                  </a:lnTo>
                  <a:lnTo>
                    <a:pt x="248246" y="32981"/>
                  </a:lnTo>
                  <a:lnTo>
                    <a:pt x="248246" y="34442"/>
                  </a:lnTo>
                  <a:lnTo>
                    <a:pt x="249224" y="34442"/>
                  </a:lnTo>
                  <a:lnTo>
                    <a:pt x="251015" y="34442"/>
                  </a:lnTo>
                  <a:lnTo>
                    <a:pt x="252006" y="34442"/>
                  </a:lnTo>
                  <a:lnTo>
                    <a:pt x="252006" y="32981"/>
                  </a:lnTo>
                  <a:close/>
                </a:path>
                <a:path w="262255" h="34925">
                  <a:moveTo>
                    <a:pt x="252006" y="16332"/>
                  </a:moveTo>
                  <a:lnTo>
                    <a:pt x="251015" y="16332"/>
                  </a:lnTo>
                  <a:lnTo>
                    <a:pt x="249224" y="16332"/>
                  </a:lnTo>
                  <a:lnTo>
                    <a:pt x="248246" y="16332"/>
                  </a:lnTo>
                  <a:lnTo>
                    <a:pt x="248246" y="17792"/>
                  </a:lnTo>
                  <a:lnTo>
                    <a:pt x="249224" y="18732"/>
                  </a:lnTo>
                  <a:lnTo>
                    <a:pt x="249224" y="18973"/>
                  </a:lnTo>
                  <a:lnTo>
                    <a:pt x="249491" y="18973"/>
                  </a:lnTo>
                  <a:lnTo>
                    <a:pt x="250761" y="18973"/>
                  </a:lnTo>
                  <a:lnTo>
                    <a:pt x="251015" y="18973"/>
                  </a:lnTo>
                  <a:lnTo>
                    <a:pt x="251015" y="18745"/>
                  </a:lnTo>
                  <a:lnTo>
                    <a:pt x="252006" y="17792"/>
                  </a:lnTo>
                  <a:lnTo>
                    <a:pt x="252006" y="16332"/>
                  </a:lnTo>
                  <a:close/>
                </a:path>
                <a:path w="262255" h="34925">
                  <a:moveTo>
                    <a:pt x="258368" y="23926"/>
                  </a:moveTo>
                  <a:lnTo>
                    <a:pt x="257124" y="22745"/>
                  </a:lnTo>
                  <a:lnTo>
                    <a:pt x="254050" y="22745"/>
                  </a:lnTo>
                  <a:lnTo>
                    <a:pt x="252806" y="23926"/>
                  </a:lnTo>
                  <a:lnTo>
                    <a:pt x="252806" y="26847"/>
                  </a:lnTo>
                  <a:lnTo>
                    <a:pt x="254050" y="28028"/>
                  </a:lnTo>
                  <a:lnTo>
                    <a:pt x="257124" y="28028"/>
                  </a:lnTo>
                  <a:lnTo>
                    <a:pt x="258368" y="26847"/>
                  </a:lnTo>
                  <a:lnTo>
                    <a:pt x="258368" y="25387"/>
                  </a:lnTo>
                  <a:lnTo>
                    <a:pt x="258368" y="23926"/>
                  </a:lnTo>
                  <a:close/>
                </a:path>
                <a:path w="262255" h="34925">
                  <a:moveTo>
                    <a:pt x="261962" y="31800"/>
                  </a:moveTo>
                  <a:lnTo>
                    <a:pt x="261518" y="31800"/>
                  </a:lnTo>
                  <a:lnTo>
                    <a:pt x="260426" y="31800"/>
                  </a:lnTo>
                  <a:lnTo>
                    <a:pt x="260159" y="31800"/>
                  </a:lnTo>
                  <a:lnTo>
                    <a:pt x="260159" y="32054"/>
                  </a:lnTo>
                  <a:lnTo>
                    <a:pt x="259181" y="32981"/>
                  </a:lnTo>
                  <a:lnTo>
                    <a:pt x="259181" y="34442"/>
                  </a:lnTo>
                  <a:lnTo>
                    <a:pt x="260159" y="34442"/>
                  </a:lnTo>
                  <a:lnTo>
                    <a:pt x="261518" y="34442"/>
                  </a:lnTo>
                  <a:lnTo>
                    <a:pt x="261962" y="34442"/>
                  </a:lnTo>
                  <a:lnTo>
                    <a:pt x="261962" y="31800"/>
                  </a:lnTo>
                  <a:close/>
                </a:path>
                <a:path w="262255" h="34925">
                  <a:moveTo>
                    <a:pt x="261962" y="16332"/>
                  </a:moveTo>
                  <a:lnTo>
                    <a:pt x="261518" y="16332"/>
                  </a:lnTo>
                  <a:lnTo>
                    <a:pt x="260159" y="16332"/>
                  </a:lnTo>
                  <a:lnTo>
                    <a:pt x="259181" y="16332"/>
                  </a:lnTo>
                  <a:lnTo>
                    <a:pt x="259181" y="17792"/>
                  </a:lnTo>
                  <a:lnTo>
                    <a:pt x="260159" y="18732"/>
                  </a:lnTo>
                  <a:lnTo>
                    <a:pt x="260159" y="18973"/>
                  </a:lnTo>
                  <a:lnTo>
                    <a:pt x="260426" y="18973"/>
                  </a:lnTo>
                  <a:lnTo>
                    <a:pt x="261518" y="18973"/>
                  </a:lnTo>
                  <a:lnTo>
                    <a:pt x="261962" y="18973"/>
                  </a:lnTo>
                  <a:lnTo>
                    <a:pt x="261962" y="16332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40397" y="5534253"/>
              <a:ext cx="480059" cy="1219200"/>
            </a:xfrm>
            <a:custGeom>
              <a:avLst/>
              <a:gdLst/>
              <a:ahLst/>
              <a:cxnLst/>
              <a:rect l="l" t="t" r="r" b="b"/>
              <a:pathLst>
                <a:path w="480059" h="1219200">
                  <a:moveTo>
                    <a:pt x="33058" y="1161021"/>
                  </a:moveTo>
                  <a:lnTo>
                    <a:pt x="19850" y="1161021"/>
                  </a:lnTo>
                  <a:lnTo>
                    <a:pt x="19850" y="1023200"/>
                  </a:lnTo>
                  <a:lnTo>
                    <a:pt x="19850" y="1021372"/>
                  </a:lnTo>
                  <a:lnTo>
                    <a:pt x="18364" y="1019886"/>
                  </a:lnTo>
                  <a:lnTo>
                    <a:pt x="14706" y="1019886"/>
                  </a:lnTo>
                  <a:lnTo>
                    <a:pt x="13208" y="1021372"/>
                  </a:lnTo>
                  <a:lnTo>
                    <a:pt x="13208" y="1161021"/>
                  </a:lnTo>
                  <a:lnTo>
                    <a:pt x="0" y="1161021"/>
                  </a:lnTo>
                  <a:lnTo>
                    <a:pt x="16535" y="1189634"/>
                  </a:lnTo>
                  <a:lnTo>
                    <a:pt x="33058" y="1161021"/>
                  </a:lnTo>
                  <a:close/>
                </a:path>
                <a:path w="480059" h="1219200">
                  <a:moveTo>
                    <a:pt x="111290" y="1212837"/>
                  </a:moveTo>
                  <a:lnTo>
                    <a:pt x="109613" y="1212837"/>
                  </a:lnTo>
                  <a:lnTo>
                    <a:pt x="109613" y="1215224"/>
                  </a:lnTo>
                  <a:lnTo>
                    <a:pt x="110172" y="1215224"/>
                  </a:lnTo>
                  <a:lnTo>
                    <a:pt x="111290" y="1214170"/>
                  </a:lnTo>
                  <a:lnTo>
                    <a:pt x="111290" y="1212837"/>
                  </a:lnTo>
                  <a:close/>
                </a:path>
                <a:path w="480059" h="1219200">
                  <a:moveTo>
                    <a:pt x="116128" y="1218831"/>
                  </a:moveTo>
                  <a:lnTo>
                    <a:pt x="115887" y="1218615"/>
                  </a:lnTo>
                  <a:lnTo>
                    <a:pt x="113131" y="1218615"/>
                  </a:lnTo>
                  <a:lnTo>
                    <a:pt x="112903" y="1218831"/>
                  </a:lnTo>
                  <a:lnTo>
                    <a:pt x="116128" y="1218831"/>
                  </a:lnTo>
                  <a:close/>
                </a:path>
                <a:path w="480059" h="1219200">
                  <a:moveTo>
                    <a:pt x="122720" y="1211554"/>
                  </a:moveTo>
                  <a:lnTo>
                    <a:pt x="121602" y="1210500"/>
                  </a:lnTo>
                  <a:lnTo>
                    <a:pt x="119799" y="1210500"/>
                  </a:lnTo>
                  <a:lnTo>
                    <a:pt x="118846" y="1210500"/>
                  </a:lnTo>
                  <a:lnTo>
                    <a:pt x="117043" y="1210500"/>
                  </a:lnTo>
                  <a:lnTo>
                    <a:pt x="115925" y="1211554"/>
                  </a:lnTo>
                  <a:lnTo>
                    <a:pt x="115925" y="1214170"/>
                  </a:lnTo>
                  <a:lnTo>
                    <a:pt x="117043" y="1215224"/>
                  </a:lnTo>
                  <a:lnTo>
                    <a:pt x="118846" y="1215224"/>
                  </a:lnTo>
                  <a:lnTo>
                    <a:pt x="119799" y="1215224"/>
                  </a:lnTo>
                  <a:lnTo>
                    <a:pt x="121602" y="1215224"/>
                  </a:lnTo>
                  <a:lnTo>
                    <a:pt x="122720" y="1214170"/>
                  </a:lnTo>
                  <a:lnTo>
                    <a:pt x="122720" y="1212862"/>
                  </a:lnTo>
                  <a:lnTo>
                    <a:pt x="122720" y="1211554"/>
                  </a:lnTo>
                  <a:close/>
                </a:path>
                <a:path w="480059" h="1219200">
                  <a:moveTo>
                    <a:pt x="125755" y="1218831"/>
                  </a:moveTo>
                  <a:lnTo>
                    <a:pt x="125514" y="1218615"/>
                  </a:lnTo>
                  <a:lnTo>
                    <a:pt x="122758" y="1218615"/>
                  </a:lnTo>
                  <a:lnTo>
                    <a:pt x="122529" y="1218831"/>
                  </a:lnTo>
                  <a:lnTo>
                    <a:pt x="125755" y="1218831"/>
                  </a:lnTo>
                  <a:close/>
                </a:path>
                <a:path w="480059" h="1219200">
                  <a:moveTo>
                    <a:pt x="132346" y="1211554"/>
                  </a:moveTo>
                  <a:lnTo>
                    <a:pt x="131229" y="1210500"/>
                  </a:lnTo>
                  <a:lnTo>
                    <a:pt x="129425" y="1210500"/>
                  </a:lnTo>
                  <a:lnTo>
                    <a:pt x="128473" y="1210500"/>
                  </a:lnTo>
                  <a:lnTo>
                    <a:pt x="126669" y="1210500"/>
                  </a:lnTo>
                  <a:lnTo>
                    <a:pt x="125552" y="1211554"/>
                  </a:lnTo>
                  <a:lnTo>
                    <a:pt x="125552" y="1214170"/>
                  </a:lnTo>
                  <a:lnTo>
                    <a:pt x="126669" y="1215224"/>
                  </a:lnTo>
                  <a:lnTo>
                    <a:pt x="128473" y="1215224"/>
                  </a:lnTo>
                  <a:lnTo>
                    <a:pt x="129425" y="1215224"/>
                  </a:lnTo>
                  <a:lnTo>
                    <a:pt x="131229" y="1215224"/>
                  </a:lnTo>
                  <a:lnTo>
                    <a:pt x="132346" y="1214170"/>
                  </a:lnTo>
                  <a:lnTo>
                    <a:pt x="132346" y="1212862"/>
                  </a:lnTo>
                  <a:lnTo>
                    <a:pt x="132346" y="1211554"/>
                  </a:lnTo>
                  <a:close/>
                </a:path>
                <a:path w="480059" h="1219200">
                  <a:moveTo>
                    <a:pt x="135369" y="1218831"/>
                  </a:moveTo>
                  <a:lnTo>
                    <a:pt x="135140" y="1218615"/>
                  </a:lnTo>
                  <a:lnTo>
                    <a:pt x="132384" y="1218615"/>
                  </a:lnTo>
                  <a:lnTo>
                    <a:pt x="132156" y="1218831"/>
                  </a:lnTo>
                  <a:lnTo>
                    <a:pt x="135369" y="1218831"/>
                  </a:lnTo>
                  <a:close/>
                </a:path>
                <a:path w="480059" h="1219200">
                  <a:moveTo>
                    <a:pt x="141973" y="1211554"/>
                  </a:moveTo>
                  <a:lnTo>
                    <a:pt x="140855" y="1210500"/>
                  </a:lnTo>
                  <a:lnTo>
                    <a:pt x="139052" y="1210500"/>
                  </a:lnTo>
                  <a:lnTo>
                    <a:pt x="138099" y="1210500"/>
                  </a:lnTo>
                  <a:lnTo>
                    <a:pt x="136296" y="1210500"/>
                  </a:lnTo>
                  <a:lnTo>
                    <a:pt x="135178" y="1211554"/>
                  </a:lnTo>
                  <a:lnTo>
                    <a:pt x="135178" y="1214170"/>
                  </a:lnTo>
                  <a:lnTo>
                    <a:pt x="136296" y="1215224"/>
                  </a:lnTo>
                  <a:lnTo>
                    <a:pt x="138099" y="1215224"/>
                  </a:lnTo>
                  <a:lnTo>
                    <a:pt x="139052" y="1215224"/>
                  </a:lnTo>
                  <a:lnTo>
                    <a:pt x="140855" y="1215224"/>
                  </a:lnTo>
                  <a:lnTo>
                    <a:pt x="141973" y="1214170"/>
                  </a:lnTo>
                  <a:lnTo>
                    <a:pt x="141973" y="1212862"/>
                  </a:lnTo>
                  <a:lnTo>
                    <a:pt x="141973" y="1211554"/>
                  </a:lnTo>
                  <a:close/>
                </a:path>
                <a:path w="480059" h="1219200">
                  <a:moveTo>
                    <a:pt x="144995" y="1218831"/>
                  </a:moveTo>
                  <a:lnTo>
                    <a:pt x="144767" y="1218615"/>
                  </a:lnTo>
                  <a:lnTo>
                    <a:pt x="142011" y="1218615"/>
                  </a:lnTo>
                  <a:lnTo>
                    <a:pt x="141770" y="1218831"/>
                  </a:lnTo>
                  <a:lnTo>
                    <a:pt x="144995" y="1218831"/>
                  </a:lnTo>
                  <a:close/>
                </a:path>
                <a:path w="480059" h="1219200">
                  <a:moveTo>
                    <a:pt x="151599" y="1211554"/>
                  </a:moveTo>
                  <a:lnTo>
                    <a:pt x="150482" y="1210500"/>
                  </a:lnTo>
                  <a:lnTo>
                    <a:pt x="148678" y="1210500"/>
                  </a:lnTo>
                  <a:lnTo>
                    <a:pt x="147726" y="1210500"/>
                  </a:lnTo>
                  <a:lnTo>
                    <a:pt x="145923" y="1210500"/>
                  </a:lnTo>
                  <a:lnTo>
                    <a:pt x="144805" y="1211554"/>
                  </a:lnTo>
                  <a:lnTo>
                    <a:pt x="144805" y="1214170"/>
                  </a:lnTo>
                  <a:lnTo>
                    <a:pt x="145923" y="1215224"/>
                  </a:lnTo>
                  <a:lnTo>
                    <a:pt x="147726" y="1215224"/>
                  </a:lnTo>
                  <a:lnTo>
                    <a:pt x="148678" y="1215224"/>
                  </a:lnTo>
                  <a:lnTo>
                    <a:pt x="150482" y="1215224"/>
                  </a:lnTo>
                  <a:lnTo>
                    <a:pt x="151599" y="1214170"/>
                  </a:lnTo>
                  <a:lnTo>
                    <a:pt x="151599" y="1212862"/>
                  </a:lnTo>
                  <a:lnTo>
                    <a:pt x="151599" y="1211554"/>
                  </a:lnTo>
                  <a:close/>
                </a:path>
                <a:path w="480059" h="1219200">
                  <a:moveTo>
                    <a:pt x="154622" y="1218831"/>
                  </a:moveTo>
                  <a:lnTo>
                    <a:pt x="154393" y="1218615"/>
                  </a:lnTo>
                  <a:lnTo>
                    <a:pt x="151638" y="1218615"/>
                  </a:lnTo>
                  <a:lnTo>
                    <a:pt x="151396" y="1218831"/>
                  </a:lnTo>
                  <a:lnTo>
                    <a:pt x="154622" y="1218831"/>
                  </a:lnTo>
                  <a:close/>
                </a:path>
                <a:path w="480059" h="1219200">
                  <a:moveTo>
                    <a:pt x="161226" y="1211554"/>
                  </a:moveTo>
                  <a:lnTo>
                    <a:pt x="160108" y="1210500"/>
                  </a:lnTo>
                  <a:lnTo>
                    <a:pt x="158305" y="1210500"/>
                  </a:lnTo>
                  <a:lnTo>
                    <a:pt x="157353" y="1210500"/>
                  </a:lnTo>
                  <a:lnTo>
                    <a:pt x="155549" y="1210500"/>
                  </a:lnTo>
                  <a:lnTo>
                    <a:pt x="154432" y="1211554"/>
                  </a:lnTo>
                  <a:lnTo>
                    <a:pt x="154432" y="1214170"/>
                  </a:lnTo>
                  <a:lnTo>
                    <a:pt x="155549" y="1215224"/>
                  </a:lnTo>
                  <a:lnTo>
                    <a:pt x="157353" y="1215224"/>
                  </a:lnTo>
                  <a:lnTo>
                    <a:pt x="158305" y="1215224"/>
                  </a:lnTo>
                  <a:lnTo>
                    <a:pt x="160108" y="1215224"/>
                  </a:lnTo>
                  <a:lnTo>
                    <a:pt x="161226" y="1214170"/>
                  </a:lnTo>
                  <a:lnTo>
                    <a:pt x="161226" y="1212862"/>
                  </a:lnTo>
                  <a:lnTo>
                    <a:pt x="161226" y="1211554"/>
                  </a:lnTo>
                  <a:close/>
                </a:path>
                <a:path w="480059" h="1219200">
                  <a:moveTo>
                    <a:pt x="164249" y="1218831"/>
                  </a:moveTo>
                  <a:lnTo>
                    <a:pt x="164020" y="1218615"/>
                  </a:lnTo>
                  <a:lnTo>
                    <a:pt x="161264" y="1218615"/>
                  </a:lnTo>
                  <a:lnTo>
                    <a:pt x="161023" y="1218831"/>
                  </a:lnTo>
                  <a:lnTo>
                    <a:pt x="164249" y="1218831"/>
                  </a:lnTo>
                  <a:close/>
                </a:path>
                <a:path w="480059" h="1219200">
                  <a:moveTo>
                    <a:pt x="170853" y="1211554"/>
                  </a:moveTo>
                  <a:lnTo>
                    <a:pt x="169735" y="1210500"/>
                  </a:lnTo>
                  <a:lnTo>
                    <a:pt x="167932" y="1210500"/>
                  </a:lnTo>
                  <a:lnTo>
                    <a:pt x="166979" y="1210500"/>
                  </a:lnTo>
                  <a:lnTo>
                    <a:pt x="165176" y="1210500"/>
                  </a:lnTo>
                  <a:lnTo>
                    <a:pt x="164058" y="1211554"/>
                  </a:lnTo>
                  <a:lnTo>
                    <a:pt x="164058" y="1214170"/>
                  </a:lnTo>
                  <a:lnTo>
                    <a:pt x="165176" y="1215224"/>
                  </a:lnTo>
                  <a:lnTo>
                    <a:pt x="166979" y="1215224"/>
                  </a:lnTo>
                  <a:lnTo>
                    <a:pt x="167932" y="1215224"/>
                  </a:lnTo>
                  <a:lnTo>
                    <a:pt x="169735" y="1215224"/>
                  </a:lnTo>
                  <a:lnTo>
                    <a:pt x="170853" y="1214170"/>
                  </a:lnTo>
                  <a:lnTo>
                    <a:pt x="170853" y="1212862"/>
                  </a:lnTo>
                  <a:lnTo>
                    <a:pt x="170853" y="1211554"/>
                  </a:lnTo>
                  <a:close/>
                </a:path>
                <a:path w="480059" h="1219200">
                  <a:moveTo>
                    <a:pt x="173875" y="1218831"/>
                  </a:moveTo>
                  <a:lnTo>
                    <a:pt x="173634" y="1218615"/>
                  </a:lnTo>
                  <a:lnTo>
                    <a:pt x="170878" y="1218615"/>
                  </a:lnTo>
                  <a:lnTo>
                    <a:pt x="170649" y="1218831"/>
                  </a:lnTo>
                  <a:lnTo>
                    <a:pt x="173875" y="1218831"/>
                  </a:lnTo>
                  <a:close/>
                </a:path>
                <a:path w="480059" h="1219200">
                  <a:moveTo>
                    <a:pt x="180467" y="1211554"/>
                  </a:moveTo>
                  <a:lnTo>
                    <a:pt x="179349" y="1210500"/>
                  </a:lnTo>
                  <a:lnTo>
                    <a:pt x="177546" y="1210500"/>
                  </a:lnTo>
                  <a:lnTo>
                    <a:pt x="176593" y="1210500"/>
                  </a:lnTo>
                  <a:lnTo>
                    <a:pt x="174790" y="1210500"/>
                  </a:lnTo>
                  <a:lnTo>
                    <a:pt x="173672" y="1211554"/>
                  </a:lnTo>
                  <a:lnTo>
                    <a:pt x="173672" y="1214170"/>
                  </a:lnTo>
                  <a:lnTo>
                    <a:pt x="174790" y="1215224"/>
                  </a:lnTo>
                  <a:lnTo>
                    <a:pt x="176593" y="1215224"/>
                  </a:lnTo>
                  <a:lnTo>
                    <a:pt x="177546" y="1215224"/>
                  </a:lnTo>
                  <a:lnTo>
                    <a:pt x="179349" y="1215224"/>
                  </a:lnTo>
                  <a:lnTo>
                    <a:pt x="180467" y="1214170"/>
                  </a:lnTo>
                  <a:lnTo>
                    <a:pt x="180467" y="1212862"/>
                  </a:lnTo>
                  <a:lnTo>
                    <a:pt x="180467" y="1211554"/>
                  </a:lnTo>
                  <a:close/>
                </a:path>
                <a:path w="480059" h="1219200">
                  <a:moveTo>
                    <a:pt x="183502" y="1218831"/>
                  </a:moveTo>
                  <a:lnTo>
                    <a:pt x="183261" y="1218615"/>
                  </a:lnTo>
                  <a:lnTo>
                    <a:pt x="180505" y="1218615"/>
                  </a:lnTo>
                  <a:lnTo>
                    <a:pt x="180276" y="1218831"/>
                  </a:lnTo>
                  <a:lnTo>
                    <a:pt x="183502" y="1218831"/>
                  </a:lnTo>
                  <a:close/>
                </a:path>
                <a:path w="480059" h="1219200">
                  <a:moveTo>
                    <a:pt x="190093" y="1211554"/>
                  </a:moveTo>
                  <a:lnTo>
                    <a:pt x="188976" y="1210500"/>
                  </a:lnTo>
                  <a:lnTo>
                    <a:pt x="187172" y="1210500"/>
                  </a:lnTo>
                  <a:lnTo>
                    <a:pt x="186220" y="1210500"/>
                  </a:lnTo>
                  <a:lnTo>
                    <a:pt x="184416" y="1210500"/>
                  </a:lnTo>
                  <a:lnTo>
                    <a:pt x="183299" y="1211554"/>
                  </a:lnTo>
                  <a:lnTo>
                    <a:pt x="183299" y="1214170"/>
                  </a:lnTo>
                  <a:lnTo>
                    <a:pt x="184416" y="1215224"/>
                  </a:lnTo>
                  <a:lnTo>
                    <a:pt x="186220" y="1215224"/>
                  </a:lnTo>
                  <a:lnTo>
                    <a:pt x="187172" y="1215224"/>
                  </a:lnTo>
                  <a:lnTo>
                    <a:pt x="188976" y="1215224"/>
                  </a:lnTo>
                  <a:lnTo>
                    <a:pt x="190093" y="1214170"/>
                  </a:lnTo>
                  <a:lnTo>
                    <a:pt x="190093" y="1212862"/>
                  </a:lnTo>
                  <a:lnTo>
                    <a:pt x="190093" y="1211554"/>
                  </a:lnTo>
                  <a:close/>
                </a:path>
                <a:path w="480059" h="1219200">
                  <a:moveTo>
                    <a:pt x="193128" y="1218831"/>
                  </a:moveTo>
                  <a:lnTo>
                    <a:pt x="192887" y="1218615"/>
                  </a:lnTo>
                  <a:lnTo>
                    <a:pt x="190131" y="1218615"/>
                  </a:lnTo>
                  <a:lnTo>
                    <a:pt x="189903" y="1218831"/>
                  </a:lnTo>
                  <a:lnTo>
                    <a:pt x="193128" y="1218831"/>
                  </a:lnTo>
                  <a:close/>
                </a:path>
                <a:path w="480059" h="1219200">
                  <a:moveTo>
                    <a:pt x="199720" y="1211554"/>
                  </a:moveTo>
                  <a:lnTo>
                    <a:pt x="198602" y="1210500"/>
                  </a:lnTo>
                  <a:lnTo>
                    <a:pt x="196799" y="1210500"/>
                  </a:lnTo>
                  <a:lnTo>
                    <a:pt x="195846" y="1210500"/>
                  </a:lnTo>
                  <a:lnTo>
                    <a:pt x="194043" y="1210500"/>
                  </a:lnTo>
                  <a:lnTo>
                    <a:pt x="192925" y="1211554"/>
                  </a:lnTo>
                  <a:lnTo>
                    <a:pt x="192925" y="1214170"/>
                  </a:lnTo>
                  <a:lnTo>
                    <a:pt x="194043" y="1215224"/>
                  </a:lnTo>
                  <a:lnTo>
                    <a:pt x="195846" y="1215224"/>
                  </a:lnTo>
                  <a:lnTo>
                    <a:pt x="196799" y="1215224"/>
                  </a:lnTo>
                  <a:lnTo>
                    <a:pt x="198602" y="1215224"/>
                  </a:lnTo>
                  <a:lnTo>
                    <a:pt x="199720" y="1214170"/>
                  </a:lnTo>
                  <a:lnTo>
                    <a:pt x="199720" y="1212862"/>
                  </a:lnTo>
                  <a:lnTo>
                    <a:pt x="199720" y="1211554"/>
                  </a:lnTo>
                  <a:close/>
                </a:path>
                <a:path w="480059" h="1219200">
                  <a:moveTo>
                    <a:pt x="202742" y="1218831"/>
                  </a:moveTo>
                  <a:lnTo>
                    <a:pt x="202514" y="1218615"/>
                  </a:lnTo>
                  <a:lnTo>
                    <a:pt x="199758" y="1218615"/>
                  </a:lnTo>
                  <a:lnTo>
                    <a:pt x="199529" y="1218831"/>
                  </a:lnTo>
                  <a:lnTo>
                    <a:pt x="202742" y="1218831"/>
                  </a:lnTo>
                  <a:close/>
                </a:path>
                <a:path w="480059" h="1219200">
                  <a:moveTo>
                    <a:pt x="209346" y="1211554"/>
                  </a:moveTo>
                  <a:lnTo>
                    <a:pt x="208229" y="1210500"/>
                  </a:lnTo>
                  <a:lnTo>
                    <a:pt x="206425" y="1210500"/>
                  </a:lnTo>
                  <a:lnTo>
                    <a:pt x="205473" y="1210500"/>
                  </a:lnTo>
                  <a:lnTo>
                    <a:pt x="203669" y="1210500"/>
                  </a:lnTo>
                  <a:lnTo>
                    <a:pt x="202552" y="1211554"/>
                  </a:lnTo>
                  <a:lnTo>
                    <a:pt x="202552" y="1214170"/>
                  </a:lnTo>
                  <a:lnTo>
                    <a:pt x="203669" y="1215224"/>
                  </a:lnTo>
                  <a:lnTo>
                    <a:pt x="205473" y="1215224"/>
                  </a:lnTo>
                  <a:lnTo>
                    <a:pt x="206425" y="1215224"/>
                  </a:lnTo>
                  <a:lnTo>
                    <a:pt x="208229" y="1215224"/>
                  </a:lnTo>
                  <a:lnTo>
                    <a:pt x="209346" y="1214170"/>
                  </a:lnTo>
                  <a:lnTo>
                    <a:pt x="209346" y="1212862"/>
                  </a:lnTo>
                  <a:lnTo>
                    <a:pt x="209346" y="1211554"/>
                  </a:lnTo>
                  <a:close/>
                </a:path>
                <a:path w="480059" h="1219200">
                  <a:moveTo>
                    <a:pt x="212369" y="1218831"/>
                  </a:moveTo>
                  <a:lnTo>
                    <a:pt x="212140" y="1218615"/>
                  </a:lnTo>
                  <a:lnTo>
                    <a:pt x="209384" y="1218615"/>
                  </a:lnTo>
                  <a:lnTo>
                    <a:pt x="209143" y="1218831"/>
                  </a:lnTo>
                  <a:lnTo>
                    <a:pt x="212369" y="1218831"/>
                  </a:lnTo>
                  <a:close/>
                </a:path>
                <a:path w="480059" h="1219200">
                  <a:moveTo>
                    <a:pt x="218973" y="1211554"/>
                  </a:moveTo>
                  <a:lnTo>
                    <a:pt x="217855" y="1210500"/>
                  </a:lnTo>
                  <a:lnTo>
                    <a:pt x="216052" y="1210500"/>
                  </a:lnTo>
                  <a:lnTo>
                    <a:pt x="215099" y="1210500"/>
                  </a:lnTo>
                  <a:lnTo>
                    <a:pt x="213296" y="1210500"/>
                  </a:lnTo>
                  <a:lnTo>
                    <a:pt x="212178" y="1211554"/>
                  </a:lnTo>
                  <a:lnTo>
                    <a:pt x="212178" y="1214170"/>
                  </a:lnTo>
                  <a:lnTo>
                    <a:pt x="213296" y="1215224"/>
                  </a:lnTo>
                  <a:lnTo>
                    <a:pt x="215099" y="1215224"/>
                  </a:lnTo>
                  <a:lnTo>
                    <a:pt x="216052" y="1215224"/>
                  </a:lnTo>
                  <a:lnTo>
                    <a:pt x="217855" y="1215224"/>
                  </a:lnTo>
                  <a:lnTo>
                    <a:pt x="218973" y="1214170"/>
                  </a:lnTo>
                  <a:lnTo>
                    <a:pt x="218973" y="1212862"/>
                  </a:lnTo>
                  <a:lnTo>
                    <a:pt x="218973" y="1211554"/>
                  </a:lnTo>
                  <a:close/>
                </a:path>
                <a:path w="480059" h="1219200">
                  <a:moveTo>
                    <a:pt x="221996" y="1218831"/>
                  </a:moveTo>
                  <a:lnTo>
                    <a:pt x="221767" y="1218615"/>
                  </a:lnTo>
                  <a:lnTo>
                    <a:pt x="219011" y="1218615"/>
                  </a:lnTo>
                  <a:lnTo>
                    <a:pt x="218770" y="1218831"/>
                  </a:lnTo>
                  <a:lnTo>
                    <a:pt x="221996" y="1218831"/>
                  </a:lnTo>
                  <a:close/>
                </a:path>
                <a:path w="480059" h="1219200">
                  <a:moveTo>
                    <a:pt x="228600" y="1211554"/>
                  </a:moveTo>
                  <a:lnTo>
                    <a:pt x="227482" y="1210500"/>
                  </a:lnTo>
                  <a:lnTo>
                    <a:pt x="224726" y="1210500"/>
                  </a:lnTo>
                  <a:lnTo>
                    <a:pt x="223608" y="1211554"/>
                  </a:lnTo>
                  <a:lnTo>
                    <a:pt x="223608" y="1214170"/>
                  </a:lnTo>
                  <a:lnTo>
                    <a:pt x="224726" y="1215224"/>
                  </a:lnTo>
                  <a:lnTo>
                    <a:pt x="227482" y="1215224"/>
                  </a:lnTo>
                  <a:lnTo>
                    <a:pt x="228600" y="1214170"/>
                  </a:lnTo>
                  <a:lnTo>
                    <a:pt x="228600" y="1212862"/>
                  </a:lnTo>
                  <a:lnTo>
                    <a:pt x="228600" y="1211554"/>
                  </a:lnTo>
                  <a:close/>
                </a:path>
                <a:path w="480059" h="1219200">
                  <a:moveTo>
                    <a:pt x="289585" y="278117"/>
                  </a:moveTo>
                  <a:lnTo>
                    <a:pt x="288340" y="276936"/>
                  </a:lnTo>
                  <a:lnTo>
                    <a:pt x="285267" y="276936"/>
                  </a:lnTo>
                  <a:lnTo>
                    <a:pt x="284022" y="278117"/>
                  </a:lnTo>
                  <a:lnTo>
                    <a:pt x="284022" y="281038"/>
                  </a:lnTo>
                  <a:lnTo>
                    <a:pt x="285267" y="282219"/>
                  </a:lnTo>
                  <a:lnTo>
                    <a:pt x="288340" y="282219"/>
                  </a:lnTo>
                  <a:lnTo>
                    <a:pt x="289585" y="281038"/>
                  </a:lnTo>
                  <a:lnTo>
                    <a:pt x="289585" y="279577"/>
                  </a:lnTo>
                  <a:lnTo>
                    <a:pt x="289585" y="278117"/>
                  </a:lnTo>
                  <a:close/>
                </a:path>
                <a:path w="480059" h="1219200">
                  <a:moveTo>
                    <a:pt x="294144" y="287172"/>
                  </a:moveTo>
                  <a:lnTo>
                    <a:pt x="292900" y="285991"/>
                  </a:lnTo>
                  <a:lnTo>
                    <a:pt x="291363" y="285991"/>
                  </a:lnTo>
                  <a:lnTo>
                    <a:pt x="291363" y="288632"/>
                  </a:lnTo>
                  <a:lnTo>
                    <a:pt x="294144" y="288632"/>
                  </a:lnTo>
                  <a:lnTo>
                    <a:pt x="294144" y="287172"/>
                  </a:lnTo>
                  <a:close/>
                </a:path>
                <a:path w="480059" h="1219200">
                  <a:moveTo>
                    <a:pt x="300520" y="278117"/>
                  </a:moveTo>
                  <a:lnTo>
                    <a:pt x="299275" y="276936"/>
                  </a:lnTo>
                  <a:lnTo>
                    <a:pt x="296202" y="276936"/>
                  </a:lnTo>
                  <a:lnTo>
                    <a:pt x="294957" y="278117"/>
                  </a:lnTo>
                  <a:lnTo>
                    <a:pt x="294957" y="281038"/>
                  </a:lnTo>
                  <a:lnTo>
                    <a:pt x="296202" y="282219"/>
                  </a:lnTo>
                  <a:lnTo>
                    <a:pt x="299275" y="282219"/>
                  </a:lnTo>
                  <a:lnTo>
                    <a:pt x="300520" y="281038"/>
                  </a:lnTo>
                  <a:lnTo>
                    <a:pt x="300520" y="279577"/>
                  </a:lnTo>
                  <a:lnTo>
                    <a:pt x="300520" y="278117"/>
                  </a:lnTo>
                  <a:close/>
                </a:path>
                <a:path w="480059" h="1219200">
                  <a:moveTo>
                    <a:pt x="305079" y="287172"/>
                  </a:moveTo>
                  <a:lnTo>
                    <a:pt x="304126" y="286270"/>
                  </a:lnTo>
                  <a:lnTo>
                    <a:pt x="304126" y="285991"/>
                  </a:lnTo>
                  <a:lnTo>
                    <a:pt x="303834" y="285991"/>
                  </a:lnTo>
                  <a:lnTo>
                    <a:pt x="302577" y="285991"/>
                  </a:lnTo>
                  <a:lnTo>
                    <a:pt x="302298" y="285991"/>
                  </a:lnTo>
                  <a:lnTo>
                    <a:pt x="302298" y="286258"/>
                  </a:lnTo>
                  <a:lnTo>
                    <a:pt x="301332" y="287172"/>
                  </a:lnTo>
                  <a:lnTo>
                    <a:pt x="301332" y="288632"/>
                  </a:lnTo>
                  <a:lnTo>
                    <a:pt x="302298" y="288632"/>
                  </a:lnTo>
                  <a:lnTo>
                    <a:pt x="304126" y="288632"/>
                  </a:lnTo>
                  <a:lnTo>
                    <a:pt x="305079" y="288632"/>
                  </a:lnTo>
                  <a:lnTo>
                    <a:pt x="305079" y="287172"/>
                  </a:lnTo>
                  <a:close/>
                </a:path>
                <a:path w="480059" h="1219200">
                  <a:moveTo>
                    <a:pt x="311454" y="278117"/>
                  </a:moveTo>
                  <a:lnTo>
                    <a:pt x="310210" y="276936"/>
                  </a:lnTo>
                  <a:lnTo>
                    <a:pt x="307136" y="276936"/>
                  </a:lnTo>
                  <a:lnTo>
                    <a:pt x="305892" y="278117"/>
                  </a:lnTo>
                  <a:lnTo>
                    <a:pt x="305892" y="281038"/>
                  </a:lnTo>
                  <a:lnTo>
                    <a:pt x="307136" y="282219"/>
                  </a:lnTo>
                  <a:lnTo>
                    <a:pt x="310210" y="282219"/>
                  </a:lnTo>
                  <a:lnTo>
                    <a:pt x="311454" y="281038"/>
                  </a:lnTo>
                  <a:lnTo>
                    <a:pt x="311454" y="279577"/>
                  </a:lnTo>
                  <a:lnTo>
                    <a:pt x="311454" y="278117"/>
                  </a:lnTo>
                  <a:close/>
                </a:path>
                <a:path w="480059" h="1219200">
                  <a:moveTo>
                    <a:pt x="316014" y="287172"/>
                  </a:moveTo>
                  <a:lnTo>
                    <a:pt x="315048" y="286258"/>
                  </a:lnTo>
                  <a:lnTo>
                    <a:pt x="315048" y="285991"/>
                  </a:lnTo>
                  <a:lnTo>
                    <a:pt x="314769" y="285991"/>
                  </a:lnTo>
                  <a:lnTo>
                    <a:pt x="313512" y="285991"/>
                  </a:lnTo>
                  <a:lnTo>
                    <a:pt x="313232" y="285991"/>
                  </a:lnTo>
                  <a:lnTo>
                    <a:pt x="313232" y="286258"/>
                  </a:lnTo>
                  <a:lnTo>
                    <a:pt x="312267" y="287172"/>
                  </a:lnTo>
                  <a:lnTo>
                    <a:pt x="312267" y="288632"/>
                  </a:lnTo>
                  <a:lnTo>
                    <a:pt x="313232" y="288632"/>
                  </a:lnTo>
                  <a:lnTo>
                    <a:pt x="315048" y="288632"/>
                  </a:lnTo>
                  <a:lnTo>
                    <a:pt x="316014" y="288632"/>
                  </a:lnTo>
                  <a:lnTo>
                    <a:pt x="316014" y="287172"/>
                  </a:lnTo>
                  <a:close/>
                </a:path>
                <a:path w="480059" h="1219200">
                  <a:moveTo>
                    <a:pt x="322389" y="278117"/>
                  </a:moveTo>
                  <a:lnTo>
                    <a:pt x="321144" y="276936"/>
                  </a:lnTo>
                  <a:lnTo>
                    <a:pt x="318071" y="276936"/>
                  </a:lnTo>
                  <a:lnTo>
                    <a:pt x="316826" y="278117"/>
                  </a:lnTo>
                  <a:lnTo>
                    <a:pt x="316826" y="281038"/>
                  </a:lnTo>
                  <a:lnTo>
                    <a:pt x="318071" y="282219"/>
                  </a:lnTo>
                  <a:lnTo>
                    <a:pt x="321144" y="282219"/>
                  </a:lnTo>
                  <a:lnTo>
                    <a:pt x="322389" y="281038"/>
                  </a:lnTo>
                  <a:lnTo>
                    <a:pt x="322389" y="279577"/>
                  </a:lnTo>
                  <a:lnTo>
                    <a:pt x="322389" y="278117"/>
                  </a:lnTo>
                  <a:close/>
                </a:path>
                <a:path w="480059" h="1219200">
                  <a:moveTo>
                    <a:pt x="326961" y="287172"/>
                  </a:moveTo>
                  <a:lnTo>
                    <a:pt x="325983" y="286245"/>
                  </a:lnTo>
                  <a:lnTo>
                    <a:pt x="325983" y="285991"/>
                  </a:lnTo>
                  <a:lnTo>
                    <a:pt x="325716" y="285991"/>
                  </a:lnTo>
                  <a:lnTo>
                    <a:pt x="324446" y="285991"/>
                  </a:lnTo>
                  <a:lnTo>
                    <a:pt x="324167" y="285991"/>
                  </a:lnTo>
                  <a:lnTo>
                    <a:pt x="324167" y="286258"/>
                  </a:lnTo>
                  <a:lnTo>
                    <a:pt x="323202" y="287172"/>
                  </a:lnTo>
                  <a:lnTo>
                    <a:pt x="323202" y="288632"/>
                  </a:lnTo>
                  <a:lnTo>
                    <a:pt x="324167" y="288632"/>
                  </a:lnTo>
                  <a:lnTo>
                    <a:pt x="325983" y="288632"/>
                  </a:lnTo>
                  <a:lnTo>
                    <a:pt x="326961" y="288632"/>
                  </a:lnTo>
                  <a:lnTo>
                    <a:pt x="326961" y="287172"/>
                  </a:lnTo>
                  <a:close/>
                </a:path>
                <a:path w="480059" h="1219200">
                  <a:moveTo>
                    <a:pt x="333324" y="278117"/>
                  </a:moveTo>
                  <a:lnTo>
                    <a:pt x="332079" y="276936"/>
                  </a:lnTo>
                  <a:lnTo>
                    <a:pt x="329006" y="276936"/>
                  </a:lnTo>
                  <a:lnTo>
                    <a:pt x="327761" y="278117"/>
                  </a:lnTo>
                  <a:lnTo>
                    <a:pt x="327761" y="281038"/>
                  </a:lnTo>
                  <a:lnTo>
                    <a:pt x="329006" y="282219"/>
                  </a:lnTo>
                  <a:lnTo>
                    <a:pt x="332079" y="282219"/>
                  </a:lnTo>
                  <a:lnTo>
                    <a:pt x="333324" y="281038"/>
                  </a:lnTo>
                  <a:lnTo>
                    <a:pt x="333324" y="279577"/>
                  </a:lnTo>
                  <a:lnTo>
                    <a:pt x="333324" y="278117"/>
                  </a:lnTo>
                  <a:close/>
                </a:path>
                <a:path w="480059" h="1219200">
                  <a:moveTo>
                    <a:pt x="337896" y="287172"/>
                  </a:moveTo>
                  <a:lnTo>
                    <a:pt x="336931" y="286258"/>
                  </a:lnTo>
                  <a:lnTo>
                    <a:pt x="336931" y="285991"/>
                  </a:lnTo>
                  <a:lnTo>
                    <a:pt x="336651" y="285991"/>
                  </a:lnTo>
                  <a:lnTo>
                    <a:pt x="335381" y="285991"/>
                  </a:lnTo>
                  <a:lnTo>
                    <a:pt x="335102" y="285991"/>
                  </a:lnTo>
                  <a:lnTo>
                    <a:pt x="335102" y="286258"/>
                  </a:lnTo>
                  <a:lnTo>
                    <a:pt x="334137" y="287172"/>
                  </a:lnTo>
                  <a:lnTo>
                    <a:pt x="334137" y="288632"/>
                  </a:lnTo>
                  <a:lnTo>
                    <a:pt x="335102" y="288632"/>
                  </a:lnTo>
                  <a:lnTo>
                    <a:pt x="336931" y="288632"/>
                  </a:lnTo>
                  <a:lnTo>
                    <a:pt x="337896" y="288632"/>
                  </a:lnTo>
                  <a:lnTo>
                    <a:pt x="337896" y="287172"/>
                  </a:lnTo>
                  <a:close/>
                </a:path>
                <a:path w="480059" h="1219200">
                  <a:moveTo>
                    <a:pt x="344258" y="278117"/>
                  </a:moveTo>
                  <a:lnTo>
                    <a:pt x="343014" y="276936"/>
                  </a:lnTo>
                  <a:lnTo>
                    <a:pt x="339940" y="276936"/>
                  </a:lnTo>
                  <a:lnTo>
                    <a:pt x="338696" y="278117"/>
                  </a:lnTo>
                  <a:lnTo>
                    <a:pt x="338696" y="281038"/>
                  </a:lnTo>
                  <a:lnTo>
                    <a:pt x="339940" y="282219"/>
                  </a:lnTo>
                  <a:lnTo>
                    <a:pt x="343014" y="282219"/>
                  </a:lnTo>
                  <a:lnTo>
                    <a:pt x="344258" y="281038"/>
                  </a:lnTo>
                  <a:lnTo>
                    <a:pt x="344258" y="279577"/>
                  </a:lnTo>
                  <a:lnTo>
                    <a:pt x="344258" y="278117"/>
                  </a:lnTo>
                  <a:close/>
                </a:path>
                <a:path w="480059" h="1219200">
                  <a:moveTo>
                    <a:pt x="348830" y="287172"/>
                  </a:moveTo>
                  <a:lnTo>
                    <a:pt x="347840" y="286232"/>
                  </a:lnTo>
                  <a:lnTo>
                    <a:pt x="347840" y="285991"/>
                  </a:lnTo>
                  <a:lnTo>
                    <a:pt x="347586" y="285991"/>
                  </a:lnTo>
                  <a:lnTo>
                    <a:pt x="346316" y="285991"/>
                  </a:lnTo>
                  <a:lnTo>
                    <a:pt x="346049" y="285991"/>
                  </a:lnTo>
                  <a:lnTo>
                    <a:pt x="346049" y="286245"/>
                  </a:lnTo>
                  <a:lnTo>
                    <a:pt x="345071" y="287172"/>
                  </a:lnTo>
                  <a:lnTo>
                    <a:pt x="345071" y="288632"/>
                  </a:lnTo>
                  <a:lnTo>
                    <a:pt x="346049" y="288632"/>
                  </a:lnTo>
                  <a:lnTo>
                    <a:pt x="347840" y="288632"/>
                  </a:lnTo>
                  <a:lnTo>
                    <a:pt x="348830" y="288632"/>
                  </a:lnTo>
                  <a:lnTo>
                    <a:pt x="348830" y="287172"/>
                  </a:lnTo>
                  <a:close/>
                </a:path>
                <a:path w="480059" h="1219200">
                  <a:moveTo>
                    <a:pt x="355193" y="278117"/>
                  </a:moveTo>
                  <a:lnTo>
                    <a:pt x="353949" y="276936"/>
                  </a:lnTo>
                  <a:lnTo>
                    <a:pt x="350875" y="276936"/>
                  </a:lnTo>
                  <a:lnTo>
                    <a:pt x="349631" y="278117"/>
                  </a:lnTo>
                  <a:lnTo>
                    <a:pt x="349631" y="281038"/>
                  </a:lnTo>
                  <a:lnTo>
                    <a:pt x="350875" y="282219"/>
                  </a:lnTo>
                  <a:lnTo>
                    <a:pt x="353949" y="282219"/>
                  </a:lnTo>
                  <a:lnTo>
                    <a:pt x="355193" y="281038"/>
                  </a:lnTo>
                  <a:lnTo>
                    <a:pt x="355193" y="279577"/>
                  </a:lnTo>
                  <a:lnTo>
                    <a:pt x="355193" y="278117"/>
                  </a:lnTo>
                  <a:close/>
                </a:path>
                <a:path w="480059" h="1219200">
                  <a:moveTo>
                    <a:pt x="359765" y="287172"/>
                  </a:moveTo>
                  <a:lnTo>
                    <a:pt x="358775" y="286232"/>
                  </a:lnTo>
                  <a:lnTo>
                    <a:pt x="358775" y="285991"/>
                  </a:lnTo>
                  <a:lnTo>
                    <a:pt x="358521" y="285991"/>
                  </a:lnTo>
                  <a:lnTo>
                    <a:pt x="357251" y="285991"/>
                  </a:lnTo>
                  <a:lnTo>
                    <a:pt x="356984" y="285991"/>
                  </a:lnTo>
                  <a:lnTo>
                    <a:pt x="356984" y="286245"/>
                  </a:lnTo>
                  <a:lnTo>
                    <a:pt x="356006" y="287172"/>
                  </a:lnTo>
                  <a:lnTo>
                    <a:pt x="356006" y="288632"/>
                  </a:lnTo>
                  <a:lnTo>
                    <a:pt x="356984" y="288632"/>
                  </a:lnTo>
                  <a:lnTo>
                    <a:pt x="358775" y="288632"/>
                  </a:lnTo>
                  <a:lnTo>
                    <a:pt x="359765" y="288632"/>
                  </a:lnTo>
                  <a:lnTo>
                    <a:pt x="359765" y="287172"/>
                  </a:lnTo>
                  <a:close/>
                </a:path>
                <a:path w="480059" h="1219200">
                  <a:moveTo>
                    <a:pt x="366128" y="278117"/>
                  </a:moveTo>
                  <a:lnTo>
                    <a:pt x="364883" y="276936"/>
                  </a:lnTo>
                  <a:lnTo>
                    <a:pt x="361810" y="276936"/>
                  </a:lnTo>
                  <a:lnTo>
                    <a:pt x="360565" y="278117"/>
                  </a:lnTo>
                  <a:lnTo>
                    <a:pt x="360565" y="281038"/>
                  </a:lnTo>
                  <a:lnTo>
                    <a:pt x="361810" y="282219"/>
                  </a:lnTo>
                  <a:lnTo>
                    <a:pt x="364883" y="282219"/>
                  </a:lnTo>
                  <a:lnTo>
                    <a:pt x="366128" y="281038"/>
                  </a:lnTo>
                  <a:lnTo>
                    <a:pt x="366128" y="279577"/>
                  </a:lnTo>
                  <a:lnTo>
                    <a:pt x="366128" y="278117"/>
                  </a:lnTo>
                  <a:close/>
                </a:path>
                <a:path w="480059" h="1219200">
                  <a:moveTo>
                    <a:pt x="414502" y="200863"/>
                  </a:moveTo>
                  <a:lnTo>
                    <a:pt x="414477" y="197713"/>
                  </a:lnTo>
                  <a:lnTo>
                    <a:pt x="413600" y="100304"/>
                  </a:lnTo>
                  <a:lnTo>
                    <a:pt x="413600" y="96354"/>
                  </a:lnTo>
                  <a:lnTo>
                    <a:pt x="412457" y="95224"/>
                  </a:lnTo>
                  <a:lnTo>
                    <a:pt x="409397" y="95224"/>
                  </a:lnTo>
                  <a:lnTo>
                    <a:pt x="409397" y="197713"/>
                  </a:lnTo>
                  <a:lnTo>
                    <a:pt x="366788" y="197713"/>
                  </a:lnTo>
                  <a:lnTo>
                    <a:pt x="366788" y="202730"/>
                  </a:lnTo>
                  <a:lnTo>
                    <a:pt x="366788" y="334149"/>
                  </a:lnTo>
                  <a:lnTo>
                    <a:pt x="110312" y="334149"/>
                  </a:lnTo>
                  <a:lnTo>
                    <a:pt x="110312" y="202730"/>
                  </a:lnTo>
                  <a:lnTo>
                    <a:pt x="366788" y="202730"/>
                  </a:lnTo>
                  <a:lnTo>
                    <a:pt x="366788" y="197713"/>
                  </a:lnTo>
                  <a:lnTo>
                    <a:pt x="61353" y="197713"/>
                  </a:lnTo>
                  <a:lnTo>
                    <a:pt x="62204" y="100304"/>
                  </a:lnTo>
                  <a:lnTo>
                    <a:pt x="408520" y="100304"/>
                  </a:lnTo>
                  <a:lnTo>
                    <a:pt x="409397" y="197713"/>
                  </a:lnTo>
                  <a:lnTo>
                    <a:pt x="409397" y="95224"/>
                  </a:lnTo>
                  <a:lnTo>
                    <a:pt x="405079" y="95224"/>
                  </a:lnTo>
                  <a:lnTo>
                    <a:pt x="404990" y="73418"/>
                  </a:lnTo>
                  <a:lnTo>
                    <a:pt x="404863" y="72224"/>
                  </a:lnTo>
                  <a:lnTo>
                    <a:pt x="404749" y="70599"/>
                  </a:lnTo>
                  <a:lnTo>
                    <a:pt x="404672" y="69430"/>
                  </a:lnTo>
                  <a:lnTo>
                    <a:pt x="404647" y="69037"/>
                  </a:lnTo>
                  <a:lnTo>
                    <a:pt x="404545" y="67602"/>
                  </a:lnTo>
                  <a:lnTo>
                    <a:pt x="404520" y="67195"/>
                  </a:lnTo>
                  <a:lnTo>
                    <a:pt x="399973" y="67487"/>
                  </a:lnTo>
                  <a:lnTo>
                    <a:pt x="399973" y="95224"/>
                  </a:lnTo>
                  <a:lnTo>
                    <a:pt x="70739" y="95224"/>
                  </a:lnTo>
                  <a:lnTo>
                    <a:pt x="70866" y="76873"/>
                  </a:lnTo>
                  <a:lnTo>
                    <a:pt x="70980" y="73202"/>
                  </a:lnTo>
                  <a:lnTo>
                    <a:pt x="71501" y="72720"/>
                  </a:lnTo>
                  <a:lnTo>
                    <a:pt x="79349" y="72720"/>
                  </a:lnTo>
                  <a:lnTo>
                    <a:pt x="80695" y="72224"/>
                  </a:lnTo>
                  <a:lnTo>
                    <a:pt x="81051" y="72034"/>
                  </a:lnTo>
                  <a:lnTo>
                    <a:pt x="81178" y="72034"/>
                  </a:lnTo>
                  <a:lnTo>
                    <a:pt x="81673" y="71716"/>
                  </a:lnTo>
                  <a:lnTo>
                    <a:pt x="82804" y="70599"/>
                  </a:lnTo>
                  <a:lnTo>
                    <a:pt x="83070" y="70116"/>
                  </a:lnTo>
                  <a:lnTo>
                    <a:pt x="83185" y="69913"/>
                  </a:lnTo>
                  <a:lnTo>
                    <a:pt x="83566" y="69037"/>
                  </a:lnTo>
                  <a:lnTo>
                    <a:pt x="84074" y="69646"/>
                  </a:lnTo>
                  <a:lnTo>
                    <a:pt x="84886" y="70116"/>
                  </a:lnTo>
                  <a:lnTo>
                    <a:pt x="386334" y="70116"/>
                  </a:lnTo>
                  <a:lnTo>
                    <a:pt x="386765" y="69913"/>
                  </a:lnTo>
                  <a:lnTo>
                    <a:pt x="387121" y="69646"/>
                  </a:lnTo>
                  <a:lnTo>
                    <a:pt x="387350" y="69430"/>
                  </a:lnTo>
                  <a:lnTo>
                    <a:pt x="387438" y="69646"/>
                  </a:lnTo>
                  <a:lnTo>
                    <a:pt x="387565" y="69913"/>
                  </a:lnTo>
                  <a:lnTo>
                    <a:pt x="387654" y="70116"/>
                  </a:lnTo>
                  <a:lnTo>
                    <a:pt x="387781" y="70383"/>
                  </a:lnTo>
                  <a:lnTo>
                    <a:pt x="388759" y="71386"/>
                  </a:lnTo>
                  <a:lnTo>
                    <a:pt x="389216" y="71716"/>
                  </a:lnTo>
                  <a:lnTo>
                    <a:pt x="389750" y="72034"/>
                  </a:lnTo>
                  <a:lnTo>
                    <a:pt x="391121" y="72720"/>
                  </a:lnTo>
                  <a:lnTo>
                    <a:pt x="399351" y="72720"/>
                  </a:lnTo>
                  <a:lnTo>
                    <a:pt x="399973" y="95224"/>
                  </a:lnTo>
                  <a:lnTo>
                    <a:pt x="399973" y="67487"/>
                  </a:lnTo>
                  <a:lnTo>
                    <a:pt x="397941" y="67602"/>
                  </a:lnTo>
                  <a:lnTo>
                    <a:pt x="392163" y="67602"/>
                  </a:lnTo>
                  <a:lnTo>
                    <a:pt x="392137" y="65925"/>
                  </a:lnTo>
                  <a:lnTo>
                    <a:pt x="392125" y="65430"/>
                  </a:lnTo>
                  <a:lnTo>
                    <a:pt x="391909" y="52730"/>
                  </a:lnTo>
                  <a:lnTo>
                    <a:pt x="391858" y="51206"/>
                  </a:lnTo>
                  <a:lnTo>
                    <a:pt x="391604" y="47091"/>
                  </a:lnTo>
                  <a:lnTo>
                    <a:pt x="391515" y="45580"/>
                  </a:lnTo>
                  <a:lnTo>
                    <a:pt x="386930" y="45885"/>
                  </a:lnTo>
                  <a:lnTo>
                    <a:pt x="386930" y="65430"/>
                  </a:lnTo>
                  <a:lnTo>
                    <a:pt x="386524" y="65176"/>
                  </a:lnTo>
                  <a:lnTo>
                    <a:pt x="386054" y="65024"/>
                  </a:lnTo>
                  <a:lnTo>
                    <a:pt x="84899" y="65024"/>
                  </a:lnTo>
                  <a:lnTo>
                    <a:pt x="84201" y="65430"/>
                  </a:lnTo>
                  <a:lnTo>
                    <a:pt x="83794" y="65925"/>
                  </a:lnTo>
                  <a:lnTo>
                    <a:pt x="83858" y="52730"/>
                  </a:lnTo>
                  <a:lnTo>
                    <a:pt x="84112" y="51854"/>
                  </a:lnTo>
                  <a:lnTo>
                    <a:pt x="84188" y="51600"/>
                  </a:lnTo>
                  <a:lnTo>
                    <a:pt x="84302" y="51447"/>
                  </a:lnTo>
                  <a:lnTo>
                    <a:pt x="84797" y="51206"/>
                  </a:lnTo>
                  <a:lnTo>
                    <a:pt x="386270" y="51206"/>
                  </a:lnTo>
                  <a:lnTo>
                    <a:pt x="386435" y="51447"/>
                  </a:lnTo>
                  <a:lnTo>
                    <a:pt x="386918" y="65024"/>
                  </a:lnTo>
                  <a:lnTo>
                    <a:pt x="386930" y="65430"/>
                  </a:lnTo>
                  <a:lnTo>
                    <a:pt x="386930" y="45885"/>
                  </a:lnTo>
                  <a:lnTo>
                    <a:pt x="382219" y="46177"/>
                  </a:lnTo>
                  <a:lnTo>
                    <a:pt x="375297" y="46177"/>
                  </a:lnTo>
                  <a:lnTo>
                    <a:pt x="374573" y="7899"/>
                  </a:lnTo>
                  <a:lnTo>
                    <a:pt x="374510" y="6972"/>
                  </a:lnTo>
                  <a:lnTo>
                    <a:pt x="374421" y="6464"/>
                  </a:lnTo>
                  <a:lnTo>
                    <a:pt x="374294" y="5943"/>
                  </a:lnTo>
                  <a:lnTo>
                    <a:pt x="374243" y="5689"/>
                  </a:lnTo>
                  <a:lnTo>
                    <a:pt x="374142" y="5372"/>
                  </a:lnTo>
                  <a:lnTo>
                    <a:pt x="373113" y="2197"/>
                  </a:lnTo>
                  <a:lnTo>
                    <a:pt x="370243" y="228"/>
                  </a:lnTo>
                  <a:lnTo>
                    <a:pt x="370205" y="46177"/>
                  </a:lnTo>
                  <a:lnTo>
                    <a:pt x="100634" y="46177"/>
                  </a:lnTo>
                  <a:lnTo>
                    <a:pt x="101257" y="7899"/>
                  </a:lnTo>
                  <a:lnTo>
                    <a:pt x="101358" y="7200"/>
                  </a:lnTo>
                  <a:lnTo>
                    <a:pt x="101587" y="6464"/>
                  </a:lnTo>
                  <a:lnTo>
                    <a:pt x="101676" y="6172"/>
                  </a:lnTo>
                  <a:lnTo>
                    <a:pt x="101752" y="5943"/>
                  </a:lnTo>
                  <a:lnTo>
                    <a:pt x="102336" y="5372"/>
                  </a:lnTo>
                  <a:lnTo>
                    <a:pt x="368173" y="5372"/>
                  </a:lnTo>
                  <a:lnTo>
                    <a:pt x="370192" y="45580"/>
                  </a:lnTo>
                  <a:lnTo>
                    <a:pt x="370205" y="46177"/>
                  </a:lnTo>
                  <a:lnTo>
                    <a:pt x="370205" y="203"/>
                  </a:lnTo>
                  <a:lnTo>
                    <a:pt x="369912" y="0"/>
                  </a:lnTo>
                  <a:lnTo>
                    <a:pt x="366052" y="228"/>
                  </a:lnTo>
                  <a:lnTo>
                    <a:pt x="104292" y="228"/>
                  </a:lnTo>
                  <a:lnTo>
                    <a:pt x="101066" y="0"/>
                  </a:lnTo>
                  <a:lnTo>
                    <a:pt x="100672" y="0"/>
                  </a:lnTo>
                  <a:lnTo>
                    <a:pt x="97624" y="2197"/>
                  </a:lnTo>
                  <a:lnTo>
                    <a:pt x="96621" y="5372"/>
                  </a:lnTo>
                  <a:lnTo>
                    <a:pt x="96520" y="5689"/>
                  </a:lnTo>
                  <a:lnTo>
                    <a:pt x="95542" y="45580"/>
                  </a:lnTo>
                  <a:lnTo>
                    <a:pt x="95542" y="46177"/>
                  </a:lnTo>
                  <a:lnTo>
                    <a:pt x="83235" y="46177"/>
                  </a:lnTo>
                  <a:lnTo>
                    <a:pt x="78511" y="67602"/>
                  </a:lnTo>
                  <a:lnTo>
                    <a:pt x="75704" y="67602"/>
                  </a:lnTo>
                  <a:lnTo>
                    <a:pt x="69799" y="67360"/>
                  </a:lnTo>
                  <a:lnTo>
                    <a:pt x="66535" y="70383"/>
                  </a:lnTo>
                  <a:lnTo>
                    <a:pt x="66116" y="71386"/>
                  </a:lnTo>
                  <a:lnTo>
                    <a:pt x="65925" y="71716"/>
                  </a:lnTo>
                  <a:lnTo>
                    <a:pt x="65887" y="72720"/>
                  </a:lnTo>
                  <a:lnTo>
                    <a:pt x="65773" y="76873"/>
                  </a:lnTo>
                  <a:lnTo>
                    <a:pt x="65646" y="95224"/>
                  </a:lnTo>
                  <a:lnTo>
                    <a:pt x="58267" y="95224"/>
                  </a:lnTo>
                  <a:lnTo>
                    <a:pt x="57124" y="96354"/>
                  </a:lnTo>
                  <a:lnTo>
                    <a:pt x="57111" y="100304"/>
                  </a:lnTo>
                  <a:lnTo>
                    <a:pt x="56273" y="197713"/>
                  </a:lnTo>
                  <a:lnTo>
                    <a:pt x="56235" y="200863"/>
                  </a:lnTo>
                  <a:lnTo>
                    <a:pt x="56553" y="201510"/>
                  </a:lnTo>
                  <a:lnTo>
                    <a:pt x="57518" y="202463"/>
                  </a:lnTo>
                  <a:lnTo>
                    <a:pt x="58216" y="202730"/>
                  </a:lnTo>
                  <a:lnTo>
                    <a:pt x="105219" y="202730"/>
                  </a:lnTo>
                  <a:lnTo>
                    <a:pt x="105219" y="338099"/>
                  </a:lnTo>
                  <a:lnTo>
                    <a:pt x="106362" y="339242"/>
                  </a:lnTo>
                  <a:lnTo>
                    <a:pt x="370738" y="339242"/>
                  </a:lnTo>
                  <a:lnTo>
                    <a:pt x="371881" y="338099"/>
                  </a:lnTo>
                  <a:lnTo>
                    <a:pt x="371881" y="334149"/>
                  </a:lnTo>
                  <a:lnTo>
                    <a:pt x="371881" y="202730"/>
                  </a:lnTo>
                  <a:lnTo>
                    <a:pt x="412635" y="202730"/>
                  </a:lnTo>
                  <a:lnTo>
                    <a:pt x="413283" y="202463"/>
                  </a:lnTo>
                  <a:lnTo>
                    <a:pt x="414235" y="201510"/>
                  </a:lnTo>
                  <a:lnTo>
                    <a:pt x="414502" y="200863"/>
                  </a:lnTo>
                  <a:close/>
                </a:path>
                <a:path w="480059" h="1219200">
                  <a:moveTo>
                    <a:pt x="479590" y="1161021"/>
                  </a:moveTo>
                  <a:lnTo>
                    <a:pt x="466382" y="1161021"/>
                  </a:lnTo>
                  <a:lnTo>
                    <a:pt x="466382" y="1023200"/>
                  </a:lnTo>
                  <a:lnTo>
                    <a:pt x="466382" y="1021372"/>
                  </a:lnTo>
                  <a:lnTo>
                    <a:pt x="464896" y="1019886"/>
                  </a:lnTo>
                  <a:lnTo>
                    <a:pt x="461238" y="1019886"/>
                  </a:lnTo>
                  <a:lnTo>
                    <a:pt x="459740" y="1021372"/>
                  </a:lnTo>
                  <a:lnTo>
                    <a:pt x="459740" y="1161021"/>
                  </a:lnTo>
                  <a:lnTo>
                    <a:pt x="446532" y="1161021"/>
                  </a:lnTo>
                  <a:lnTo>
                    <a:pt x="463067" y="1189634"/>
                  </a:lnTo>
                  <a:lnTo>
                    <a:pt x="479590" y="1161021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50011" y="6730314"/>
              <a:ext cx="261620" cy="22860"/>
            </a:xfrm>
            <a:custGeom>
              <a:avLst/>
              <a:gdLst/>
              <a:ahLst/>
              <a:cxnLst/>
              <a:rect l="l" t="t" r="r" b="b"/>
              <a:pathLst>
                <a:path w="261620" h="22859">
                  <a:moveTo>
                    <a:pt x="1676" y="17297"/>
                  </a:moveTo>
                  <a:lnTo>
                    <a:pt x="558" y="16243"/>
                  </a:lnTo>
                  <a:lnTo>
                    <a:pt x="0" y="16243"/>
                  </a:lnTo>
                  <a:lnTo>
                    <a:pt x="0" y="18592"/>
                  </a:lnTo>
                  <a:lnTo>
                    <a:pt x="1676" y="18592"/>
                  </a:lnTo>
                  <a:lnTo>
                    <a:pt x="1676" y="17297"/>
                  </a:lnTo>
                  <a:close/>
                </a:path>
                <a:path w="261620" h="22859">
                  <a:moveTo>
                    <a:pt x="1676" y="2362"/>
                  </a:moveTo>
                  <a:lnTo>
                    <a:pt x="0" y="2362"/>
                  </a:lnTo>
                  <a:lnTo>
                    <a:pt x="0" y="4724"/>
                  </a:lnTo>
                  <a:lnTo>
                    <a:pt x="558" y="4724"/>
                  </a:lnTo>
                  <a:lnTo>
                    <a:pt x="1676" y="3670"/>
                  </a:lnTo>
                  <a:lnTo>
                    <a:pt x="1676" y="2362"/>
                  </a:lnTo>
                  <a:close/>
                </a:path>
                <a:path w="261620" h="22859">
                  <a:moveTo>
                    <a:pt x="7391" y="9169"/>
                  </a:moveTo>
                  <a:lnTo>
                    <a:pt x="6273" y="8115"/>
                  </a:lnTo>
                  <a:lnTo>
                    <a:pt x="3517" y="8115"/>
                  </a:lnTo>
                  <a:lnTo>
                    <a:pt x="2400" y="9169"/>
                  </a:lnTo>
                  <a:lnTo>
                    <a:pt x="2400" y="11785"/>
                  </a:lnTo>
                  <a:lnTo>
                    <a:pt x="3517" y="12839"/>
                  </a:lnTo>
                  <a:lnTo>
                    <a:pt x="6273" y="12839"/>
                  </a:lnTo>
                  <a:lnTo>
                    <a:pt x="7391" y="11785"/>
                  </a:lnTo>
                  <a:lnTo>
                    <a:pt x="7391" y="10477"/>
                  </a:lnTo>
                  <a:lnTo>
                    <a:pt x="7391" y="9169"/>
                  </a:lnTo>
                  <a:close/>
                </a:path>
                <a:path w="261620" h="22859">
                  <a:moveTo>
                    <a:pt x="13106" y="17297"/>
                  </a:moveTo>
                  <a:lnTo>
                    <a:pt x="11988" y="16243"/>
                  </a:lnTo>
                  <a:lnTo>
                    <a:pt x="10185" y="16243"/>
                  </a:lnTo>
                  <a:lnTo>
                    <a:pt x="9232" y="16243"/>
                  </a:lnTo>
                  <a:lnTo>
                    <a:pt x="7429" y="16243"/>
                  </a:lnTo>
                  <a:lnTo>
                    <a:pt x="6311" y="17297"/>
                  </a:lnTo>
                  <a:lnTo>
                    <a:pt x="6311" y="19913"/>
                  </a:lnTo>
                  <a:lnTo>
                    <a:pt x="7429" y="20967"/>
                  </a:lnTo>
                  <a:lnTo>
                    <a:pt x="9232" y="20967"/>
                  </a:lnTo>
                  <a:lnTo>
                    <a:pt x="10185" y="20967"/>
                  </a:lnTo>
                  <a:lnTo>
                    <a:pt x="11988" y="20967"/>
                  </a:lnTo>
                  <a:lnTo>
                    <a:pt x="13106" y="19913"/>
                  </a:lnTo>
                  <a:lnTo>
                    <a:pt x="13106" y="18605"/>
                  </a:lnTo>
                  <a:lnTo>
                    <a:pt x="13106" y="17297"/>
                  </a:lnTo>
                  <a:close/>
                </a:path>
                <a:path w="261620" h="22859">
                  <a:moveTo>
                    <a:pt x="13106" y="1054"/>
                  </a:moveTo>
                  <a:lnTo>
                    <a:pt x="11988" y="0"/>
                  </a:lnTo>
                  <a:lnTo>
                    <a:pt x="10185" y="0"/>
                  </a:lnTo>
                  <a:lnTo>
                    <a:pt x="9232" y="0"/>
                  </a:lnTo>
                  <a:lnTo>
                    <a:pt x="7429" y="0"/>
                  </a:lnTo>
                  <a:lnTo>
                    <a:pt x="6311" y="1054"/>
                  </a:lnTo>
                  <a:lnTo>
                    <a:pt x="6311" y="3670"/>
                  </a:lnTo>
                  <a:lnTo>
                    <a:pt x="7429" y="4724"/>
                  </a:lnTo>
                  <a:lnTo>
                    <a:pt x="9232" y="4724"/>
                  </a:lnTo>
                  <a:lnTo>
                    <a:pt x="10185" y="4724"/>
                  </a:lnTo>
                  <a:lnTo>
                    <a:pt x="11988" y="4724"/>
                  </a:lnTo>
                  <a:lnTo>
                    <a:pt x="13106" y="3670"/>
                  </a:lnTo>
                  <a:lnTo>
                    <a:pt x="13106" y="2362"/>
                  </a:lnTo>
                  <a:lnTo>
                    <a:pt x="13106" y="1054"/>
                  </a:lnTo>
                  <a:close/>
                </a:path>
                <a:path w="261620" h="22859">
                  <a:moveTo>
                    <a:pt x="17018" y="9169"/>
                  </a:moveTo>
                  <a:lnTo>
                    <a:pt x="15900" y="8115"/>
                  </a:lnTo>
                  <a:lnTo>
                    <a:pt x="13144" y="8115"/>
                  </a:lnTo>
                  <a:lnTo>
                    <a:pt x="12026" y="9169"/>
                  </a:lnTo>
                  <a:lnTo>
                    <a:pt x="12026" y="11785"/>
                  </a:lnTo>
                  <a:lnTo>
                    <a:pt x="13144" y="12839"/>
                  </a:lnTo>
                  <a:lnTo>
                    <a:pt x="15900" y="12839"/>
                  </a:lnTo>
                  <a:lnTo>
                    <a:pt x="17018" y="11785"/>
                  </a:lnTo>
                  <a:lnTo>
                    <a:pt x="17018" y="10477"/>
                  </a:lnTo>
                  <a:lnTo>
                    <a:pt x="17018" y="9169"/>
                  </a:lnTo>
                  <a:close/>
                </a:path>
                <a:path w="261620" h="22859">
                  <a:moveTo>
                    <a:pt x="22733" y="17297"/>
                  </a:moveTo>
                  <a:lnTo>
                    <a:pt x="21615" y="16243"/>
                  </a:lnTo>
                  <a:lnTo>
                    <a:pt x="19812" y="16243"/>
                  </a:lnTo>
                  <a:lnTo>
                    <a:pt x="18859" y="16243"/>
                  </a:lnTo>
                  <a:lnTo>
                    <a:pt x="17056" y="16243"/>
                  </a:lnTo>
                  <a:lnTo>
                    <a:pt x="15938" y="17297"/>
                  </a:lnTo>
                  <a:lnTo>
                    <a:pt x="15938" y="19913"/>
                  </a:lnTo>
                  <a:lnTo>
                    <a:pt x="17056" y="20967"/>
                  </a:lnTo>
                  <a:lnTo>
                    <a:pt x="18859" y="20967"/>
                  </a:lnTo>
                  <a:lnTo>
                    <a:pt x="19812" y="20967"/>
                  </a:lnTo>
                  <a:lnTo>
                    <a:pt x="21615" y="20967"/>
                  </a:lnTo>
                  <a:lnTo>
                    <a:pt x="22733" y="19913"/>
                  </a:lnTo>
                  <a:lnTo>
                    <a:pt x="22733" y="18605"/>
                  </a:lnTo>
                  <a:lnTo>
                    <a:pt x="22733" y="17297"/>
                  </a:lnTo>
                  <a:close/>
                </a:path>
                <a:path w="261620" h="22859">
                  <a:moveTo>
                    <a:pt x="22733" y="1054"/>
                  </a:moveTo>
                  <a:lnTo>
                    <a:pt x="21615" y="0"/>
                  </a:lnTo>
                  <a:lnTo>
                    <a:pt x="19812" y="0"/>
                  </a:lnTo>
                  <a:lnTo>
                    <a:pt x="18859" y="0"/>
                  </a:lnTo>
                  <a:lnTo>
                    <a:pt x="17056" y="0"/>
                  </a:lnTo>
                  <a:lnTo>
                    <a:pt x="15938" y="1054"/>
                  </a:lnTo>
                  <a:lnTo>
                    <a:pt x="15938" y="3670"/>
                  </a:lnTo>
                  <a:lnTo>
                    <a:pt x="17056" y="4724"/>
                  </a:lnTo>
                  <a:lnTo>
                    <a:pt x="18859" y="4724"/>
                  </a:lnTo>
                  <a:lnTo>
                    <a:pt x="19812" y="4724"/>
                  </a:lnTo>
                  <a:lnTo>
                    <a:pt x="21615" y="4724"/>
                  </a:lnTo>
                  <a:lnTo>
                    <a:pt x="22733" y="3670"/>
                  </a:lnTo>
                  <a:lnTo>
                    <a:pt x="22733" y="2362"/>
                  </a:lnTo>
                  <a:lnTo>
                    <a:pt x="22733" y="1054"/>
                  </a:lnTo>
                  <a:close/>
                </a:path>
                <a:path w="261620" h="22859">
                  <a:moveTo>
                    <a:pt x="26644" y="9169"/>
                  </a:moveTo>
                  <a:lnTo>
                    <a:pt x="25527" y="8115"/>
                  </a:lnTo>
                  <a:lnTo>
                    <a:pt x="22771" y="8115"/>
                  </a:lnTo>
                  <a:lnTo>
                    <a:pt x="21653" y="9169"/>
                  </a:lnTo>
                  <a:lnTo>
                    <a:pt x="21653" y="11785"/>
                  </a:lnTo>
                  <a:lnTo>
                    <a:pt x="22771" y="12839"/>
                  </a:lnTo>
                  <a:lnTo>
                    <a:pt x="25527" y="12839"/>
                  </a:lnTo>
                  <a:lnTo>
                    <a:pt x="26644" y="11785"/>
                  </a:lnTo>
                  <a:lnTo>
                    <a:pt x="26644" y="10477"/>
                  </a:lnTo>
                  <a:lnTo>
                    <a:pt x="26644" y="9169"/>
                  </a:lnTo>
                  <a:close/>
                </a:path>
                <a:path w="261620" h="22859">
                  <a:moveTo>
                    <a:pt x="32359" y="17297"/>
                  </a:moveTo>
                  <a:lnTo>
                    <a:pt x="31242" y="16243"/>
                  </a:lnTo>
                  <a:lnTo>
                    <a:pt x="29438" y="16243"/>
                  </a:lnTo>
                  <a:lnTo>
                    <a:pt x="28486" y="16243"/>
                  </a:lnTo>
                  <a:lnTo>
                    <a:pt x="26682" y="16243"/>
                  </a:lnTo>
                  <a:lnTo>
                    <a:pt x="25565" y="17297"/>
                  </a:lnTo>
                  <a:lnTo>
                    <a:pt x="25565" y="19913"/>
                  </a:lnTo>
                  <a:lnTo>
                    <a:pt x="26682" y="20967"/>
                  </a:lnTo>
                  <a:lnTo>
                    <a:pt x="28486" y="20967"/>
                  </a:lnTo>
                  <a:lnTo>
                    <a:pt x="29438" y="20967"/>
                  </a:lnTo>
                  <a:lnTo>
                    <a:pt x="31242" y="20967"/>
                  </a:lnTo>
                  <a:lnTo>
                    <a:pt x="32359" y="19913"/>
                  </a:lnTo>
                  <a:lnTo>
                    <a:pt x="32359" y="18605"/>
                  </a:lnTo>
                  <a:lnTo>
                    <a:pt x="32359" y="17297"/>
                  </a:lnTo>
                  <a:close/>
                </a:path>
                <a:path w="261620" h="22859">
                  <a:moveTo>
                    <a:pt x="32359" y="1054"/>
                  </a:moveTo>
                  <a:lnTo>
                    <a:pt x="31242" y="0"/>
                  </a:lnTo>
                  <a:lnTo>
                    <a:pt x="29438" y="0"/>
                  </a:lnTo>
                  <a:lnTo>
                    <a:pt x="28486" y="0"/>
                  </a:lnTo>
                  <a:lnTo>
                    <a:pt x="26682" y="0"/>
                  </a:lnTo>
                  <a:lnTo>
                    <a:pt x="25565" y="1054"/>
                  </a:lnTo>
                  <a:lnTo>
                    <a:pt x="25565" y="3670"/>
                  </a:lnTo>
                  <a:lnTo>
                    <a:pt x="26682" y="4724"/>
                  </a:lnTo>
                  <a:lnTo>
                    <a:pt x="28486" y="4724"/>
                  </a:lnTo>
                  <a:lnTo>
                    <a:pt x="29438" y="4724"/>
                  </a:lnTo>
                  <a:lnTo>
                    <a:pt x="31242" y="4724"/>
                  </a:lnTo>
                  <a:lnTo>
                    <a:pt x="32359" y="3670"/>
                  </a:lnTo>
                  <a:lnTo>
                    <a:pt x="32359" y="2362"/>
                  </a:lnTo>
                  <a:lnTo>
                    <a:pt x="32359" y="1054"/>
                  </a:lnTo>
                  <a:close/>
                </a:path>
                <a:path w="261620" h="22859">
                  <a:moveTo>
                    <a:pt x="36271" y="9169"/>
                  </a:moveTo>
                  <a:lnTo>
                    <a:pt x="35153" y="8115"/>
                  </a:lnTo>
                  <a:lnTo>
                    <a:pt x="32397" y="8115"/>
                  </a:lnTo>
                  <a:lnTo>
                    <a:pt x="31280" y="9169"/>
                  </a:lnTo>
                  <a:lnTo>
                    <a:pt x="31280" y="11785"/>
                  </a:lnTo>
                  <a:lnTo>
                    <a:pt x="32397" y="12839"/>
                  </a:lnTo>
                  <a:lnTo>
                    <a:pt x="35153" y="12839"/>
                  </a:lnTo>
                  <a:lnTo>
                    <a:pt x="36271" y="11785"/>
                  </a:lnTo>
                  <a:lnTo>
                    <a:pt x="36271" y="10477"/>
                  </a:lnTo>
                  <a:lnTo>
                    <a:pt x="36271" y="9169"/>
                  </a:lnTo>
                  <a:close/>
                </a:path>
                <a:path w="261620" h="22859">
                  <a:moveTo>
                    <a:pt x="41986" y="17297"/>
                  </a:moveTo>
                  <a:lnTo>
                    <a:pt x="40868" y="16243"/>
                  </a:lnTo>
                  <a:lnTo>
                    <a:pt x="39065" y="16243"/>
                  </a:lnTo>
                  <a:lnTo>
                    <a:pt x="38112" y="16243"/>
                  </a:lnTo>
                  <a:lnTo>
                    <a:pt x="36309" y="16243"/>
                  </a:lnTo>
                  <a:lnTo>
                    <a:pt x="35191" y="17297"/>
                  </a:lnTo>
                  <a:lnTo>
                    <a:pt x="35191" y="19913"/>
                  </a:lnTo>
                  <a:lnTo>
                    <a:pt x="36309" y="20967"/>
                  </a:lnTo>
                  <a:lnTo>
                    <a:pt x="38112" y="20967"/>
                  </a:lnTo>
                  <a:lnTo>
                    <a:pt x="39065" y="20967"/>
                  </a:lnTo>
                  <a:lnTo>
                    <a:pt x="40868" y="20967"/>
                  </a:lnTo>
                  <a:lnTo>
                    <a:pt x="41986" y="19913"/>
                  </a:lnTo>
                  <a:lnTo>
                    <a:pt x="41986" y="18605"/>
                  </a:lnTo>
                  <a:lnTo>
                    <a:pt x="41986" y="17297"/>
                  </a:lnTo>
                  <a:close/>
                </a:path>
                <a:path w="261620" h="22859">
                  <a:moveTo>
                    <a:pt x="41986" y="1054"/>
                  </a:moveTo>
                  <a:lnTo>
                    <a:pt x="40868" y="0"/>
                  </a:lnTo>
                  <a:lnTo>
                    <a:pt x="38112" y="0"/>
                  </a:lnTo>
                  <a:lnTo>
                    <a:pt x="36995" y="1054"/>
                  </a:lnTo>
                  <a:lnTo>
                    <a:pt x="36995" y="3670"/>
                  </a:lnTo>
                  <a:lnTo>
                    <a:pt x="38112" y="4724"/>
                  </a:lnTo>
                  <a:lnTo>
                    <a:pt x="40868" y="4724"/>
                  </a:lnTo>
                  <a:lnTo>
                    <a:pt x="41986" y="3670"/>
                  </a:lnTo>
                  <a:lnTo>
                    <a:pt x="41986" y="2362"/>
                  </a:lnTo>
                  <a:lnTo>
                    <a:pt x="41986" y="1054"/>
                  </a:lnTo>
                  <a:close/>
                </a:path>
                <a:path w="261620" h="22859">
                  <a:moveTo>
                    <a:pt x="45897" y="9169"/>
                  </a:moveTo>
                  <a:lnTo>
                    <a:pt x="44780" y="8115"/>
                  </a:lnTo>
                  <a:lnTo>
                    <a:pt x="42024" y="8115"/>
                  </a:lnTo>
                  <a:lnTo>
                    <a:pt x="40906" y="9169"/>
                  </a:lnTo>
                  <a:lnTo>
                    <a:pt x="40906" y="11785"/>
                  </a:lnTo>
                  <a:lnTo>
                    <a:pt x="42024" y="12839"/>
                  </a:lnTo>
                  <a:lnTo>
                    <a:pt x="44780" y="12839"/>
                  </a:lnTo>
                  <a:lnTo>
                    <a:pt x="45897" y="11785"/>
                  </a:lnTo>
                  <a:lnTo>
                    <a:pt x="45897" y="10477"/>
                  </a:lnTo>
                  <a:lnTo>
                    <a:pt x="45897" y="9169"/>
                  </a:lnTo>
                  <a:close/>
                </a:path>
                <a:path w="261620" h="22859">
                  <a:moveTo>
                    <a:pt x="51612" y="17297"/>
                  </a:moveTo>
                  <a:lnTo>
                    <a:pt x="50495" y="16243"/>
                  </a:lnTo>
                  <a:lnTo>
                    <a:pt x="47739" y="16243"/>
                  </a:lnTo>
                  <a:lnTo>
                    <a:pt x="46621" y="17297"/>
                  </a:lnTo>
                  <a:lnTo>
                    <a:pt x="46621" y="19913"/>
                  </a:lnTo>
                  <a:lnTo>
                    <a:pt x="47739" y="20967"/>
                  </a:lnTo>
                  <a:lnTo>
                    <a:pt x="50495" y="20967"/>
                  </a:lnTo>
                  <a:lnTo>
                    <a:pt x="51612" y="19913"/>
                  </a:lnTo>
                  <a:lnTo>
                    <a:pt x="51612" y="18605"/>
                  </a:lnTo>
                  <a:lnTo>
                    <a:pt x="51612" y="17297"/>
                  </a:lnTo>
                  <a:close/>
                </a:path>
                <a:path w="261620" h="22859">
                  <a:moveTo>
                    <a:pt x="51612" y="1054"/>
                  </a:moveTo>
                  <a:lnTo>
                    <a:pt x="50495" y="0"/>
                  </a:lnTo>
                  <a:lnTo>
                    <a:pt x="47739" y="0"/>
                  </a:lnTo>
                  <a:lnTo>
                    <a:pt x="46621" y="1054"/>
                  </a:lnTo>
                  <a:lnTo>
                    <a:pt x="46621" y="3670"/>
                  </a:lnTo>
                  <a:lnTo>
                    <a:pt x="47739" y="4724"/>
                  </a:lnTo>
                  <a:lnTo>
                    <a:pt x="50495" y="4724"/>
                  </a:lnTo>
                  <a:lnTo>
                    <a:pt x="51612" y="3670"/>
                  </a:lnTo>
                  <a:lnTo>
                    <a:pt x="51612" y="2362"/>
                  </a:lnTo>
                  <a:lnTo>
                    <a:pt x="51612" y="1054"/>
                  </a:lnTo>
                  <a:close/>
                </a:path>
                <a:path w="261620" h="22859">
                  <a:moveTo>
                    <a:pt x="107556" y="15494"/>
                  </a:moveTo>
                  <a:lnTo>
                    <a:pt x="106438" y="14439"/>
                  </a:lnTo>
                  <a:lnTo>
                    <a:pt x="103682" y="14439"/>
                  </a:lnTo>
                  <a:lnTo>
                    <a:pt x="102565" y="15494"/>
                  </a:lnTo>
                  <a:lnTo>
                    <a:pt x="102565" y="18110"/>
                  </a:lnTo>
                  <a:lnTo>
                    <a:pt x="103682" y="19164"/>
                  </a:lnTo>
                  <a:lnTo>
                    <a:pt x="106438" y="19164"/>
                  </a:lnTo>
                  <a:lnTo>
                    <a:pt x="107556" y="18110"/>
                  </a:lnTo>
                  <a:lnTo>
                    <a:pt x="107556" y="16802"/>
                  </a:lnTo>
                  <a:lnTo>
                    <a:pt x="107556" y="15494"/>
                  </a:lnTo>
                  <a:close/>
                </a:path>
                <a:path w="261620" h="22859">
                  <a:moveTo>
                    <a:pt x="117182" y="15494"/>
                  </a:moveTo>
                  <a:lnTo>
                    <a:pt x="116065" y="14439"/>
                  </a:lnTo>
                  <a:lnTo>
                    <a:pt x="113309" y="14439"/>
                  </a:lnTo>
                  <a:lnTo>
                    <a:pt x="112191" y="15494"/>
                  </a:lnTo>
                  <a:lnTo>
                    <a:pt x="112191" y="18110"/>
                  </a:lnTo>
                  <a:lnTo>
                    <a:pt x="113309" y="19164"/>
                  </a:lnTo>
                  <a:lnTo>
                    <a:pt x="116065" y="19164"/>
                  </a:lnTo>
                  <a:lnTo>
                    <a:pt x="117182" y="18110"/>
                  </a:lnTo>
                  <a:lnTo>
                    <a:pt x="117182" y="16802"/>
                  </a:lnTo>
                  <a:lnTo>
                    <a:pt x="117182" y="15494"/>
                  </a:lnTo>
                  <a:close/>
                </a:path>
                <a:path w="261620" h="22859">
                  <a:moveTo>
                    <a:pt x="122008" y="22771"/>
                  </a:moveTo>
                  <a:lnTo>
                    <a:pt x="121780" y="22555"/>
                  </a:lnTo>
                  <a:lnTo>
                    <a:pt x="119024" y="22555"/>
                  </a:lnTo>
                  <a:lnTo>
                    <a:pt x="118783" y="22771"/>
                  </a:lnTo>
                  <a:lnTo>
                    <a:pt x="122008" y="22771"/>
                  </a:lnTo>
                  <a:close/>
                </a:path>
                <a:path w="261620" h="22859">
                  <a:moveTo>
                    <a:pt x="128612" y="15494"/>
                  </a:moveTo>
                  <a:lnTo>
                    <a:pt x="127495" y="14439"/>
                  </a:lnTo>
                  <a:lnTo>
                    <a:pt x="125691" y="14439"/>
                  </a:lnTo>
                  <a:lnTo>
                    <a:pt x="124739" y="14439"/>
                  </a:lnTo>
                  <a:lnTo>
                    <a:pt x="122936" y="14439"/>
                  </a:lnTo>
                  <a:lnTo>
                    <a:pt x="121818" y="15494"/>
                  </a:lnTo>
                  <a:lnTo>
                    <a:pt x="121818" y="18110"/>
                  </a:lnTo>
                  <a:lnTo>
                    <a:pt x="122936" y="19164"/>
                  </a:lnTo>
                  <a:lnTo>
                    <a:pt x="124739" y="19164"/>
                  </a:lnTo>
                  <a:lnTo>
                    <a:pt x="125691" y="19164"/>
                  </a:lnTo>
                  <a:lnTo>
                    <a:pt x="127495" y="19164"/>
                  </a:lnTo>
                  <a:lnTo>
                    <a:pt x="128612" y="18110"/>
                  </a:lnTo>
                  <a:lnTo>
                    <a:pt x="128612" y="16802"/>
                  </a:lnTo>
                  <a:lnTo>
                    <a:pt x="128612" y="15494"/>
                  </a:lnTo>
                  <a:close/>
                </a:path>
                <a:path w="261620" h="22859">
                  <a:moveTo>
                    <a:pt x="131635" y="22771"/>
                  </a:moveTo>
                  <a:lnTo>
                    <a:pt x="131394" y="22555"/>
                  </a:lnTo>
                  <a:lnTo>
                    <a:pt x="128638" y="22555"/>
                  </a:lnTo>
                  <a:lnTo>
                    <a:pt x="128409" y="22771"/>
                  </a:lnTo>
                  <a:lnTo>
                    <a:pt x="131635" y="22771"/>
                  </a:lnTo>
                  <a:close/>
                </a:path>
                <a:path w="261620" h="22859">
                  <a:moveTo>
                    <a:pt x="138239" y="15494"/>
                  </a:moveTo>
                  <a:lnTo>
                    <a:pt x="137121" y="14439"/>
                  </a:lnTo>
                  <a:lnTo>
                    <a:pt x="135318" y="14439"/>
                  </a:lnTo>
                  <a:lnTo>
                    <a:pt x="134366" y="14439"/>
                  </a:lnTo>
                  <a:lnTo>
                    <a:pt x="132562" y="14439"/>
                  </a:lnTo>
                  <a:lnTo>
                    <a:pt x="131445" y="15494"/>
                  </a:lnTo>
                  <a:lnTo>
                    <a:pt x="131445" y="18110"/>
                  </a:lnTo>
                  <a:lnTo>
                    <a:pt x="132562" y="19164"/>
                  </a:lnTo>
                  <a:lnTo>
                    <a:pt x="134366" y="19164"/>
                  </a:lnTo>
                  <a:lnTo>
                    <a:pt x="135318" y="19164"/>
                  </a:lnTo>
                  <a:lnTo>
                    <a:pt x="137121" y="19164"/>
                  </a:lnTo>
                  <a:lnTo>
                    <a:pt x="138239" y="18110"/>
                  </a:lnTo>
                  <a:lnTo>
                    <a:pt x="138239" y="16802"/>
                  </a:lnTo>
                  <a:lnTo>
                    <a:pt x="138239" y="15494"/>
                  </a:lnTo>
                  <a:close/>
                </a:path>
                <a:path w="261620" h="22859">
                  <a:moveTo>
                    <a:pt x="141262" y="22771"/>
                  </a:moveTo>
                  <a:lnTo>
                    <a:pt x="141020" y="22555"/>
                  </a:lnTo>
                  <a:lnTo>
                    <a:pt x="138264" y="22555"/>
                  </a:lnTo>
                  <a:lnTo>
                    <a:pt x="138036" y="22771"/>
                  </a:lnTo>
                  <a:lnTo>
                    <a:pt x="141262" y="22771"/>
                  </a:lnTo>
                  <a:close/>
                </a:path>
                <a:path w="261620" h="22859">
                  <a:moveTo>
                    <a:pt x="147853" y="15494"/>
                  </a:moveTo>
                  <a:lnTo>
                    <a:pt x="146735" y="14439"/>
                  </a:lnTo>
                  <a:lnTo>
                    <a:pt x="144932" y="14439"/>
                  </a:lnTo>
                  <a:lnTo>
                    <a:pt x="143979" y="14439"/>
                  </a:lnTo>
                  <a:lnTo>
                    <a:pt x="142176" y="14439"/>
                  </a:lnTo>
                  <a:lnTo>
                    <a:pt x="141058" y="15494"/>
                  </a:lnTo>
                  <a:lnTo>
                    <a:pt x="141058" y="18110"/>
                  </a:lnTo>
                  <a:lnTo>
                    <a:pt x="142176" y="19164"/>
                  </a:lnTo>
                  <a:lnTo>
                    <a:pt x="143979" y="19164"/>
                  </a:lnTo>
                  <a:lnTo>
                    <a:pt x="144932" y="19164"/>
                  </a:lnTo>
                  <a:lnTo>
                    <a:pt x="146735" y="19164"/>
                  </a:lnTo>
                  <a:lnTo>
                    <a:pt x="147853" y="18110"/>
                  </a:lnTo>
                  <a:lnTo>
                    <a:pt x="147853" y="16802"/>
                  </a:lnTo>
                  <a:lnTo>
                    <a:pt x="147853" y="15494"/>
                  </a:lnTo>
                  <a:close/>
                </a:path>
                <a:path w="261620" h="22859">
                  <a:moveTo>
                    <a:pt x="150888" y="22771"/>
                  </a:moveTo>
                  <a:lnTo>
                    <a:pt x="150647" y="22555"/>
                  </a:lnTo>
                  <a:lnTo>
                    <a:pt x="147891" y="22555"/>
                  </a:lnTo>
                  <a:lnTo>
                    <a:pt x="147662" y="22771"/>
                  </a:lnTo>
                  <a:lnTo>
                    <a:pt x="150888" y="22771"/>
                  </a:lnTo>
                  <a:close/>
                </a:path>
                <a:path w="261620" h="22859">
                  <a:moveTo>
                    <a:pt x="157480" y="15494"/>
                  </a:moveTo>
                  <a:lnTo>
                    <a:pt x="156362" y="14439"/>
                  </a:lnTo>
                  <a:lnTo>
                    <a:pt x="154559" y="14439"/>
                  </a:lnTo>
                  <a:lnTo>
                    <a:pt x="153606" y="14439"/>
                  </a:lnTo>
                  <a:lnTo>
                    <a:pt x="151803" y="14439"/>
                  </a:lnTo>
                  <a:lnTo>
                    <a:pt x="150685" y="15494"/>
                  </a:lnTo>
                  <a:lnTo>
                    <a:pt x="150685" y="18110"/>
                  </a:lnTo>
                  <a:lnTo>
                    <a:pt x="151803" y="19164"/>
                  </a:lnTo>
                  <a:lnTo>
                    <a:pt x="153606" y="19164"/>
                  </a:lnTo>
                  <a:lnTo>
                    <a:pt x="154559" y="19164"/>
                  </a:lnTo>
                  <a:lnTo>
                    <a:pt x="156362" y="19164"/>
                  </a:lnTo>
                  <a:lnTo>
                    <a:pt x="157480" y="18110"/>
                  </a:lnTo>
                  <a:lnTo>
                    <a:pt x="157480" y="16802"/>
                  </a:lnTo>
                  <a:lnTo>
                    <a:pt x="157480" y="15494"/>
                  </a:lnTo>
                  <a:close/>
                </a:path>
                <a:path w="261620" h="22859">
                  <a:moveTo>
                    <a:pt x="160515" y="22771"/>
                  </a:moveTo>
                  <a:lnTo>
                    <a:pt x="160274" y="22555"/>
                  </a:lnTo>
                  <a:lnTo>
                    <a:pt x="157518" y="22555"/>
                  </a:lnTo>
                  <a:lnTo>
                    <a:pt x="157289" y="22771"/>
                  </a:lnTo>
                  <a:lnTo>
                    <a:pt x="160515" y="22771"/>
                  </a:lnTo>
                  <a:close/>
                </a:path>
                <a:path w="261620" h="22859">
                  <a:moveTo>
                    <a:pt x="167106" y="15494"/>
                  </a:moveTo>
                  <a:lnTo>
                    <a:pt x="165989" y="14439"/>
                  </a:lnTo>
                  <a:lnTo>
                    <a:pt x="164185" y="14439"/>
                  </a:lnTo>
                  <a:lnTo>
                    <a:pt x="163233" y="14439"/>
                  </a:lnTo>
                  <a:lnTo>
                    <a:pt x="161429" y="14439"/>
                  </a:lnTo>
                  <a:lnTo>
                    <a:pt x="160312" y="15494"/>
                  </a:lnTo>
                  <a:lnTo>
                    <a:pt x="160312" y="18110"/>
                  </a:lnTo>
                  <a:lnTo>
                    <a:pt x="161429" y="19164"/>
                  </a:lnTo>
                  <a:lnTo>
                    <a:pt x="163233" y="19164"/>
                  </a:lnTo>
                  <a:lnTo>
                    <a:pt x="164185" y="19164"/>
                  </a:lnTo>
                  <a:lnTo>
                    <a:pt x="165989" y="19164"/>
                  </a:lnTo>
                  <a:lnTo>
                    <a:pt x="167106" y="18110"/>
                  </a:lnTo>
                  <a:lnTo>
                    <a:pt x="167106" y="16802"/>
                  </a:lnTo>
                  <a:lnTo>
                    <a:pt x="167106" y="15494"/>
                  </a:lnTo>
                  <a:close/>
                </a:path>
                <a:path w="261620" h="22859">
                  <a:moveTo>
                    <a:pt x="170129" y="22771"/>
                  </a:moveTo>
                  <a:lnTo>
                    <a:pt x="169900" y="22555"/>
                  </a:lnTo>
                  <a:lnTo>
                    <a:pt x="167144" y="22555"/>
                  </a:lnTo>
                  <a:lnTo>
                    <a:pt x="166916" y="22771"/>
                  </a:lnTo>
                  <a:lnTo>
                    <a:pt x="170129" y="22771"/>
                  </a:lnTo>
                  <a:close/>
                </a:path>
                <a:path w="261620" h="22859">
                  <a:moveTo>
                    <a:pt x="176733" y="15494"/>
                  </a:moveTo>
                  <a:lnTo>
                    <a:pt x="175615" y="14439"/>
                  </a:lnTo>
                  <a:lnTo>
                    <a:pt x="173812" y="14439"/>
                  </a:lnTo>
                  <a:lnTo>
                    <a:pt x="172859" y="14439"/>
                  </a:lnTo>
                  <a:lnTo>
                    <a:pt x="171056" y="14439"/>
                  </a:lnTo>
                  <a:lnTo>
                    <a:pt x="169938" y="15494"/>
                  </a:lnTo>
                  <a:lnTo>
                    <a:pt x="169938" y="18110"/>
                  </a:lnTo>
                  <a:lnTo>
                    <a:pt x="171056" y="19164"/>
                  </a:lnTo>
                  <a:lnTo>
                    <a:pt x="172859" y="19164"/>
                  </a:lnTo>
                  <a:lnTo>
                    <a:pt x="173812" y="19164"/>
                  </a:lnTo>
                  <a:lnTo>
                    <a:pt x="175615" y="19164"/>
                  </a:lnTo>
                  <a:lnTo>
                    <a:pt x="176733" y="18110"/>
                  </a:lnTo>
                  <a:lnTo>
                    <a:pt x="176733" y="16802"/>
                  </a:lnTo>
                  <a:lnTo>
                    <a:pt x="176733" y="15494"/>
                  </a:lnTo>
                  <a:close/>
                </a:path>
                <a:path w="261620" h="22859">
                  <a:moveTo>
                    <a:pt x="179755" y="22771"/>
                  </a:moveTo>
                  <a:lnTo>
                    <a:pt x="179527" y="22555"/>
                  </a:lnTo>
                  <a:lnTo>
                    <a:pt x="176771" y="22555"/>
                  </a:lnTo>
                  <a:lnTo>
                    <a:pt x="176530" y="22771"/>
                  </a:lnTo>
                  <a:lnTo>
                    <a:pt x="179755" y="22771"/>
                  </a:lnTo>
                  <a:close/>
                </a:path>
                <a:path w="261620" h="22859">
                  <a:moveTo>
                    <a:pt x="186359" y="15494"/>
                  </a:moveTo>
                  <a:lnTo>
                    <a:pt x="185242" y="14439"/>
                  </a:lnTo>
                  <a:lnTo>
                    <a:pt x="183438" y="14439"/>
                  </a:lnTo>
                  <a:lnTo>
                    <a:pt x="182486" y="14439"/>
                  </a:lnTo>
                  <a:lnTo>
                    <a:pt x="180682" y="14439"/>
                  </a:lnTo>
                  <a:lnTo>
                    <a:pt x="179565" y="15494"/>
                  </a:lnTo>
                  <a:lnTo>
                    <a:pt x="179565" y="18110"/>
                  </a:lnTo>
                  <a:lnTo>
                    <a:pt x="180682" y="19164"/>
                  </a:lnTo>
                  <a:lnTo>
                    <a:pt x="182486" y="19164"/>
                  </a:lnTo>
                  <a:lnTo>
                    <a:pt x="183438" y="19164"/>
                  </a:lnTo>
                  <a:lnTo>
                    <a:pt x="185242" y="19164"/>
                  </a:lnTo>
                  <a:lnTo>
                    <a:pt x="186359" y="18110"/>
                  </a:lnTo>
                  <a:lnTo>
                    <a:pt x="186359" y="16802"/>
                  </a:lnTo>
                  <a:lnTo>
                    <a:pt x="186359" y="15494"/>
                  </a:lnTo>
                  <a:close/>
                </a:path>
                <a:path w="261620" h="22859">
                  <a:moveTo>
                    <a:pt x="189382" y="22771"/>
                  </a:moveTo>
                  <a:lnTo>
                    <a:pt x="189153" y="22555"/>
                  </a:lnTo>
                  <a:lnTo>
                    <a:pt x="186397" y="22555"/>
                  </a:lnTo>
                  <a:lnTo>
                    <a:pt x="186156" y="22771"/>
                  </a:lnTo>
                  <a:lnTo>
                    <a:pt x="189382" y="22771"/>
                  </a:lnTo>
                  <a:close/>
                </a:path>
                <a:path w="261620" h="22859">
                  <a:moveTo>
                    <a:pt x="195986" y="15494"/>
                  </a:moveTo>
                  <a:lnTo>
                    <a:pt x="194868" y="14439"/>
                  </a:lnTo>
                  <a:lnTo>
                    <a:pt x="193065" y="14439"/>
                  </a:lnTo>
                  <a:lnTo>
                    <a:pt x="192112" y="14439"/>
                  </a:lnTo>
                  <a:lnTo>
                    <a:pt x="190309" y="14439"/>
                  </a:lnTo>
                  <a:lnTo>
                    <a:pt x="189191" y="15494"/>
                  </a:lnTo>
                  <a:lnTo>
                    <a:pt x="189191" y="18110"/>
                  </a:lnTo>
                  <a:lnTo>
                    <a:pt x="190309" y="19164"/>
                  </a:lnTo>
                  <a:lnTo>
                    <a:pt x="192112" y="19164"/>
                  </a:lnTo>
                  <a:lnTo>
                    <a:pt x="193065" y="19164"/>
                  </a:lnTo>
                  <a:lnTo>
                    <a:pt x="194868" y="19164"/>
                  </a:lnTo>
                  <a:lnTo>
                    <a:pt x="195986" y="18110"/>
                  </a:lnTo>
                  <a:lnTo>
                    <a:pt x="195986" y="16802"/>
                  </a:lnTo>
                  <a:lnTo>
                    <a:pt x="195986" y="15494"/>
                  </a:lnTo>
                  <a:close/>
                </a:path>
                <a:path w="261620" h="22859">
                  <a:moveTo>
                    <a:pt x="199009" y="22771"/>
                  </a:moveTo>
                  <a:lnTo>
                    <a:pt x="198780" y="22555"/>
                  </a:lnTo>
                  <a:lnTo>
                    <a:pt x="196024" y="22555"/>
                  </a:lnTo>
                  <a:lnTo>
                    <a:pt x="195783" y="22771"/>
                  </a:lnTo>
                  <a:lnTo>
                    <a:pt x="199009" y="22771"/>
                  </a:lnTo>
                  <a:close/>
                </a:path>
                <a:path w="261620" h="22859">
                  <a:moveTo>
                    <a:pt x="205613" y="15494"/>
                  </a:moveTo>
                  <a:lnTo>
                    <a:pt x="204495" y="14439"/>
                  </a:lnTo>
                  <a:lnTo>
                    <a:pt x="202692" y="14439"/>
                  </a:lnTo>
                  <a:lnTo>
                    <a:pt x="201739" y="14439"/>
                  </a:lnTo>
                  <a:lnTo>
                    <a:pt x="199936" y="14439"/>
                  </a:lnTo>
                  <a:lnTo>
                    <a:pt x="198818" y="15494"/>
                  </a:lnTo>
                  <a:lnTo>
                    <a:pt x="198818" y="18110"/>
                  </a:lnTo>
                  <a:lnTo>
                    <a:pt x="199936" y="19164"/>
                  </a:lnTo>
                  <a:lnTo>
                    <a:pt x="201739" y="19164"/>
                  </a:lnTo>
                  <a:lnTo>
                    <a:pt x="202692" y="19164"/>
                  </a:lnTo>
                  <a:lnTo>
                    <a:pt x="204495" y="19164"/>
                  </a:lnTo>
                  <a:lnTo>
                    <a:pt x="205613" y="18110"/>
                  </a:lnTo>
                  <a:lnTo>
                    <a:pt x="205613" y="16802"/>
                  </a:lnTo>
                  <a:lnTo>
                    <a:pt x="205613" y="15494"/>
                  </a:lnTo>
                  <a:close/>
                </a:path>
                <a:path w="261620" h="22859">
                  <a:moveTo>
                    <a:pt x="208635" y="22771"/>
                  </a:moveTo>
                  <a:lnTo>
                    <a:pt x="208407" y="22555"/>
                  </a:lnTo>
                  <a:lnTo>
                    <a:pt x="205651" y="22555"/>
                  </a:lnTo>
                  <a:lnTo>
                    <a:pt x="205409" y="22771"/>
                  </a:lnTo>
                  <a:lnTo>
                    <a:pt x="208635" y="22771"/>
                  </a:lnTo>
                  <a:close/>
                </a:path>
                <a:path w="261620" h="22859">
                  <a:moveTo>
                    <a:pt x="215239" y="15494"/>
                  </a:moveTo>
                  <a:lnTo>
                    <a:pt x="214122" y="14439"/>
                  </a:lnTo>
                  <a:lnTo>
                    <a:pt x="212305" y="14439"/>
                  </a:lnTo>
                  <a:lnTo>
                    <a:pt x="211366" y="14439"/>
                  </a:lnTo>
                  <a:lnTo>
                    <a:pt x="209550" y="14439"/>
                  </a:lnTo>
                  <a:lnTo>
                    <a:pt x="208432" y="15494"/>
                  </a:lnTo>
                  <a:lnTo>
                    <a:pt x="208432" y="18110"/>
                  </a:lnTo>
                  <a:lnTo>
                    <a:pt x="209550" y="19164"/>
                  </a:lnTo>
                  <a:lnTo>
                    <a:pt x="211366" y="19164"/>
                  </a:lnTo>
                  <a:lnTo>
                    <a:pt x="212305" y="19164"/>
                  </a:lnTo>
                  <a:lnTo>
                    <a:pt x="214122" y="19164"/>
                  </a:lnTo>
                  <a:lnTo>
                    <a:pt x="215239" y="18110"/>
                  </a:lnTo>
                  <a:lnTo>
                    <a:pt x="215239" y="16802"/>
                  </a:lnTo>
                  <a:lnTo>
                    <a:pt x="215239" y="15494"/>
                  </a:lnTo>
                  <a:close/>
                </a:path>
                <a:path w="261620" h="22859">
                  <a:moveTo>
                    <a:pt x="218262" y="22771"/>
                  </a:moveTo>
                  <a:lnTo>
                    <a:pt x="218020" y="22555"/>
                  </a:lnTo>
                  <a:lnTo>
                    <a:pt x="215265" y="22555"/>
                  </a:lnTo>
                  <a:lnTo>
                    <a:pt x="215036" y="22771"/>
                  </a:lnTo>
                  <a:lnTo>
                    <a:pt x="218262" y="22771"/>
                  </a:lnTo>
                  <a:close/>
                </a:path>
                <a:path w="261620" h="22859">
                  <a:moveTo>
                    <a:pt x="224853" y="15494"/>
                  </a:moveTo>
                  <a:lnTo>
                    <a:pt x="223735" y="14439"/>
                  </a:lnTo>
                  <a:lnTo>
                    <a:pt x="221932" y="14439"/>
                  </a:lnTo>
                  <a:lnTo>
                    <a:pt x="220980" y="14439"/>
                  </a:lnTo>
                  <a:lnTo>
                    <a:pt x="219176" y="14439"/>
                  </a:lnTo>
                  <a:lnTo>
                    <a:pt x="218059" y="15494"/>
                  </a:lnTo>
                  <a:lnTo>
                    <a:pt x="218059" y="18110"/>
                  </a:lnTo>
                  <a:lnTo>
                    <a:pt x="219176" y="19164"/>
                  </a:lnTo>
                  <a:lnTo>
                    <a:pt x="220980" y="19164"/>
                  </a:lnTo>
                  <a:lnTo>
                    <a:pt x="221932" y="19164"/>
                  </a:lnTo>
                  <a:lnTo>
                    <a:pt x="223735" y="19164"/>
                  </a:lnTo>
                  <a:lnTo>
                    <a:pt x="224853" y="18110"/>
                  </a:lnTo>
                  <a:lnTo>
                    <a:pt x="224853" y="16802"/>
                  </a:lnTo>
                  <a:lnTo>
                    <a:pt x="224853" y="15494"/>
                  </a:lnTo>
                  <a:close/>
                </a:path>
                <a:path w="261620" h="22859">
                  <a:moveTo>
                    <a:pt x="227888" y="22771"/>
                  </a:moveTo>
                  <a:lnTo>
                    <a:pt x="227647" y="22555"/>
                  </a:lnTo>
                  <a:lnTo>
                    <a:pt x="224891" y="22555"/>
                  </a:lnTo>
                  <a:lnTo>
                    <a:pt x="224663" y="22771"/>
                  </a:lnTo>
                  <a:lnTo>
                    <a:pt x="227888" y="22771"/>
                  </a:lnTo>
                  <a:close/>
                </a:path>
                <a:path w="261620" h="22859">
                  <a:moveTo>
                    <a:pt x="234480" y="15494"/>
                  </a:moveTo>
                  <a:lnTo>
                    <a:pt x="233362" y="14439"/>
                  </a:lnTo>
                  <a:lnTo>
                    <a:pt x="231559" y="14439"/>
                  </a:lnTo>
                  <a:lnTo>
                    <a:pt x="230606" y="14439"/>
                  </a:lnTo>
                  <a:lnTo>
                    <a:pt x="228803" y="14439"/>
                  </a:lnTo>
                  <a:lnTo>
                    <a:pt x="227685" y="15494"/>
                  </a:lnTo>
                  <a:lnTo>
                    <a:pt x="227685" y="18110"/>
                  </a:lnTo>
                  <a:lnTo>
                    <a:pt x="228803" y="19164"/>
                  </a:lnTo>
                  <a:lnTo>
                    <a:pt x="230606" y="19164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480" y="18110"/>
                  </a:lnTo>
                  <a:lnTo>
                    <a:pt x="234480" y="16802"/>
                  </a:lnTo>
                  <a:lnTo>
                    <a:pt x="234480" y="15494"/>
                  </a:lnTo>
                  <a:close/>
                </a:path>
                <a:path w="261620" h="22859">
                  <a:moveTo>
                    <a:pt x="237515" y="22771"/>
                  </a:moveTo>
                  <a:lnTo>
                    <a:pt x="237274" y="22555"/>
                  </a:lnTo>
                  <a:lnTo>
                    <a:pt x="234518" y="22555"/>
                  </a:lnTo>
                  <a:lnTo>
                    <a:pt x="234289" y="22771"/>
                  </a:lnTo>
                  <a:lnTo>
                    <a:pt x="237515" y="22771"/>
                  </a:lnTo>
                  <a:close/>
                </a:path>
                <a:path w="261620" h="22859">
                  <a:moveTo>
                    <a:pt x="244106" y="15494"/>
                  </a:moveTo>
                  <a:lnTo>
                    <a:pt x="242989" y="14439"/>
                  </a:lnTo>
                  <a:lnTo>
                    <a:pt x="241185" y="14439"/>
                  </a:lnTo>
                  <a:lnTo>
                    <a:pt x="240233" y="14439"/>
                  </a:lnTo>
                  <a:lnTo>
                    <a:pt x="238429" y="14439"/>
                  </a:lnTo>
                  <a:lnTo>
                    <a:pt x="237312" y="15494"/>
                  </a:lnTo>
                  <a:lnTo>
                    <a:pt x="237312" y="18110"/>
                  </a:lnTo>
                  <a:lnTo>
                    <a:pt x="238429" y="19164"/>
                  </a:lnTo>
                  <a:lnTo>
                    <a:pt x="240233" y="19164"/>
                  </a:lnTo>
                  <a:lnTo>
                    <a:pt x="241185" y="19164"/>
                  </a:lnTo>
                  <a:lnTo>
                    <a:pt x="242989" y="19164"/>
                  </a:lnTo>
                  <a:lnTo>
                    <a:pt x="244106" y="18110"/>
                  </a:lnTo>
                  <a:lnTo>
                    <a:pt x="244106" y="16802"/>
                  </a:lnTo>
                  <a:lnTo>
                    <a:pt x="244106" y="15494"/>
                  </a:lnTo>
                  <a:close/>
                </a:path>
                <a:path w="261620" h="22859">
                  <a:moveTo>
                    <a:pt x="247129" y="22771"/>
                  </a:moveTo>
                  <a:lnTo>
                    <a:pt x="246900" y="22555"/>
                  </a:lnTo>
                  <a:lnTo>
                    <a:pt x="244144" y="22555"/>
                  </a:lnTo>
                  <a:lnTo>
                    <a:pt x="243916" y="22771"/>
                  </a:lnTo>
                  <a:lnTo>
                    <a:pt x="247129" y="22771"/>
                  </a:lnTo>
                  <a:close/>
                </a:path>
                <a:path w="261620" h="22859">
                  <a:moveTo>
                    <a:pt x="253733" y="15494"/>
                  </a:moveTo>
                  <a:lnTo>
                    <a:pt x="252615" y="14439"/>
                  </a:lnTo>
                  <a:lnTo>
                    <a:pt x="250812" y="14439"/>
                  </a:lnTo>
                  <a:lnTo>
                    <a:pt x="249859" y="14439"/>
                  </a:lnTo>
                  <a:lnTo>
                    <a:pt x="248056" y="14439"/>
                  </a:lnTo>
                  <a:lnTo>
                    <a:pt x="246938" y="15494"/>
                  </a:lnTo>
                  <a:lnTo>
                    <a:pt x="246938" y="18110"/>
                  </a:lnTo>
                  <a:lnTo>
                    <a:pt x="248056" y="19164"/>
                  </a:lnTo>
                  <a:lnTo>
                    <a:pt x="249859" y="19164"/>
                  </a:lnTo>
                  <a:lnTo>
                    <a:pt x="250812" y="19164"/>
                  </a:lnTo>
                  <a:lnTo>
                    <a:pt x="252615" y="19164"/>
                  </a:lnTo>
                  <a:lnTo>
                    <a:pt x="253733" y="18110"/>
                  </a:lnTo>
                  <a:lnTo>
                    <a:pt x="253733" y="16802"/>
                  </a:lnTo>
                  <a:lnTo>
                    <a:pt x="253733" y="15494"/>
                  </a:lnTo>
                  <a:close/>
                </a:path>
                <a:path w="261620" h="22859">
                  <a:moveTo>
                    <a:pt x="256755" y="22771"/>
                  </a:moveTo>
                  <a:lnTo>
                    <a:pt x="256527" y="22555"/>
                  </a:lnTo>
                  <a:lnTo>
                    <a:pt x="253771" y="22555"/>
                  </a:lnTo>
                  <a:lnTo>
                    <a:pt x="253530" y="22771"/>
                  </a:lnTo>
                  <a:lnTo>
                    <a:pt x="256755" y="22771"/>
                  </a:lnTo>
                  <a:close/>
                </a:path>
                <a:path w="261620" h="22859">
                  <a:moveTo>
                    <a:pt x="261556" y="15494"/>
                  </a:moveTo>
                  <a:lnTo>
                    <a:pt x="260438" y="14439"/>
                  </a:lnTo>
                  <a:lnTo>
                    <a:pt x="257683" y="14439"/>
                  </a:lnTo>
                  <a:lnTo>
                    <a:pt x="256565" y="15494"/>
                  </a:lnTo>
                  <a:lnTo>
                    <a:pt x="256565" y="18110"/>
                  </a:lnTo>
                  <a:lnTo>
                    <a:pt x="257683" y="19164"/>
                  </a:lnTo>
                  <a:lnTo>
                    <a:pt x="259384" y="19164"/>
                  </a:lnTo>
                  <a:lnTo>
                    <a:pt x="260438" y="19164"/>
                  </a:lnTo>
                  <a:lnTo>
                    <a:pt x="261556" y="18110"/>
                  </a:lnTo>
                  <a:lnTo>
                    <a:pt x="261556" y="16802"/>
                  </a:lnTo>
                  <a:lnTo>
                    <a:pt x="261556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85203" y="6730314"/>
              <a:ext cx="151765" cy="21590"/>
            </a:xfrm>
            <a:custGeom>
              <a:avLst/>
              <a:gdLst/>
              <a:ahLst/>
              <a:cxnLst/>
              <a:rect l="l" t="t" r="r" b="b"/>
              <a:pathLst>
                <a:path w="151765" h="21590">
                  <a:moveTo>
                    <a:pt x="4991" y="1054"/>
                  </a:moveTo>
                  <a:lnTo>
                    <a:pt x="3873" y="0"/>
                  </a:lnTo>
                  <a:lnTo>
                    <a:pt x="1117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17" y="4724"/>
                  </a:lnTo>
                  <a:lnTo>
                    <a:pt x="3873" y="4724"/>
                  </a:lnTo>
                  <a:lnTo>
                    <a:pt x="4991" y="3670"/>
                  </a:lnTo>
                  <a:lnTo>
                    <a:pt x="4991" y="2362"/>
                  </a:lnTo>
                  <a:lnTo>
                    <a:pt x="4991" y="1054"/>
                  </a:lnTo>
                  <a:close/>
                </a:path>
                <a:path w="151765" h="21590">
                  <a:moveTo>
                    <a:pt x="14617" y="17297"/>
                  </a:moveTo>
                  <a:lnTo>
                    <a:pt x="13500" y="16243"/>
                  </a:lnTo>
                  <a:lnTo>
                    <a:pt x="10744" y="16243"/>
                  </a:lnTo>
                  <a:lnTo>
                    <a:pt x="9626" y="17297"/>
                  </a:lnTo>
                  <a:lnTo>
                    <a:pt x="9626" y="19913"/>
                  </a:lnTo>
                  <a:lnTo>
                    <a:pt x="10744" y="20967"/>
                  </a:lnTo>
                  <a:lnTo>
                    <a:pt x="13500" y="20967"/>
                  </a:lnTo>
                  <a:lnTo>
                    <a:pt x="14617" y="19913"/>
                  </a:lnTo>
                  <a:lnTo>
                    <a:pt x="14617" y="18605"/>
                  </a:lnTo>
                  <a:lnTo>
                    <a:pt x="14617" y="17297"/>
                  </a:lnTo>
                  <a:close/>
                </a:path>
                <a:path w="151765" h="21590">
                  <a:moveTo>
                    <a:pt x="16421" y="1054"/>
                  </a:moveTo>
                  <a:lnTo>
                    <a:pt x="15303" y="0"/>
                  </a:lnTo>
                  <a:lnTo>
                    <a:pt x="13500" y="0"/>
                  </a:lnTo>
                  <a:lnTo>
                    <a:pt x="12547" y="0"/>
                  </a:lnTo>
                  <a:lnTo>
                    <a:pt x="10744" y="0"/>
                  </a:lnTo>
                  <a:lnTo>
                    <a:pt x="9626" y="1054"/>
                  </a:lnTo>
                  <a:lnTo>
                    <a:pt x="9626" y="3670"/>
                  </a:lnTo>
                  <a:lnTo>
                    <a:pt x="10744" y="4724"/>
                  </a:lnTo>
                  <a:lnTo>
                    <a:pt x="12547" y="4724"/>
                  </a:lnTo>
                  <a:lnTo>
                    <a:pt x="13500" y="4724"/>
                  </a:lnTo>
                  <a:lnTo>
                    <a:pt x="15303" y="4724"/>
                  </a:lnTo>
                  <a:lnTo>
                    <a:pt x="16421" y="3670"/>
                  </a:lnTo>
                  <a:lnTo>
                    <a:pt x="16421" y="2362"/>
                  </a:lnTo>
                  <a:lnTo>
                    <a:pt x="16421" y="1054"/>
                  </a:lnTo>
                  <a:close/>
                </a:path>
                <a:path w="151765" h="21590">
                  <a:moveTo>
                    <a:pt x="20332" y="9169"/>
                  </a:moveTo>
                  <a:lnTo>
                    <a:pt x="19215" y="8115"/>
                  </a:lnTo>
                  <a:lnTo>
                    <a:pt x="16459" y="8115"/>
                  </a:lnTo>
                  <a:lnTo>
                    <a:pt x="15341" y="9169"/>
                  </a:lnTo>
                  <a:lnTo>
                    <a:pt x="15341" y="11785"/>
                  </a:lnTo>
                  <a:lnTo>
                    <a:pt x="16459" y="12839"/>
                  </a:lnTo>
                  <a:lnTo>
                    <a:pt x="19215" y="12839"/>
                  </a:lnTo>
                  <a:lnTo>
                    <a:pt x="20332" y="11785"/>
                  </a:lnTo>
                  <a:lnTo>
                    <a:pt x="20332" y="10477"/>
                  </a:lnTo>
                  <a:lnTo>
                    <a:pt x="20332" y="9169"/>
                  </a:lnTo>
                  <a:close/>
                </a:path>
                <a:path w="151765" h="21590">
                  <a:moveTo>
                    <a:pt x="26047" y="17297"/>
                  </a:moveTo>
                  <a:lnTo>
                    <a:pt x="24930" y="16243"/>
                  </a:lnTo>
                  <a:lnTo>
                    <a:pt x="23126" y="16243"/>
                  </a:lnTo>
                  <a:lnTo>
                    <a:pt x="22174" y="16243"/>
                  </a:lnTo>
                  <a:lnTo>
                    <a:pt x="20370" y="16243"/>
                  </a:lnTo>
                  <a:lnTo>
                    <a:pt x="19253" y="17297"/>
                  </a:lnTo>
                  <a:lnTo>
                    <a:pt x="19253" y="19913"/>
                  </a:lnTo>
                  <a:lnTo>
                    <a:pt x="20370" y="20967"/>
                  </a:lnTo>
                  <a:lnTo>
                    <a:pt x="22174" y="20967"/>
                  </a:lnTo>
                  <a:lnTo>
                    <a:pt x="23126" y="20967"/>
                  </a:lnTo>
                  <a:lnTo>
                    <a:pt x="24930" y="20967"/>
                  </a:lnTo>
                  <a:lnTo>
                    <a:pt x="26047" y="19913"/>
                  </a:lnTo>
                  <a:lnTo>
                    <a:pt x="26047" y="18605"/>
                  </a:lnTo>
                  <a:lnTo>
                    <a:pt x="26047" y="17297"/>
                  </a:lnTo>
                  <a:close/>
                </a:path>
                <a:path w="151765" h="21590">
                  <a:moveTo>
                    <a:pt x="26047" y="1054"/>
                  </a:moveTo>
                  <a:lnTo>
                    <a:pt x="24930" y="0"/>
                  </a:lnTo>
                  <a:lnTo>
                    <a:pt x="23126" y="0"/>
                  </a:lnTo>
                  <a:lnTo>
                    <a:pt x="22174" y="0"/>
                  </a:lnTo>
                  <a:lnTo>
                    <a:pt x="20370" y="0"/>
                  </a:lnTo>
                  <a:lnTo>
                    <a:pt x="19253" y="1054"/>
                  </a:lnTo>
                  <a:lnTo>
                    <a:pt x="19253" y="3670"/>
                  </a:lnTo>
                  <a:lnTo>
                    <a:pt x="20370" y="4724"/>
                  </a:lnTo>
                  <a:lnTo>
                    <a:pt x="22174" y="4724"/>
                  </a:lnTo>
                  <a:lnTo>
                    <a:pt x="23126" y="4724"/>
                  </a:lnTo>
                  <a:lnTo>
                    <a:pt x="24930" y="4724"/>
                  </a:lnTo>
                  <a:lnTo>
                    <a:pt x="26047" y="3670"/>
                  </a:lnTo>
                  <a:lnTo>
                    <a:pt x="26047" y="2362"/>
                  </a:lnTo>
                  <a:lnTo>
                    <a:pt x="26047" y="1054"/>
                  </a:lnTo>
                  <a:close/>
                </a:path>
                <a:path w="151765" h="21590">
                  <a:moveTo>
                    <a:pt x="29946" y="9169"/>
                  </a:moveTo>
                  <a:lnTo>
                    <a:pt x="28829" y="8115"/>
                  </a:lnTo>
                  <a:lnTo>
                    <a:pt x="26073" y="8115"/>
                  </a:lnTo>
                  <a:lnTo>
                    <a:pt x="24955" y="9169"/>
                  </a:lnTo>
                  <a:lnTo>
                    <a:pt x="24955" y="11785"/>
                  </a:lnTo>
                  <a:lnTo>
                    <a:pt x="26073" y="12839"/>
                  </a:lnTo>
                  <a:lnTo>
                    <a:pt x="28829" y="12839"/>
                  </a:lnTo>
                  <a:lnTo>
                    <a:pt x="29946" y="11785"/>
                  </a:lnTo>
                  <a:lnTo>
                    <a:pt x="29946" y="10477"/>
                  </a:lnTo>
                  <a:lnTo>
                    <a:pt x="29946" y="9169"/>
                  </a:lnTo>
                  <a:close/>
                </a:path>
                <a:path w="151765" h="21590">
                  <a:moveTo>
                    <a:pt x="35661" y="17297"/>
                  </a:moveTo>
                  <a:lnTo>
                    <a:pt x="34544" y="16243"/>
                  </a:lnTo>
                  <a:lnTo>
                    <a:pt x="32740" y="16243"/>
                  </a:lnTo>
                  <a:lnTo>
                    <a:pt x="31788" y="16243"/>
                  </a:lnTo>
                  <a:lnTo>
                    <a:pt x="29984" y="16243"/>
                  </a:lnTo>
                  <a:lnTo>
                    <a:pt x="28867" y="17297"/>
                  </a:lnTo>
                  <a:lnTo>
                    <a:pt x="28867" y="19913"/>
                  </a:lnTo>
                  <a:lnTo>
                    <a:pt x="29984" y="20967"/>
                  </a:lnTo>
                  <a:lnTo>
                    <a:pt x="31788" y="20967"/>
                  </a:lnTo>
                  <a:lnTo>
                    <a:pt x="32740" y="20967"/>
                  </a:lnTo>
                  <a:lnTo>
                    <a:pt x="34544" y="20967"/>
                  </a:lnTo>
                  <a:lnTo>
                    <a:pt x="35661" y="19913"/>
                  </a:lnTo>
                  <a:lnTo>
                    <a:pt x="35661" y="18605"/>
                  </a:lnTo>
                  <a:lnTo>
                    <a:pt x="35661" y="17297"/>
                  </a:lnTo>
                  <a:close/>
                </a:path>
                <a:path w="151765" h="21590">
                  <a:moveTo>
                    <a:pt x="35661" y="1054"/>
                  </a:moveTo>
                  <a:lnTo>
                    <a:pt x="34544" y="0"/>
                  </a:lnTo>
                  <a:lnTo>
                    <a:pt x="32740" y="0"/>
                  </a:lnTo>
                  <a:lnTo>
                    <a:pt x="31788" y="0"/>
                  </a:lnTo>
                  <a:lnTo>
                    <a:pt x="29984" y="0"/>
                  </a:lnTo>
                  <a:lnTo>
                    <a:pt x="28867" y="1054"/>
                  </a:lnTo>
                  <a:lnTo>
                    <a:pt x="28867" y="3670"/>
                  </a:lnTo>
                  <a:lnTo>
                    <a:pt x="29984" y="4724"/>
                  </a:lnTo>
                  <a:lnTo>
                    <a:pt x="31788" y="4724"/>
                  </a:lnTo>
                  <a:lnTo>
                    <a:pt x="32740" y="4724"/>
                  </a:lnTo>
                  <a:lnTo>
                    <a:pt x="34544" y="4724"/>
                  </a:lnTo>
                  <a:lnTo>
                    <a:pt x="35661" y="3670"/>
                  </a:lnTo>
                  <a:lnTo>
                    <a:pt x="35661" y="2362"/>
                  </a:lnTo>
                  <a:lnTo>
                    <a:pt x="35661" y="1054"/>
                  </a:lnTo>
                  <a:close/>
                </a:path>
                <a:path w="151765" h="21590">
                  <a:moveTo>
                    <a:pt x="39573" y="9169"/>
                  </a:moveTo>
                  <a:lnTo>
                    <a:pt x="38455" y="8115"/>
                  </a:lnTo>
                  <a:lnTo>
                    <a:pt x="35699" y="8115"/>
                  </a:lnTo>
                  <a:lnTo>
                    <a:pt x="34582" y="9169"/>
                  </a:lnTo>
                  <a:lnTo>
                    <a:pt x="34582" y="11785"/>
                  </a:lnTo>
                  <a:lnTo>
                    <a:pt x="35699" y="12839"/>
                  </a:lnTo>
                  <a:lnTo>
                    <a:pt x="38455" y="12839"/>
                  </a:lnTo>
                  <a:lnTo>
                    <a:pt x="39573" y="11785"/>
                  </a:lnTo>
                  <a:lnTo>
                    <a:pt x="39573" y="10477"/>
                  </a:lnTo>
                  <a:lnTo>
                    <a:pt x="39573" y="9169"/>
                  </a:lnTo>
                  <a:close/>
                </a:path>
                <a:path w="151765" h="21590">
                  <a:moveTo>
                    <a:pt x="45288" y="17297"/>
                  </a:moveTo>
                  <a:lnTo>
                    <a:pt x="44170" y="16243"/>
                  </a:lnTo>
                  <a:lnTo>
                    <a:pt x="42367" y="16243"/>
                  </a:lnTo>
                  <a:lnTo>
                    <a:pt x="41414" y="16243"/>
                  </a:lnTo>
                  <a:lnTo>
                    <a:pt x="39611" y="16243"/>
                  </a:lnTo>
                  <a:lnTo>
                    <a:pt x="38493" y="17297"/>
                  </a:lnTo>
                  <a:lnTo>
                    <a:pt x="38493" y="19913"/>
                  </a:lnTo>
                  <a:lnTo>
                    <a:pt x="39611" y="20967"/>
                  </a:lnTo>
                  <a:lnTo>
                    <a:pt x="41414" y="20967"/>
                  </a:lnTo>
                  <a:lnTo>
                    <a:pt x="42367" y="20967"/>
                  </a:lnTo>
                  <a:lnTo>
                    <a:pt x="44170" y="20967"/>
                  </a:lnTo>
                  <a:lnTo>
                    <a:pt x="45288" y="19913"/>
                  </a:lnTo>
                  <a:lnTo>
                    <a:pt x="45288" y="18605"/>
                  </a:lnTo>
                  <a:lnTo>
                    <a:pt x="45288" y="17297"/>
                  </a:lnTo>
                  <a:close/>
                </a:path>
                <a:path w="151765" h="21590">
                  <a:moveTo>
                    <a:pt x="45288" y="1054"/>
                  </a:moveTo>
                  <a:lnTo>
                    <a:pt x="44170" y="0"/>
                  </a:lnTo>
                  <a:lnTo>
                    <a:pt x="42367" y="0"/>
                  </a:lnTo>
                  <a:lnTo>
                    <a:pt x="41414" y="0"/>
                  </a:lnTo>
                  <a:lnTo>
                    <a:pt x="39611" y="0"/>
                  </a:lnTo>
                  <a:lnTo>
                    <a:pt x="38493" y="1054"/>
                  </a:lnTo>
                  <a:lnTo>
                    <a:pt x="38493" y="3670"/>
                  </a:lnTo>
                  <a:lnTo>
                    <a:pt x="39611" y="4724"/>
                  </a:lnTo>
                  <a:lnTo>
                    <a:pt x="41414" y="4724"/>
                  </a:lnTo>
                  <a:lnTo>
                    <a:pt x="42367" y="4724"/>
                  </a:lnTo>
                  <a:lnTo>
                    <a:pt x="44170" y="4724"/>
                  </a:lnTo>
                  <a:lnTo>
                    <a:pt x="45288" y="3670"/>
                  </a:lnTo>
                  <a:lnTo>
                    <a:pt x="45288" y="2362"/>
                  </a:lnTo>
                  <a:lnTo>
                    <a:pt x="45288" y="1054"/>
                  </a:lnTo>
                  <a:close/>
                </a:path>
                <a:path w="151765" h="21590">
                  <a:moveTo>
                    <a:pt x="49199" y="9169"/>
                  </a:moveTo>
                  <a:lnTo>
                    <a:pt x="48082" y="8115"/>
                  </a:lnTo>
                  <a:lnTo>
                    <a:pt x="45326" y="8115"/>
                  </a:lnTo>
                  <a:lnTo>
                    <a:pt x="44208" y="9169"/>
                  </a:lnTo>
                  <a:lnTo>
                    <a:pt x="44208" y="11785"/>
                  </a:lnTo>
                  <a:lnTo>
                    <a:pt x="45326" y="12839"/>
                  </a:lnTo>
                  <a:lnTo>
                    <a:pt x="48082" y="12839"/>
                  </a:lnTo>
                  <a:lnTo>
                    <a:pt x="49199" y="11785"/>
                  </a:lnTo>
                  <a:lnTo>
                    <a:pt x="49199" y="10477"/>
                  </a:lnTo>
                  <a:lnTo>
                    <a:pt x="49199" y="9169"/>
                  </a:lnTo>
                  <a:close/>
                </a:path>
                <a:path w="151765" h="21590">
                  <a:moveTo>
                    <a:pt x="54914" y="17297"/>
                  </a:moveTo>
                  <a:lnTo>
                    <a:pt x="53797" y="16243"/>
                  </a:lnTo>
                  <a:lnTo>
                    <a:pt x="51993" y="16243"/>
                  </a:lnTo>
                  <a:lnTo>
                    <a:pt x="51041" y="16243"/>
                  </a:lnTo>
                  <a:lnTo>
                    <a:pt x="49237" y="16243"/>
                  </a:lnTo>
                  <a:lnTo>
                    <a:pt x="48120" y="17297"/>
                  </a:lnTo>
                  <a:lnTo>
                    <a:pt x="48120" y="19913"/>
                  </a:lnTo>
                  <a:lnTo>
                    <a:pt x="49237" y="20967"/>
                  </a:lnTo>
                  <a:lnTo>
                    <a:pt x="51041" y="20967"/>
                  </a:lnTo>
                  <a:lnTo>
                    <a:pt x="51993" y="20967"/>
                  </a:lnTo>
                  <a:lnTo>
                    <a:pt x="53797" y="20967"/>
                  </a:lnTo>
                  <a:lnTo>
                    <a:pt x="54914" y="19913"/>
                  </a:lnTo>
                  <a:lnTo>
                    <a:pt x="54914" y="18605"/>
                  </a:lnTo>
                  <a:lnTo>
                    <a:pt x="54914" y="17297"/>
                  </a:lnTo>
                  <a:close/>
                </a:path>
                <a:path w="151765" h="21590">
                  <a:moveTo>
                    <a:pt x="54914" y="1054"/>
                  </a:moveTo>
                  <a:lnTo>
                    <a:pt x="53797" y="0"/>
                  </a:lnTo>
                  <a:lnTo>
                    <a:pt x="51993" y="0"/>
                  </a:lnTo>
                  <a:lnTo>
                    <a:pt x="51041" y="0"/>
                  </a:lnTo>
                  <a:lnTo>
                    <a:pt x="49237" y="0"/>
                  </a:lnTo>
                  <a:lnTo>
                    <a:pt x="48120" y="1054"/>
                  </a:lnTo>
                  <a:lnTo>
                    <a:pt x="48120" y="3670"/>
                  </a:lnTo>
                  <a:lnTo>
                    <a:pt x="49237" y="4724"/>
                  </a:lnTo>
                  <a:lnTo>
                    <a:pt x="51041" y="4724"/>
                  </a:lnTo>
                  <a:lnTo>
                    <a:pt x="51993" y="4724"/>
                  </a:lnTo>
                  <a:lnTo>
                    <a:pt x="53797" y="4724"/>
                  </a:lnTo>
                  <a:lnTo>
                    <a:pt x="54914" y="3670"/>
                  </a:lnTo>
                  <a:lnTo>
                    <a:pt x="54914" y="2362"/>
                  </a:lnTo>
                  <a:lnTo>
                    <a:pt x="54914" y="1054"/>
                  </a:lnTo>
                  <a:close/>
                </a:path>
                <a:path w="151765" h="21590">
                  <a:moveTo>
                    <a:pt x="58826" y="9169"/>
                  </a:moveTo>
                  <a:lnTo>
                    <a:pt x="57708" y="8115"/>
                  </a:lnTo>
                  <a:lnTo>
                    <a:pt x="54952" y="8115"/>
                  </a:lnTo>
                  <a:lnTo>
                    <a:pt x="53835" y="9169"/>
                  </a:lnTo>
                  <a:lnTo>
                    <a:pt x="53835" y="11785"/>
                  </a:lnTo>
                  <a:lnTo>
                    <a:pt x="54952" y="12839"/>
                  </a:lnTo>
                  <a:lnTo>
                    <a:pt x="57708" y="12839"/>
                  </a:lnTo>
                  <a:lnTo>
                    <a:pt x="58826" y="11785"/>
                  </a:lnTo>
                  <a:lnTo>
                    <a:pt x="58826" y="10477"/>
                  </a:lnTo>
                  <a:lnTo>
                    <a:pt x="58826" y="9169"/>
                  </a:lnTo>
                  <a:close/>
                </a:path>
                <a:path w="151765" h="21590">
                  <a:moveTo>
                    <a:pt x="64541" y="17297"/>
                  </a:moveTo>
                  <a:lnTo>
                    <a:pt x="63423" y="16243"/>
                  </a:lnTo>
                  <a:lnTo>
                    <a:pt x="61620" y="16243"/>
                  </a:lnTo>
                  <a:lnTo>
                    <a:pt x="60667" y="16243"/>
                  </a:lnTo>
                  <a:lnTo>
                    <a:pt x="58864" y="16243"/>
                  </a:lnTo>
                  <a:lnTo>
                    <a:pt x="57746" y="17297"/>
                  </a:lnTo>
                  <a:lnTo>
                    <a:pt x="57746" y="19913"/>
                  </a:lnTo>
                  <a:lnTo>
                    <a:pt x="58864" y="20967"/>
                  </a:lnTo>
                  <a:lnTo>
                    <a:pt x="60667" y="20967"/>
                  </a:lnTo>
                  <a:lnTo>
                    <a:pt x="61620" y="20967"/>
                  </a:lnTo>
                  <a:lnTo>
                    <a:pt x="63423" y="20967"/>
                  </a:lnTo>
                  <a:lnTo>
                    <a:pt x="64541" y="19913"/>
                  </a:lnTo>
                  <a:lnTo>
                    <a:pt x="64541" y="18605"/>
                  </a:lnTo>
                  <a:lnTo>
                    <a:pt x="64541" y="17297"/>
                  </a:lnTo>
                  <a:close/>
                </a:path>
                <a:path w="151765" h="21590">
                  <a:moveTo>
                    <a:pt x="64541" y="1054"/>
                  </a:moveTo>
                  <a:lnTo>
                    <a:pt x="63423" y="0"/>
                  </a:lnTo>
                  <a:lnTo>
                    <a:pt x="61620" y="0"/>
                  </a:lnTo>
                  <a:lnTo>
                    <a:pt x="60667" y="0"/>
                  </a:lnTo>
                  <a:lnTo>
                    <a:pt x="58864" y="0"/>
                  </a:lnTo>
                  <a:lnTo>
                    <a:pt x="57746" y="1054"/>
                  </a:lnTo>
                  <a:lnTo>
                    <a:pt x="57746" y="3670"/>
                  </a:lnTo>
                  <a:lnTo>
                    <a:pt x="58864" y="4724"/>
                  </a:lnTo>
                  <a:lnTo>
                    <a:pt x="60667" y="4724"/>
                  </a:lnTo>
                  <a:lnTo>
                    <a:pt x="61620" y="4724"/>
                  </a:lnTo>
                  <a:lnTo>
                    <a:pt x="63423" y="4724"/>
                  </a:lnTo>
                  <a:lnTo>
                    <a:pt x="64541" y="3670"/>
                  </a:lnTo>
                  <a:lnTo>
                    <a:pt x="64541" y="2362"/>
                  </a:lnTo>
                  <a:lnTo>
                    <a:pt x="64541" y="1054"/>
                  </a:lnTo>
                  <a:close/>
                </a:path>
                <a:path w="151765" h="21590">
                  <a:moveTo>
                    <a:pt x="68453" y="9169"/>
                  </a:moveTo>
                  <a:lnTo>
                    <a:pt x="67335" y="8115"/>
                  </a:lnTo>
                  <a:lnTo>
                    <a:pt x="64579" y="8115"/>
                  </a:lnTo>
                  <a:lnTo>
                    <a:pt x="63461" y="9169"/>
                  </a:lnTo>
                  <a:lnTo>
                    <a:pt x="63461" y="11785"/>
                  </a:lnTo>
                  <a:lnTo>
                    <a:pt x="64579" y="12839"/>
                  </a:lnTo>
                  <a:lnTo>
                    <a:pt x="67335" y="12839"/>
                  </a:lnTo>
                  <a:lnTo>
                    <a:pt x="68453" y="11785"/>
                  </a:lnTo>
                  <a:lnTo>
                    <a:pt x="68453" y="10477"/>
                  </a:lnTo>
                  <a:lnTo>
                    <a:pt x="68453" y="9169"/>
                  </a:lnTo>
                  <a:close/>
                </a:path>
                <a:path w="151765" h="21590">
                  <a:moveTo>
                    <a:pt x="74168" y="17297"/>
                  </a:moveTo>
                  <a:lnTo>
                    <a:pt x="73050" y="16243"/>
                  </a:lnTo>
                  <a:lnTo>
                    <a:pt x="71247" y="16243"/>
                  </a:lnTo>
                  <a:lnTo>
                    <a:pt x="70294" y="16243"/>
                  </a:lnTo>
                  <a:lnTo>
                    <a:pt x="68491" y="16243"/>
                  </a:lnTo>
                  <a:lnTo>
                    <a:pt x="67373" y="17297"/>
                  </a:lnTo>
                  <a:lnTo>
                    <a:pt x="67373" y="19913"/>
                  </a:lnTo>
                  <a:lnTo>
                    <a:pt x="68491" y="20967"/>
                  </a:lnTo>
                  <a:lnTo>
                    <a:pt x="70294" y="20967"/>
                  </a:lnTo>
                  <a:lnTo>
                    <a:pt x="71247" y="20967"/>
                  </a:lnTo>
                  <a:lnTo>
                    <a:pt x="73050" y="20967"/>
                  </a:lnTo>
                  <a:lnTo>
                    <a:pt x="74168" y="19913"/>
                  </a:lnTo>
                  <a:lnTo>
                    <a:pt x="74168" y="18605"/>
                  </a:lnTo>
                  <a:lnTo>
                    <a:pt x="74168" y="17297"/>
                  </a:lnTo>
                  <a:close/>
                </a:path>
                <a:path w="151765" h="21590">
                  <a:moveTo>
                    <a:pt x="74168" y="1054"/>
                  </a:moveTo>
                  <a:lnTo>
                    <a:pt x="73050" y="0"/>
                  </a:lnTo>
                  <a:lnTo>
                    <a:pt x="71247" y="0"/>
                  </a:lnTo>
                  <a:lnTo>
                    <a:pt x="70294" y="0"/>
                  </a:lnTo>
                  <a:lnTo>
                    <a:pt x="68491" y="0"/>
                  </a:lnTo>
                  <a:lnTo>
                    <a:pt x="67373" y="1054"/>
                  </a:lnTo>
                  <a:lnTo>
                    <a:pt x="67373" y="3670"/>
                  </a:lnTo>
                  <a:lnTo>
                    <a:pt x="68491" y="4724"/>
                  </a:lnTo>
                  <a:lnTo>
                    <a:pt x="70294" y="4724"/>
                  </a:lnTo>
                  <a:lnTo>
                    <a:pt x="71247" y="4724"/>
                  </a:lnTo>
                  <a:lnTo>
                    <a:pt x="73050" y="4724"/>
                  </a:lnTo>
                  <a:lnTo>
                    <a:pt x="74168" y="3670"/>
                  </a:lnTo>
                  <a:lnTo>
                    <a:pt x="74168" y="2362"/>
                  </a:lnTo>
                  <a:lnTo>
                    <a:pt x="74168" y="1054"/>
                  </a:lnTo>
                  <a:close/>
                </a:path>
                <a:path w="151765" h="21590">
                  <a:moveTo>
                    <a:pt x="78079" y="9169"/>
                  </a:moveTo>
                  <a:lnTo>
                    <a:pt x="76962" y="8115"/>
                  </a:lnTo>
                  <a:lnTo>
                    <a:pt x="74206" y="8115"/>
                  </a:lnTo>
                  <a:lnTo>
                    <a:pt x="73088" y="9169"/>
                  </a:lnTo>
                  <a:lnTo>
                    <a:pt x="73088" y="11785"/>
                  </a:lnTo>
                  <a:lnTo>
                    <a:pt x="74206" y="12839"/>
                  </a:lnTo>
                  <a:lnTo>
                    <a:pt x="76962" y="12839"/>
                  </a:lnTo>
                  <a:lnTo>
                    <a:pt x="78079" y="11785"/>
                  </a:lnTo>
                  <a:lnTo>
                    <a:pt x="78079" y="10477"/>
                  </a:lnTo>
                  <a:lnTo>
                    <a:pt x="78079" y="9169"/>
                  </a:lnTo>
                  <a:close/>
                </a:path>
                <a:path w="151765" h="21590">
                  <a:moveTo>
                    <a:pt x="83794" y="17297"/>
                  </a:moveTo>
                  <a:lnTo>
                    <a:pt x="82677" y="16243"/>
                  </a:lnTo>
                  <a:lnTo>
                    <a:pt x="80873" y="16243"/>
                  </a:lnTo>
                  <a:lnTo>
                    <a:pt x="79921" y="16243"/>
                  </a:lnTo>
                  <a:lnTo>
                    <a:pt x="78117" y="16243"/>
                  </a:lnTo>
                  <a:lnTo>
                    <a:pt x="77000" y="17297"/>
                  </a:lnTo>
                  <a:lnTo>
                    <a:pt x="77000" y="19913"/>
                  </a:lnTo>
                  <a:lnTo>
                    <a:pt x="78117" y="20967"/>
                  </a:lnTo>
                  <a:lnTo>
                    <a:pt x="79921" y="20967"/>
                  </a:lnTo>
                  <a:lnTo>
                    <a:pt x="80873" y="20967"/>
                  </a:lnTo>
                  <a:lnTo>
                    <a:pt x="82677" y="20967"/>
                  </a:lnTo>
                  <a:lnTo>
                    <a:pt x="83794" y="19913"/>
                  </a:lnTo>
                  <a:lnTo>
                    <a:pt x="83794" y="18605"/>
                  </a:lnTo>
                  <a:lnTo>
                    <a:pt x="83794" y="17297"/>
                  </a:lnTo>
                  <a:close/>
                </a:path>
                <a:path w="151765" h="21590">
                  <a:moveTo>
                    <a:pt x="83794" y="1054"/>
                  </a:moveTo>
                  <a:lnTo>
                    <a:pt x="82677" y="0"/>
                  </a:lnTo>
                  <a:lnTo>
                    <a:pt x="80873" y="0"/>
                  </a:lnTo>
                  <a:lnTo>
                    <a:pt x="79921" y="0"/>
                  </a:lnTo>
                  <a:lnTo>
                    <a:pt x="78117" y="0"/>
                  </a:lnTo>
                  <a:lnTo>
                    <a:pt x="77000" y="1054"/>
                  </a:lnTo>
                  <a:lnTo>
                    <a:pt x="77000" y="3670"/>
                  </a:lnTo>
                  <a:lnTo>
                    <a:pt x="78117" y="4724"/>
                  </a:lnTo>
                  <a:lnTo>
                    <a:pt x="79921" y="4724"/>
                  </a:lnTo>
                  <a:lnTo>
                    <a:pt x="80873" y="4724"/>
                  </a:lnTo>
                  <a:lnTo>
                    <a:pt x="82677" y="4724"/>
                  </a:lnTo>
                  <a:lnTo>
                    <a:pt x="83794" y="3670"/>
                  </a:lnTo>
                  <a:lnTo>
                    <a:pt x="83794" y="2362"/>
                  </a:lnTo>
                  <a:lnTo>
                    <a:pt x="83794" y="1054"/>
                  </a:lnTo>
                  <a:close/>
                </a:path>
                <a:path w="151765" h="21590">
                  <a:moveTo>
                    <a:pt x="87706" y="9169"/>
                  </a:moveTo>
                  <a:lnTo>
                    <a:pt x="86588" y="8115"/>
                  </a:lnTo>
                  <a:lnTo>
                    <a:pt x="83832" y="8115"/>
                  </a:lnTo>
                  <a:lnTo>
                    <a:pt x="82715" y="9169"/>
                  </a:lnTo>
                  <a:lnTo>
                    <a:pt x="82715" y="11785"/>
                  </a:lnTo>
                  <a:lnTo>
                    <a:pt x="83832" y="12839"/>
                  </a:lnTo>
                  <a:lnTo>
                    <a:pt x="86588" y="12839"/>
                  </a:lnTo>
                  <a:lnTo>
                    <a:pt x="87706" y="11785"/>
                  </a:lnTo>
                  <a:lnTo>
                    <a:pt x="87706" y="10477"/>
                  </a:lnTo>
                  <a:lnTo>
                    <a:pt x="87706" y="9169"/>
                  </a:lnTo>
                  <a:close/>
                </a:path>
                <a:path w="151765" h="21590">
                  <a:moveTo>
                    <a:pt x="93421" y="17297"/>
                  </a:moveTo>
                  <a:lnTo>
                    <a:pt x="92303" y="16243"/>
                  </a:lnTo>
                  <a:lnTo>
                    <a:pt x="90500" y="16243"/>
                  </a:lnTo>
                  <a:lnTo>
                    <a:pt x="89547" y="16243"/>
                  </a:lnTo>
                  <a:lnTo>
                    <a:pt x="87744" y="16243"/>
                  </a:lnTo>
                  <a:lnTo>
                    <a:pt x="86626" y="17297"/>
                  </a:lnTo>
                  <a:lnTo>
                    <a:pt x="86626" y="19913"/>
                  </a:lnTo>
                  <a:lnTo>
                    <a:pt x="87744" y="20967"/>
                  </a:lnTo>
                  <a:lnTo>
                    <a:pt x="89547" y="20967"/>
                  </a:lnTo>
                  <a:lnTo>
                    <a:pt x="90500" y="20967"/>
                  </a:lnTo>
                  <a:lnTo>
                    <a:pt x="92303" y="20967"/>
                  </a:lnTo>
                  <a:lnTo>
                    <a:pt x="93421" y="19913"/>
                  </a:lnTo>
                  <a:lnTo>
                    <a:pt x="93421" y="18605"/>
                  </a:lnTo>
                  <a:lnTo>
                    <a:pt x="93421" y="17297"/>
                  </a:lnTo>
                  <a:close/>
                </a:path>
                <a:path w="151765" h="21590">
                  <a:moveTo>
                    <a:pt x="93421" y="1054"/>
                  </a:moveTo>
                  <a:lnTo>
                    <a:pt x="92303" y="0"/>
                  </a:lnTo>
                  <a:lnTo>
                    <a:pt x="90500" y="0"/>
                  </a:lnTo>
                  <a:lnTo>
                    <a:pt x="89547" y="0"/>
                  </a:lnTo>
                  <a:lnTo>
                    <a:pt x="87744" y="0"/>
                  </a:lnTo>
                  <a:lnTo>
                    <a:pt x="86626" y="1054"/>
                  </a:lnTo>
                  <a:lnTo>
                    <a:pt x="86626" y="3670"/>
                  </a:lnTo>
                  <a:lnTo>
                    <a:pt x="87744" y="4724"/>
                  </a:lnTo>
                  <a:lnTo>
                    <a:pt x="89547" y="4724"/>
                  </a:lnTo>
                  <a:lnTo>
                    <a:pt x="90500" y="4724"/>
                  </a:lnTo>
                  <a:lnTo>
                    <a:pt x="92303" y="4724"/>
                  </a:lnTo>
                  <a:lnTo>
                    <a:pt x="93421" y="3670"/>
                  </a:lnTo>
                  <a:lnTo>
                    <a:pt x="93421" y="2362"/>
                  </a:lnTo>
                  <a:lnTo>
                    <a:pt x="93421" y="1054"/>
                  </a:lnTo>
                  <a:close/>
                </a:path>
                <a:path w="151765" h="21590">
                  <a:moveTo>
                    <a:pt x="97332" y="9169"/>
                  </a:moveTo>
                  <a:lnTo>
                    <a:pt x="96215" y="8115"/>
                  </a:lnTo>
                  <a:lnTo>
                    <a:pt x="93459" y="8115"/>
                  </a:lnTo>
                  <a:lnTo>
                    <a:pt x="92341" y="9169"/>
                  </a:lnTo>
                  <a:lnTo>
                    <a:pt x="92341" y="11785"/>
                  </a:lnTo>
                  <a:lnTo>
                    <a:pt x="93459" y="12839"/>
                  </a:lnTo>
                  <a:lnTo>
                    <a:pt x="96215" y="12839"/>
                  </a:lnTo>
                  <a:lnTo>
                    <a:pt x="97332" y="11785"/>
                  </a:lnTo>
                  <a:lnTo>
                    <a:pt x="97332" y="10477"/>
                  </a:lnTo>
                  <a:lnTo>
                    <a:pt x="97332" y="9169"/>
                  </a:lnTo>
                  <a:close/>
                </a:path>
                <a:path w="151765" h="21590">
                  <a:moveTo>
                    <a:pt x="103047" y="17297"/>
                  </a:moveTo>
                  <a:lnTo>
                    <a:pt x="101930" y="16243"/>
                  </a:lnTo>
                  <a:lnTo>
                    <a:pt x="100126" y="16243"/>
                  </a:lnTo>
                  <a:lnTo>
                    <a:pt x="99174" y="16243"/>
                  </a:lnTo>
                  <a:lnTo>
                    <a:pt x="97370" y="16243"/>
                  </a:lnTo>
                  <a:lnTo>
                    <a:pt x="96253" y="17297"/>
                  </a:lnTo>
                  <a:lnTo>
                    <a:pt x="96253" y="19913"/>
                  </a:lnTo>
                  <a:lnTo>
                    <a:pt x="97370" y="20967"/>
                  </a:lnTo>
                  <a:lnTo>
                    <a:pt x="99174" y="20967"/>
                  </a:lnTo>
                  <a:lnTo>
                    <a:pt x="100126" y="20967"/>
                  </a:lnTo>
                  <a:lnTo>
                    <a:pt x="101930" y="20967"/>
                  </a:lnTo>
                  <a:lnTo>
                    <a:pt x="103047" y="19913"/>
                  </a:lnTo>
                  <a:lnTo>
                    <a:pt x="103047" y="18605"/>
                  </a:lnTo>
                  <a:lnTo>
                    <a:pt x="103047" y="17297"/>
                  </a:lnTo>
                  <a:close/>
                </a:path>
                <a:path w="151765" h="21590">
                  <a:moveTo>
                    <a:pt x="103047" y="1054"/>
                  </a:moveTo>
                  <a:lnTo>
                    <a:pt x="101930" y="0"/>
                  </a:lnTo>
                  <a:lnTo>
                    <a:pt x="100126" y="0"/>
                  </a:lnTo>
                  <a:lnTo>
                    <a:pt x="99174" y="0"/>
                  </a:lnTo>
                  <a:lnTo>
                    <a:pt x="97370" y="0"/>
                  </a:lnTo>
                  <a:lnTo>
                    <a:pt x="96253" y="1054"/>
                  </a:lnTo>
                  <a:lnTo>
                    <a:pt x="96253" y="3670"/>
                  </a:lnTo>
                  <a:lnTo>
                    <a:pt x="97370" y="4724"/>
                  </a:lnTo>
                  <a:lnTo>
                    <a:pt x="99174" y="4724"/>
                  </a:lnTo>
                  <a:lnTo>
                    <a:pt x="100126" y="4724"/>
                  </a:lnTo>
                  <a:lnTo>
                    <a:pt x="101930" y="4724"/>
                  </a:lnTo>
                  <a:lnTo>
                    <a:pt x="103047" y="3670"/>
                  </a:lnTo>
                  <a:lnTo>
                    <a:pt x="103047" y="2362"/>
                  </a:lnTo>
                  <a:lnTo>
                    <a:pt x="103047" y="1054"/>
                  </a:lnTo>
                  <a:close/>
                </a:path>
                <a:path w="151765" h="21590">
                  <a:moveTo>
                    <a:pt x="106946" y="9169"/>
                  </a:moveTo>
                  <a:lnTo>
                    <a:pt x="105829" y="8115"/>
                  </a:lnTo>
                  <a:lnTo>
                    <a:pt x="103073" y="8115"/>
                  </a:lnTo>
                  <a:lnTo>
                    <a:pt x="101955" y="9169"/>
                  </a:lnTo>
                  <a:lnTo>
                    <a:pt x="101955" y="11785"/>
                  </a:lnTo>
                  <a:lnTo>
                    <a:pt x="103073" y="12839"/>
                  </a:lnTo>
                  <a:lnTo>
                    <a:pt x="105829" y="12839"/>
                  </a:lnTo>
                  <a:lnTo>
                    <a:pt x="106946" y="11785"/>
                  </a:lnTo>
                  <a:lnTo>
                    <a:pt x="106946" y="10477"/>
                  </a:lnTo>
                  <a:lnTo>
                    <a:pt x="106946" y="9169"/>
                  </a:lnTo>
                  <a:close/>
                </a:path>
                <a:path w="151765" h="21590">
                  <a:moveTo>
                    <a:pt x="112661" y="17297"/>
                  </a:moveTo>
                  <a:lnTo>
                    <a:pt x="111544" y="16243"/>
                  </a:lnTo>
                  <a:lnTo>
                    <a:pt x="109740" y="16243"/>
                  </a:lnTo>
                  <a:lnTo>
                    <a:pt x="108788" y="16243"/>
                  </a:lnTo>
                  <a:lnTo>
                    <a:pt x="106984" y="16243"/>
                  </a:lnTo>
                  <a:lnTo>
                    <a:pt x="105867" y="17297"/>
                  </a:lnTo>
                  <a:lnTo>
                    <a:pt x="105867" y="19913"/>
                  </a:lnTo>
                  <a:lnTo>
                    <a:pt x="106984" y="20967"/>
                  </a:lnTo>
                  <a:lnTo>
                    <a:pt x="108788" y="20967"/>
                  </a:lnTo>
                  <a:lnTo>
                    <a:pt x="109740" y="20967"/>
                  </a:lnTo>
                  <a:lnTo>
                    <a:pt x="111544" y="20967"/>
                  </a:lnTo>
                  <a:lnTo>
                    <a:pt x="112661" y="19913"/>
                  </a:lnTo>
                  <a:lnTo>
                    <a:pt x="112661" y="18605"/>
                  </a:lnTo>
                  <a:lnTo>
                    <a:pt x="112661" y="17297"/>
                  </a:lnTo>
                  <a:close/>
                </a:path>
                <a:path w="151765" h="21590">
                  <a:moveTo>
                    <a:pt x="112661" y="1054"/>
                  </a:moveTo>
                  <a:lnTo>
                    <a:pt x="111544" y="0"/>
                  </a:lnTo>
                  <a:lnTo>
                    <a:pt x="109740" y="0"/>
                  </a:lnTo>
                  <a:lnTo>
                    <a:pt x="108788" y="0"/>
                  </a:lnTo>
                  <a:lnTo>
                    <a:pt x="106984" y="0"/>
                  </a:lnTo>
                  <a:lnTo>
                    <a:pt x="105867" y="1054"/>
                  </a:lnTo>
                  <a:lnTo>
                    <a:pt x="105867" y="3670"/>
                  </a:lnTo>
                  <a:lnTo>
                    <a:pt x="106984" y="4724"/>
                  </a:lnTo>
                  <a:lnTo>
                    <a:pt x="108788" y="4724"/>
                  </a:lnTo>
                  <a:lnTo>
                    <a:pt x="109740" y="4724"/>
                  </a:lnTo>
                  <a:lnTo>
                    <a:pt x="111544" y="4724"/>
                  </a:lnTo>
                  <a:lnTo>
                    <a:pt x="112661" y="3670"/>
                  </a:lnTo>
                  <a:lnTo>
                    <a:pt x="112661" y="2362"/>
                  </a:lnTo>
                  <a:lnTo>
                    <a:pt x="112661" y="1054"/>
                  </a:lnTo>
                  <a:close/>
                </a:path>
                <a:path w="151765" h="21590">
                  <a:moveTo>
                    <a:pt x="116573" y="9169"/>
                  </a:moveTo>
                  <a:lnTo>
                    <a:pt x="115455" y="8115"/>
                  </a:lnTo>
                  <a:lnTo>
                    <a:pt x="112699" y="8115"/>
                  </a:lnTo>
                  <a:lnTo>
                    <a:pt x="111582" y="9169"/>
                  </a:lnTo>
                  <a:lnTo>
                    <a:pt x="111582" y="11785"/>
                  </a:lnTo>
                  <a:lnTo>
                    <a:pt x="112699" y="12839"/>
                  </a:lnTo>
                  <a:lnTo>
                    <a:pt x="115455" y="12839"/>
                  </a:lnTo>
                  <a:lnTo>
                    <a:pt x="116573" y="11785"/>
                  </a:lnTo>
                  <a:lnTo>
                    <a:pt x="116573" y="10477"/>
                  </a:lnTo>
                  <a:lnTo>
                    <a:pt x="116573" y="9169"/>
                  </a:lnTo>
                  <a:close/>
                </a:path>
                <a:path w="151765" h="21590">
                  <a:moveTo>
                    <a:pt x="122288" y="17297"/>
                  </a:moveTo>
                  <a:lnTo>
                    <a:pt x="121170" y="16243"/>
                  </a:lnTo>
                  <a:lnTo>
                    <a:pt x="119367" y="16243"/>
                  </a:lnTo>
                  <a:lnTo>
                    <a:pt x="118414" y="16243"/>
                  </a:lnTo>
                  <a:lnTo>
                    <a:pt x="116611" y="16243"/>
                  </a:lnTo>
                  <a:lnTo>
                    <a:pt x="115493" y="17297"/>
                  </a:lnTo>
                  <a:lnTo>
                    <a:pt x="115493" y="19913"/>
                  </a:lnTo>
                  <a:lnTo>
                    <a:pt x="116611" y="20967"/>
                  </a:lnTo>
                  <a:lnTo>
                    <a:pt x="118414" y="20967"/>
                  </a:lnTo>
                  <a:lnTo>
                    <a:pt x="119367" y="20967"/>
                  </a:lnTo>
                  <a:lnTo>
                    <a:pt x="121170" y="20967"/>
                  </a:lnTo>
                  <a:lnTo>
                    <a:pt x="122288" y="19913"/>
                  </a:lnTo>
                  <a:lnTo>
                    <a:pt x="122288" y="18605"/>
                  </a:lnTo>
                  <a:lnTo>
                    <a:pt x="122288" y="17297"/>
                  </a:lnTo>
                  <a:close/>
                </a:path>
                <a:path w="151765" h="21590">
                  <a:moveTo>
                    <a:pt x="122288" y="1054"/>
                  </a:moveTo>
                  <a:lnTo>
                    <a:pt x="121170" y="0"/>
                  </a:lnTo>
                  <a:lnTo>
                    <a:pt x="119367" y="0"/>
                  </a:lnTo>
                  <a:lnTo>
                    <a:pt x="118414" y="0"/>
                  </a:lnTo>
                  <a:lnTo>
                    <a:pt x="116611" y="0"/>
                  </a:lnTo>
                  <a:lnTo>
                    <a:pt x="115493" y="1054"/>
                  </a:lnTo>
                  <a:lnTo>
                    <a:pt x="115493" y="3670"/>
                  </a:lnTo>
                  <a:lnTo>
                    <a:pt x="116611" y="4724"/>
                  </a:lnTo>
                  <a:lnTo>
                    <a:pt x="118414" y="4724"/>
                  </a:lnTo>
                  <a:lnTo>
                    <a:pt x="119367" y="4724"/>
                  </a:lnTo>
                  <a:lnTo>
                    <a:pt x="121170" y="4724"/>
                  </a:lnTo>
                  <a:lnTo>
                    <a:pt x="122288" y="3670"/>
                  </a:lnTo>
                  <a:lnTo>
                    <a:pt x="122288" y="2362"/>
                  </a:lnTo>
                  <a:lnTo>
                    <a:pt x="122288" y="1054"/>
                  </a:lnTo>
                  <a:close/>
                </a:path>
                <a:path w="151765" h="21590">
                  <a:moveTo>
                    <a:pt x="126199" y="9169"/>
                  </a:moveTo>
                  <a:lnTo>
                    <a:pt x="125082" y="8115"/>
                  </a:lnTo>
                  <a:lnTo>
                    <a:pt x="122326" y="8115"/>
                  </a:lnTo>
                  <a:lnTo>
                    <a:pt x="121208" y="9169"/>
                  </a:lnTo>
                  <a:lnTo>
                    <a:pt x="121208" y="11785"/>
                  </a:lnTo>
                  <a:lnTo>
                    <a:pt x="122326" y="12839"/>
                  </a:lnTo>
                  <a:lnTo>
                    <a:pt x="125082" y="12839"/>
                  </a:lnTo>
                  <a:lnTo>
                    <a:pt x="126199" y="11785"/>
                  </a:lnTo>
                  <a:lnTo>
                    <a:pt x="126199" y="10477"/>
                  </a:lnTo>
                  <a:lnTo>
                    <a:pt x="126199" y="9169"/>
                  </a:lnTo>
                  <a:close/>
                </a:path>
                <a:path w="151765" h="21590">
                  <a:moveTo>
                    <a:pt x="131914" y="17297"/>
                  </a:moveTo>
                  <a:lnTo>
                    <a:pt x="130797" y="16243"/>
                  </a:lnTo>
                  <a:lnTo>
                    <a:pt x="128993" y="16243"/>
                  </a:lnTo>
                  <a:lnTo>
                    <a:pt x="128041" y="16243"/>
                  </a:lnTo>
                  <a:lnTo>
                    <a:pt x="126238" y="16243"/>
                  </a:lnTo>
                  <a:lnTo>
                    <a:pt x="125120" y="17297"/>
                  </a:lnTo>
                  <a:lnTo>
                    <a:pt x="125120" y="19913"/>
                  </a:lnTo>
                  <a:lnTo>
                    <a:pt x="126238" y="20967"/>
                  </a:lnTo>
                  <a:lnTo>
                    <a:pt x="128041" y="20967"/>
                  </a:lnTo>
                  <a:lnTo>
                    <a:pt x="128993" y="20967"/>
                  </a:lnTo>
                  <a:lnTo>
                    <a:pt x="130797" y="20967"/>
                  </a:lnTo>
                  <a:lnTo>
                    <a:pt x="131914" y="19913"/>
                  </a:lnTo>
                  <a:lnTo>
                    <a:pt x="131914" y="18605"/>
                  </a:lnTo>
                  <a:lnTo>
                    <a:pt x="131914" y="17297"/>
                  </a:lnTo>
                  <a:close/>
                </a:path>
                <a:path w="151765" h="21590">
                  <a:moveTo>
                    <a:pt x="131914" y="1054"/>
                  </a:moveTo>
                  <a:lnTo>
                    <a:pt x="130797" y="0"/>
                  </a:lnTo>
                  <a:lnTo>
                    <a:pt x="128993" y="0"/>
                  </a:lnTo>
                  <a:lnTo>
                    <a:pt x="128041" y="0"/>
                  </a:lnTo>
                  <a:lnTo>
                    <a:pt x="126238" y="0"/>
                  </a:lnTo>
                  <a:lnTo>
                    <a:pt x="125120" y="1054"/>
                  </a:lnTo>
                  <a:lnTo>
                    <a:pt x="125120" y="3670"/>
                  </a:lnTo>
                  <a:lnTo>
                    <a:pt x="126238" y="4724"/>
                  </a:lnTo>
                  <a:lnTo>
                    <a:pt x="128041" y="4724"/>
                  </a:lnTo>
                  <a:lnTo>
                    <a:pt x="128993" y="4724"/>
                  </a:lnTo>
                  <a:lnTo>
                    <a:pt x="130797" y="4724"/>
                  </a:lnTo>
                  <a:lnTo>
                    <a:pt x="131914" y="3670"/>
                  </a:lnTo>
                  <a:lnTo>
                    <a:pt x="131914" y="2362"/>
                  </a:lnTo>
                  <a:lnTo>
                    <a:pt x="131914" y="1054"/>
                  </a:lnTo>
                  <a:close/>
                </a:path>
                <a:path w="151765" h="21590">
                  <a:moveTo>
                    <a:pt x="135826" y="9169"/>
                  </a:moveTo>
                  <a:lnTo>
                    <a:pt x="134708" y="8115"/>
                  </a:lnTo>
                  <a:lnTo>
                    <a:pt x="131953" y="8115"/>
                  </a:lnTo>
                  <a:lnTo>
                    <a:pt x="130835" y="9169"/>
                  </a:lnTo>
                  <a:lnTo>
                    <a:pt x="130835" y="11785"/>
                  </a:lnTo>
                  <a:lnTo>
                    <a:pt x="131953" y="12839"/>
                  </a:lnTo>
                  <a:lnTo>
                    <a:pt x="134708" y="12839"/>
                  </a:lnTo>
                  <a:lnTo>
                    <a:pt x="135826" y="11785"/>
                  </a:lnTo>
                  <a:lnTo>
                    <a:pt x="135826" y="10477"/>
                  </a:lnTo>
                  <a:lnTo>
                    <a:pt x="135826" y="9169"/>
                  </a:lnTo>
                  <a:close/>
                </a:path>
                <a:path w="151765" h="21590">
                  <a:moveTo>
                    <a:pt x="141541" y="17297"/>
                  </a:moveTo>
                  <a:lnTo>
                    <a:pt x="140423" y="16243"/>
                  </a:lnTo>
                  <a:lnTo>
                    <a:pt x="138620" y="16243"/>
                  </a:lnTo>
                  <a:lnTo>
                    <a:pt x="137668" y="16243"/>
                  </a:lnTo>
                  <a:lnTo>
                    <a:pt x="135864" y="16243"/>
                  </a:lnTo>
                  <a:lnTo>
                    <a:pt x="134747" y="17297"/>
                  </a:lnTo>
                  <a:lnTo>
                    <a:pt x="134747" y="19913"/>
                  </a:lnTo>
                  <a:lnTo>
                    <a:pt x="135864" y="20967"/>
                  </a:lnTo>
                  <a:lnTo>
                    <a:pt x="137668" y="20967"/>
                  </a:lnTo>
                  <a:lnTo>
                    <a:pt x="138620" y="20967"/>
                  </a:lnTo>
                  <a:lnTo>
                    <a:pt x="140423" y="20967"/>
                  </a:lnTo>
                  <a:lnTo>
                    <a:pt x="141541" y="19913"/>
                  </a:lnTo>
                  <a:lnTo>
                    <a:pt x="141541" y="18605"/>
                  </a:lnTo>
                  <a:lnTo>
                    <a:pt x="141541" y="17297"/>
                  </a:lnTo>
                  <a:close/>
                </a:path>
                <a:path w="151765" h="21590">
                  <a:moveTo>
                    <a:pt x="141541" y="1054"/>
                  </a:moveTo>
                  <a:lnTo>
                    <a:pt x="140423" y="0"/>
                  </a:lnTo>
                  <a:lnTo>
                    <a:pt x="137668" y="0"/>
                  </a:lnTo>
                  <a:lnTo>
                    <a:pt x="136550" y="1054"/>
                  </a:lnTo>
                  <a:lnTo>
                    <a:pt x="136550" y="3670"/>
                  </a:lnTo>
                  <a:lnTo>
                    <a:pt x="137668" y="4724"/>
                  </a:lnTo>
                  <a:lnTo>
                    <a:pt x="140423" y="4724"/>
                  </a:lnTo>
                  <a:lnTo>
                    <a:pt x="141541" y="3670"/>
                  </a:lnTo>
                  <a:lnTo>
                    <a:pt x="141541" y="2362"/>
                  </a:lnTo>
                  <a:lnTo>
                    <a:pt x="141541" y="1054"/>
                  </a:lnTo>
                  <a:close/>
                </a:path>
                <a:path w="151765" h="21590">
                  <a:moveTo>
                    <a:pt x="145453" y="9169"/>
                  </a:moveTo>
                  <a:lnTo>
                    <a:pt x="144335" y="8115"/>
                  </a:lnTo>
                  <a:lnTo>
                    <a:pt x="141579" y="8115"/>
                  </a:lnTo>
                  <a:lnTo>
                    <a:pt x="140462" y="9169"/>
                  </a:lnTo>
                  <a:lnTo>
                    <a:pt x="140462" y="11785"/>
                  </a:lnTo>
                  <a:lnTo>
                    <a:pt x="141579" y="12839"/>
                  </a:lnTo>
                  <a:lnTo>
                    <a:pt x="144335" y="12839"/>
                  </a:lnTo>
                  <a:lnTo>
                    <a:pt x="145453" y="11785"/>
                  </a:lnTo>
                  <a:lnTo>
                    <a:pt x="145453" y="10477"/>
                  </a:lnTo>
                  <a:lnTo>
                    <a:pt x="145453" y="9169"/>
                  </a:lnTo>
                  <a:close/>
                </a:path>
                <a:path w="151765" h="21590">
                  <a:moveTo>
                    <a:pt x="151168" y="17297"/>
                  </a:moveTo>
                  <a:lnTo>
                    <a:pt x="150050" y="16243"/>
                  </a:lnTo>
                  <a:lnTo>
                    <a:pt x="147294" y="16243"/>
                  </a:lnTo>
                  <a:lnTo>
                    <a:pt x="146177" y="17297"/>
                  </a:lnTo>
                  <a:lnTo>
                    <a:pt x="146177" y="19913"/>
                  </a:lnTo>
                  <a:lnTo>
                    <a:pt x="147294" y="20967"/>
                  </a:lnTo>
                  <a:lnTo>
                    <a:pt x="150050" y="20967"/>
                  </a:lnTo>
                  <a:lnTo>
                    <a:pt x="151168" y="19913"/>
                  </a:lnTo>
                  <a:lnTo>
                    <a:pt x="151168" y="18605"/>
                  </a:lnTo>
                  <a:lnTo>
                    <a:pt x="151168" y="17297"/>
                  </a:lnTo>
                  <a:close/>
                </a:path>
                <a:path w="151765" h="21590">
                  <a:moveTo>
                    <a:pt x="151168" y="1054"/>
                  </a:moveTo>
                  <a:lnTo>
                    <a:pt x="150050" y="0"/>
                  </a:lnTo>
                  <a:lnTo>
                    <a:pt x="147294" y="0"/>
                  </a:lnTo>
                  <a:lnTo>
                    <a:pt x="146177" y="1054"/>
                  </a:lnTo>
                  <a:lnTo>
                    <a:pt x="146177" y="3670"/>
                  </a:lnTo>
                  <a:lnTo>
                    <a:pt x="147294" y="4724"/>
                  </a:lnTo>
                  <a:lnTo>
                    <a:pt x="150050" y="4724"/>
                  </a:lnTo>
                  <a:lnTo>
                    <a:pt x="151168" y="3670"/>
                  </a:lnTo>
                  <a:lnTo>
                    <a:pt x="151168" y="2362"/>
                  </a:lnTo>
                  <a:lnTo>
                    <a:pt x="151168" y="105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50011" y="6715874"/>
              <a:ext cx="261620" cy="35560"/>
            </a:xfrm>
            <a:custGeom>
              <a:avLst/>
              <a:gdLst/>
              <a:ahLst/>
              <a:cxnLst/>
              <a:rect l="l" t="t" r="r" b="b"/>
              <a:pathLst>
                <a:path w="261620" h="35559">
                  <a:moveTo>
                    <a:pt x="1676" y="17297"/>
                  </a:moveTo>
                  <a:lnTo>
                    <a:pt x="558" y="16243"/>
                  </a:lnTo>
                  <a:lnTo>
                    <a:pt x="0" y="16243"/>
                  </a:lnTo>
                  <a:lnTo>
                    <a:pt x="0" y="18605"/>
                  </a:lnTo>
                  <a:lnTo>
                    <a:pt x="1676" y="18605"/>
                  </a:lnTo>
                  <a:lnTo>
                    <a:pt x="1676" y="17297"/>
                  </a:lnTo>
                  <a:close/>
                </a:path>
                <a:path w="261620" h="35559">
                  <a:moveTo>
                    <a:pt x="1676" y="2362"/>
                  </a:moveTo>
                  <a:lnTo>
                    <a:pt x="0" y="2362"/>
                  </a:lnTo>
                  <a:lnTo>
                    <a:pt x="0" y="4724"/>
                  </a:lnTo>
                  <a:lnTo>
                    <a:pt x="558" y="4724"/>
                  </a:lnTo>
                  <a:lnTo>
                    <a:pt x="1676" y="3670"/>
                  </a:lnTo>
                  <a:lnTo>
                    <a:pt x="1676" y="2362"/>
                  </a:lnTo>
                  <a:close/>
                </a:path>
                <a:path w="261620" h="35559">
                  <a:moveTo>
                    <a:pt x="7391" y="9169"/>
                  </a:moveTo>
                  <a:lnTo>
                    <a:pt x="6273" y="8115"/>
                  </a:lnTo>
                  <a:lnTo>
                    <a:pt x="3517" y="8115"/>
                  </a:lnTo>
                  <a:lnTo>
                    <a:pt x="2400" y="9169"/>
                  </a:lnTo>
                  <a:lnTo>
                    <a:pt x="2400" y="11785"/>
                  </a:lnTo>
                  <a:lnTo>
                    <a:pt x="3517" y="12839"/>
                  </a:lnTo>
                  <a:lnTo>
                    <a:pt x="6273" y="12839"/>
                  </a:lnTo>
                  <a:lnTo>
                    <a:pt x="7391" y="11785"/>
                  </a:lnTo>
                  <a:lnTo>
                    <a:pt x="7391" y="10477"/>
                  </a:lnTo>
                  <a:lnTo>
                    <a:pt x="7391" y="9169"/>
                  </a:lnTo>
                  <a:close/>
                </a:path>
                <a:path w="261620" h="35559">
                  <a:moveTo>
                    <a:pt x="13106" y="17297"/>
                  </a:moveTo>
                  <a:lnTo>
                    <a:pt x="11988" y="16243"/>
                  </a:lnTo>
                  <a:lnTo>
                    <a:pt x="10185" y="16243"/>
                  </a:lnTo>
                  <a:lnTo>
                    <a:pt x="9232" y="16243"/>
                  </a:lnTo>
                  <a:lnTo>
                    <a:pt x="7429" y="16243"/>
                  </a:lnTo>
                  <a:lnTo>
                    <a:pt x="6311" y="17297"/>
                  </a:lnTo>
                  <a:lnTo>
                    <a:pt x="6311" y="19913"/>
                  </a:lnTo>
                  <a:lnTo>
                    <a:pt x="7429" y="20967"/>
                  </a:lnTo>
                  <a:lnTo>
                    <a:pt x="9232" y="20967"/>
                  </a:lnTo>
                  <a:lnTo>
                    <a:pt x="10185" y="20967"/>
                  </a:lnTo>
                  <a:lnTo>
                    <a:pt x="11988" y="20967"/>
                  </a:lnTo>
                  <a:lnTo>
                    <a:pt x="13106" y="19913"/>
                  </a:lnTo>
                  <a:lnTo>
                    <a:pt x="13106" y="18605"/>
                  </a:lnTo>
                  <a:lnTo>
                    <a:pt x="13106" y="17297"/>
                  </a:lnTo>
                  <a:close/>
                </a:path>
                <a:path w="261620" h="35559">
                  <a:moveTo>
                    <a:pt x="13106" y="1054"/>
                  </a:moveTo>
                  <a:lnTo>
                    <a:pt x="11988" y="0"/>
                  </a:lnTo>
                  <a:lnTo>
                    <a:pt x="10185" y="0"/>
                  </a:lnTo>
                  <a:lnTo>
                    <a:pt x="9232" y="0"/>
                  </a:lnTo>
                  <a:lnTo>
                    <a:pt x="7429" y="0"/>
                  </a:lnTo>
                  <a:lnTo>
                    <a:pt x="6311" y="1054"/>
                  </a:lnTo>
                  <a:lnTo>
                    <a:pt x="6311" y="3670"/>
                  </a:lnTo>
                  <a:lnTo>
                    <a:pt x="7429" y="4724"/>
                  </a:lnTo>
                  <a:lnTo>
                    <a:pt x="9232" y="4724"/>
                  </a:lnTo>
                  <a:lnTo>
                    <a:pt x="10185" y="4724"/>
                  </a:lnTo>
                  <a:lnTo>
                    <a:pt x="11988" y="4724"/>
                  </a:lnTo>
                  <a:lnTo>
                    <a:pt x="13106" y="3670"/>
                  </a:lnTo>
                  <a:lnTo>
                    <a:pt x="13106" y="2362"/>
                  </a:lnTo>
                  <a:lnTo>
                    <a:pt x="13106" y="1054"/>
                  </a:lnTo>
                  <a:close/>
                </a:path>
                <a:path w="261620" h="35559">
                  <a:moveTo>
                    <a:pt x="17018" y="9169"/>
                  </a:moveTo>
                  <a:lnTo>
                    <a:pt x="15900" y="8115"/>
                  </a:lnTo>
                  <a:lnTo>
                    <a:pt x="13144" y="8115"/>
                  </a:lnTo>
                  <a:lnTo>
                    <a:pt x="12026" y="9169"/>
                  </a:lnTo>
                  <a:lnTo>
                    <a:pt x="12026" y="11785"/>
                  </a:lnTo>
                  <a:lnTo>
                    <a:pt x="13144" y="12839"/>
                  </a:lnTo>
                  <a:lnTo>
                    <a:pt x="15900" y="12839"/>
                  </a:lnTo>
                  <a:lnTo>
                    <a:pt x="17018" y="11785"/>
                  </a:lnTo>
                  <a:lnTo>
                    <a:pt x="17018" y="10477"/>
                  </a:lnTo>
                  <a:lnTo>
                    <a:pt x="17018" y="9169"/>
                  </a:lnTo>
                  <a:close/>
                </a:path>
                <a:path w="261620" h="35559">
                  <a:moveTo>
                    <a:pt x="22733" y="17297"/>
                  </a:moveTo>
                  <a:lnTo>
                    <a:pt x="21615" y="16243"/>
                  </a:lnTo>
                  <a:lnTo>
                    <a:pt x="19812" y="16243"/>
                  </a:lnTo>
                  <a:lnTo>
                    <a:pt x="18859" y="16243"/>
                  </a:lnTo>
                  <a:lnTo>
                    <a:pt x="17056" y="16243"/>
                  </a:lnTo>
                  <a:lnTo>
                    <a:pt x="15938" y="17297"/>
                  </a:lnTo>
                  <a:lnTo>
                    <a:pt x="15938" y="19913"/>
                  </a:lnTo>
                  <a:lnTo>
                    <a:pt x="17056" y="20967"/>
                  </a:lnTo>
                  <a:lnTo>
                    <a:pt x="18859" y="20967"/>
                  </a:lnTo>
                  <a:lnTo>
                    <a:pt x="19812" y="20967"/>
                  </a:lnTo>
                  <a:lnTo>
                    <a:pt x="21615" y="20967"/>
                  </a:lnTo>
                  <a:lnTo>
                    <a:pt x="22733" y="19913"/>
                  </a:lnTo>
                  <a:lnTo>
                    <a:pt x="22733" y="18605"/>
                  </a:lnTo>
                  <a:lnTo>
                    <a:pt x="22733" y="17297"/>
                  </a:lnTo>
                  <a:close/>
                </a:path>
                <a:path w="261620" h="35559">
                  <a:moveTo>
                    <a:pt x="22733" y="1054"/>
                  </a:moveTo>
                  <a:lnTo>
                    <a:pt x="21615" y="0"/>
                  </a:lnTo>
                  <a:lnTo>
                    <a:pt x="19812" y="0"/>
                  </a:lnTo>
                  <a:lnTo>
                    <a:pt x="18859" y="0"/>
                  </a:lnTo>
                  <a:lnTo>
                    <a:pt x="17056" y="0"/>
                  </a:lnTo>
                  <a:lnTo>
                    <a:pt x="15938" y="1054"/>
                  </a:lnTo>
                  <a:lnTo>
                    <a:pt x="15938" y="3670"/>
                  </a:lnTo>
                  <a:lnTo>
                    <a:pt x="17056" y="4724"/>
                  </a:lnTo>
                  <a:lnTo>
                    <a:pt x="18859" y="4724"/>
                  </a:lnTo>
                  <a:lnTo>
                    <a:pt x="19812" y="4724"/>
                  </a:lnTo>
                  <a:lnTo>
                    <a:pt x="21615" y="4724"/>
                  </a:lnTo>
                  <a:lnTo>
                    <a:pt x="22733" y="3670"/>
                  </a:lnTo>
                  <a:lnTo>
                    <a:pt x="22733" y="2362"/>
                  </a:lnTo>
                  <a:lnTo>
                    <a:pt x="22733" y="1054"/>
                  </a:lnTo>
                  <a:close/>
                </a:path>
                <a:path w="261620" h="35559">
                  <a:moveTo>
                    <a:pt x="26644" y="9169"/>
                  </a:moveTo>
                  <a:lnTo>
                    <a:pt x="25527" y="8115"/>
                  </a:lnTo>
                  <a:lnTo>
                    <a:pt x="22771" y="8115"/>
                  </a:lnTo>
                  <a:lnTo>
                    <a:pt x="21653" y="9169"/>
                  </a:lnTo>
                  <a:lnTo>
                    <a:pt x="21653" y="11785"/>
                  </a:lnTo>
                  <a:lnTo>
                    <a:pt x="22771" y="12839"/>
                  </a:lnTo>
                  <a:lnTo>
                    <a:pt x="25527" y="12839"/>
                  </a:lnTo>
                  <a:lnTo>
                    <a:pt x="26644" y="11785"/>
                  </a:lnTo>
                  <a:lnTo>
                    <a:pt x="26644" y="10477"/>
                  </a:lnTo>
                  <a:lnTo>
                    <a:pt x="26644" y="9169"/>
                  </a:lnTo>
                  <a:close/>
                </a:path>
                <a:path w="261620" h="35559">
                  <a:moveTo>
                    <a:pt x="32359" y="17297"/>
                  </a:moveTo>
                  <a:lnTo>
                    <a:pt x="31242" y="16243"/>
                  </a:lnTo>
                  <a:lnTo>
                    <a:pt x="29438" y="16243"/>
                  </a:lnTo>
                  <a:lnTo>
                    <a:pt x="28486" y="16243"/>
                  </a:lnTo>
                  <a:lnTo>
                    <a:pt x="26682" y="16243"/>
                  </a:lnTo>
                  <a:lnTo>
                    <a:pt x="25565" y="17297"/>
                  </a:lnTo>
                  <a:lnTo>
                    <a:pt x="25565" y="19913"/>
                  </a:lnTo>
                  <a:lnTo>
                    <a:pt x="26682" y="20967"/>
                  </a:lnTo>
                  <a:lnTo>
                    <a:pt x="28486" y="20967"/>
                  </a:lnTo>
                  <a:lnTo>
                    <a:pt x="29438" y="20967"/>
                  </a:lnTo>
                  <a:lnTo>
                    <a:pt x="31242" y="20967"/>
                  </a:lnTo>
                  <a:lnTo>
                    <a:pt x="32359" y="19913"/>
                  </a:lnTo>
                  <a:lnTo>
                    <a:pt x="32359" y="18605"/>
                  </a:lnTo>
                  <a:lnTo>
                    <a:pt x="32359" y="17297"/>
                  </a:lnTo>
                  <a:close/>
                </a:path>
                <a:path w="261620" h="35559">
                  <a:moveTo>
                    <a:pt x="32359" y="1054"/>
                  </a:moveTo>
                  <a:lnTo>
                    <a:pt x="31242" y="0"/>
                  </a:lnTo>
                  <a:lnTo>
                    <a:pt x="29438" y="0"/>
                  </a:lnTo>
                  <a:lnTo>
                    <a:pt x="28486" y="0"/>
                  </a:lnTo>
                  <a:lnTo>
                    <a:pt x="26682" y="0"/>
                  </a:lnTo>
                  <a:lnTo>
                    <a:pt x="25565" y="1054"/>
                  </a:lnTo>
                  <a:lnTo>
                    <a:pt x="25565" y="3670"/>
                  </a:lnTo>
                  <a:lnTo>
                    <a:pt x="26682" y="4724"/>
                  </a:lnTo>
                  <a:lnTo>
                    <a:pt x="28486" y="4724"/>
                  </a:lnTo>
                  <a:lnTo>
                    <a:pt x="29438" y="4724"/>
                  </a:lnTo>
                  <a:lnTo>
                    <a:pt x="31242" y="4724"/>
                  </a:lnTo>
                  <a:lnTo>
                    <a:pt x="32359" y="3670"/>
                  </a:lnTo>
                  <a:lnTo>
                    <a:pt x="32359" y="2362"/>
                  </a:lnTo>
                  <a:lnTo>
                    <a:pt x="32359" y="1054"/>
                  </a:lnTo>
                  <a:close/>
                </a:path>
                <a:path w="261620" h="35559">
                  <a:moveTo>
                    <a:pt x="36271" y="9169"/>
                  </a:moveTo>
                  <a:lnTo>
                    <a:pt x="35153" y="8115"/>
                  </a:lnTo>
                  <a:lnTo>
                    <a:pt x="32397" y="8115"/>
                  </a:lnTo>
                  <a:lnTo>
                    <a:pt x="31280" y="9169"/>
                  </a:lnTo>
                  <a:lnTo>
                    <a:pt x="31280" y="11785"/>
                  </a:lnTo>
                  <a:lnTo>
                    <a:pt x="32397" y="12839"/>
                  </a:lnTo>
                  <a:lnTo>
                    <a:pt x="35153" y="12839"/>
                  </a:lnTo>
                  <a:lnTo>
                    <a:pt x="36271" y="11785"/>
                  </a:lnTo>
                  <a:lnTo>
                    <a:pt x="36271" y="10477"/>
                  </a:lnTo>
                  <a:lnTo>
                    <a:pt x="36271" y="9169"/>
                  </a:lnTo>
                  <a:close/>
                </a:path>
                <a:path w="261620" h="35559">
                  <a:moveTo>
                    <a:pt x="41986" y="17297"/>
                  </a:moveTo>
                  <a:lnTo>
                    <a:pt x="40868" y="16243"/>
                  </a:lnTo>
                  <a:lnTo>
                    <a:pt x="39065" y="16243"/>
                  </a:lnTo>
                  <a:lnTo>
                    <a:pt x="38112" y="16243"/>
                  </a:lnTo>
                  <a:lnTo>
                    <a:pt x="36309" y="16243"/>
                  </a:lnTo>
                  <a:lnTo>
                    <a:pt x="35191" y="17297"/>
                  </a:lnTo>
                  <a:lnTo>
                    <a:pt x="35191" y="19913"/>
                  </a:lnTo>
                  <a:lnTo>
                    <a:pt x="36309" y="20967"/>
                  </a:lnTo>
                  <a:lnTo>
                    <a:pt x="38112" y="20967"/>
                  </a:lnTo>
                  <a:lnTo>
                    <a:pt x="39065" y="20967"/>
                  </a:lnTo>
                  <a:lnTo>
                    <a:pt x="40868" y="20967"/>
                  </a:lnTo>
                  <a:lnTo>
                    <a:pt x="41986" y="19913"/>
                  </a:lnTo>
                  <a:lnTo>
                    <a:pt x="41986" y="18605"/>
                  </a:lnTo>
                  <a:lnTo>
                    <a:pt x="41986" y="17297"/>
                  </a:lnTo>
                  <a:close/>
                </a:path>
                <a:path w="261620" h="35559">
                  <a:moveTo>
                    <a:pt x="41986" y="1054"/>
                  </a:moveTo>
                  <a:lnTo>
                    <a:pt x="40868" y="0"/>
                  </a:lnTo>
                  <a:lnTo>
                    <a:pt x="39065" y="0"/>
                  </a:lnTo>
                  <a:lnTo>
                    <a:pt x="38112" y="0"/>
                  </a:lnTo>
                  <a:lnTo>
                    <a:pt x="36309" y="0"/>
                  </a:lnTo>
                  <a:lnTo>
                    <a:pt x="35191" y="1054"/>
                  </a:lnTo>
                  <a:lnTo>
                    <a:pt x="35191" y="3670"/>
                  </a:lnTo>
                  <a:lnTo>
                    <a:pt x="36309" y="4724"/>
                  </a:lnTo>
                  <a:lnTo>
                    <a:pt x="38112" y="4724"/>
                  </a:lnTo>
                  <a:lnTo>
                    <a:pt x="39065" y="4724"/>
                  </a:lnTo>
                  <a:lnTo>
                    <a:pt x="40868" y="4724"/>
                  </a:lnTo>
                  <a:lnTo>
                    <a:pt x="41986" y="3670"/>
                  </a:lnTo>
                  <a:lnTo>
                    <a:pt x="41986" y="2362"/>
                  </a:lnTo>
                  <a:lnTo>
                    <a:pt x="41986" y="1054"/>
                  </a:lnTo>
                  <a:close/>
                </a:path>
                <a:path w="261620" h="35559">
                  <a:moveTo>
                    <a:pt x="45897" y="9169"/>
                  </a:moveTo>
                  <a:lnTo>
                    <a:pt x="44780" y="8115"/>
                  </a:lnTo>
                  <a:lnTo>
                    <a:pt x="42024" y="8115"/>
                  </a:lnTo>
                  <a:lnTo>
                    <a:pt x="40906" y="9169"/>
                  </a:lnTo>
                  <a:lnTo>
                    <a:pt x="40906" y="11785"/>
                  </a:lnTo>
                  <a:lnTo>
                    <a:pt x="42024" y="12839"/>
                  </a:lnTo>
                  <a:lnTo>
                    <a:pt x="44780" y="12839"/>
                  </a:lnTo>
                  <a:lnTo>
                    <a:pt x="45897" y="11785"/>
                  </a:lnTo>
                  <a:lnTo>
                    <a:pt x="45897" y="10477"/>
                  </a:lnTo>
                  <a:lnTo>
                    <a:pt x="45897" y="9169"/>
                  </a:lnTo>
                  <a:close/>
                </a:path>
                <a:path w="261620" h="35559">
                  <a:moveTo>
                    <a:pt x="51612" y="17297"/>
                  </a:moveTo>
                  <a:lnTo>
                    <a:pt x="50495" y="16243"/>
                  </a:lnTo>
                  <a:lnTo>
                    <a:pt x="48691" y="16243"/>
                  </a:lnTo>
                  <a:lnTo>
                    <a:pt x="47739" y="16243"/>
                  </a:lnTo>
                  <a:lnTo>
                    <a:pt x="45935" y="16243"/>
                  </a:lnTo>
                  <a:lnTo>
                    <a:pt x="44818" y="17297"/>
                  </a:lnTo>
                  <a:lnTo>
                    <a:pt x="44818" y="19913"/>
                  </a:lnTo>
                  <a:lnTo>
                    <a:pt x="45935" y="20967"/>
                  </a:lnTo>
                  <a:lnTo>
                    <a:pt x="47739" y="20967"/>
                  </a:lnTo>
                  <a:lnTo>
                    <a:pt x="48691" y="20967"/>
                  </a:lnTo>
                  <a:lnTo>
                    <a:pt x="50495" y="20967"/>
                  </a:lnTo>
                  <a:lnTo>
                    <a:pt x="51612" y="19913"/>
                  </a:lnTo>
                  <a:lnTo>
                    <a:pt x="51612" y="18605"/>
                  </a:lnTo>
                  <a:lnTo>
                    <a:pt x="51612" y="17297"/>
                  </a:lnTo>
                  <a:close/>
                </a:path>
                <a:path w="261620" h="35559">
                  <a:moveTo>
                    <a:pt x="51612" y="1054"/>
                  </a:moveTo>
                  <a:lnTo>
                    <a:pt x="50495" y="0"/>
                  </a:lnTo>
                  <a:lnTo>
                    <a:pt x="47739" y="0"/>
                  </a:lnTo>
                  <a:lnTo>
                    <a:pt x="46621" y="1054"/>
                  </a:lnTo>
                  <a:lnTo>
                    <a:pt x="46621" y="3670"/>
                  </a:lnTo>
                  <a:lnTo>
                    <a:pt x="47739" y="4724"/>
                  </a:lnTo>
                  <a:lnTo>
                    <a:pt x="50495" y="4724"/>
                  </a:lnTo>
                  <a:lnTo>
                    <a:pt x="51612" y="3670"/>
                  </a:lnTo>
                  <a:lnTo>
                    <a:pt x="51612" y="2362"/>
                  </a:lnTo>
                  <a:lnTo>
                    <a:pt x="51612" y="1054"/>
                  </a:lnTo>
                  <a:close/>
                </a:path>
                <a:path w="261620" h="35559">
                  <a:moveTo>
                    <a:pt x="61239" y="17297"/>
                  </a:moveTo>
                  <a:lnTo>
                    <a:pt x="60121" y="16243"/>
                  </a:lnTo>
                  <a:lnTo>
                    <a:pt x="57365" y="16243"/>
                  </a:lnTo>
                  <a:lnTo>
                    <a:pt x="56248" y="17297"/>
                  </a:lnTo>
                  <a:lnTo>
                    <a:pt x="56248" y="19913"/>
                  </a:lnTo>
                  <a:lnTo>
                    <a:pt x="57365" y="20967"/>
                  </a:lnTo>
                  <a:lnTo>
                    <a:pt x="60121" y="20967"/>
                  </a:lnTo>
                  <a:lnTo>
                    <a:pt x="61239" y="19913"/>
                  </a:lnTo>
                  <a:lnTo>
                    <a:pt x="61239" y="18605"/>
                  </a:lnTo>
                  <a:lnTo>
                    <a:pt x="61239" y="17297"/>
                  </a:lnTo>
                  <a:close/>
                </a:path>
                <a:path w="261620" h="35559">
                  <a:moveTo>
                    <a:pt x="174929" y="15494"/>
                  </a:moveTo>
                  <a:lnTo>
                    <a:pt x="173812" y="14439"/>
                  </a:lnTo>
                  <a:lnTo>
                    <a:pt x="171056" y="14439"/>
                  </a:lnTo>
                  <a:lnTo>
                    <a:pt x="169938" y="15494"/>
                  </a:lnTo>
                  <a:lnTo>
                    <a:pt x="169938" y="18110"/>
                  </a:lnTo>
                  <a:lnTo>
                    <a:pt x="171056" y="19164"/>
                  </a:lnTo>
                  <a:lnTo>
                    <a:pt x="173812" y="19164"/>
                  </a:lnTo>
                  <a:lnTo>
                    <a:pt x="174929" y="18110"/>
                  </a:lnTo>
                  <a:lnTo>
                    <a:pt x="174929" y="16802"/>
                  </a:lnTo>
                  <a:lnTo>
                    <a:pt x="174929" y="15494"/>
                  </a:lnTo>
                  <a:close/>
                </a:path>
                <a:path w="261620" h="35559">
                  <a:moveTo>
                    <a:pt x="184556" y="31737"/>
                  </a:moveTo>
                  <a:lnTo>
                    <a:pt x="183438" y="30683"/>
                  </a:lnTo>
                  <a:lnTo>
                    <a:pt x="180682" y="30683"/>
                  </a:lnTo>
                  <a:lnTo>
                    <a:pt x="179565" y="31737"/>
                  </a:lnTo>
                  <a:lnTo>
                    <a:pt x="179565" y="34353"/>
                  </a:lnTo>
                  <a:lnTo>
                    <a:pt x="180682" y="35407"/>
                  </a:lnTo>
                  <a:lnTo>
                    <a:pt x="183438" y="35407"/>
                  </a:lnTo>
                  <a:lnTo>
                    <a:pt x="184556" y="34353"/>
                  </a:lnTo>
                  <a:lnTo>
                    <a:pt x="184556" y="33045"/>
                  </a:lnTo>
                  <a:lnTo>
                    <a:pt x="184556" y="31737"/>
                  </a:lnTo>
                  <a:close/>
                </a:path>
                <a:path w="261620" h="35559">
                  <a:moveTo>
                    <a:pt x="186359" y="15494"/>
                  </a:moveTo>
                  <a:lnTo>
                    <a:pt x="185242" y="14439"/>
                  </a:lnTo>
                  <a:lnTo>
                    <a:pt x="183438" y="14439"/>
                  </a:lnTo>
                  <a:lnTo>
                    <a:pt x="182486" y="14439"/>
                  </a:lnTo>
                  <a:lnTo>
                    <a:pt x="180682" y="14439"/>
                  </a:lnTo>
                  <a:lnTo>
                    <a:pt x="179565" y="15494"/>
                  </a:lnTo>
                  <a:lnTo>
                    <a:pt x="179565" y="18110"/>
                  </a:lnTo>
                  <a:lnTo>
                    <a:pt x="180682" y="19164"/>
                  </a:lnTo>
                  <a:lnTo>
                    <a:pt x="182486" y="19164"/>
                  </a:lnTo>
                  <a:lnTo>
                    <a:pt x="183438" y="19164"/>
                  </a:lnTo>
                  <a:lnTo>
                    <a:pt x="185242" y="19164"/>
                  </a:lnTo>
                  <a:lnTo>
                    <a:pt x="186359" y="18110"/>
                  </a:lnTo>
                  <a:lnTo>
                    <a:pt x="186359" y="16802"/>
                  </a:lnTo>
                  <a:lnTo>
                    <a:pt x="186359" y="15494"/>
                  </a:lnTo>
                  <a:close/>
                </a:path>
                <a:path w="261620" h="35559">
                  <a:moveTo>
                    <a:pt x="190271" y="23609"/>
                  </a:moveTo>
                  <a:lnTo>
                    <a:pt x="189153" y="22555"/>
                  </a:lnTo>
                  <a:lnTo>
                    <a:pt x="186397" y="22555"/>
                  </a:lnTo>
                  <a:lnTo>
                    <a:pt x="185280" y="23609"/>
                  </a:lnTo>
                  <a:lnTo>
                    <a:pt x="185280" y="26225"/>
                  </a:lnTo>
                  <a:lnTo>
                    <a:pt x="186397" y="27279"/>
                  </a:lnTo>
                  <a:lnTo>
                    <a:pt x="189153" y="27279"/>
                  </a:lnTo>
                  <a:lnTo>
                    <a:pt x="190271" y="26225"/>
                  </a:lnTo>
                  <a:lnTo>
                    <a:pt x="190271" y="24917"/>
                  </a:lnTo>
                  <a:lnTo>
                    <a:pt x="190271" y="23609"/>
                  </a:lnTo>
                  <a:close/>
                </a:path>
                <a:path w="261620" h="35559">
                  <a:moveTo>
                    <a:pt x="195986" y="31737"/>
                  </a:moveTo>
                  <a:lnTo>
                    <a:pt x="194868" y="30683"/>
                  </a:lnTo>
                  <a:lnTo>
                    <a:pt x="193065" y="30683"/>
                  </a:lnTo>
                  <a:lnTo>
                    <a:pt x="192112" y="30683"/>
                  </a:lnTo>
                  <a:lnTo>
                    <a:pt x="190309" y="30683"/>
                  </a:lnTo>
                  <a:lnTo>
                    <a:pt x="189191" y="31737"/>
                  </a:lnTo>
                  <a:lnTo>
                    <a:pt x="189191" y="34353"/>
                  </a:lnTo>
                  <a:lnTo>
                    <a:pt x="190309" y="35407"/>
                  </a:lnTo>
                  <a:lnTo>
                    <a:pt x="192112" y="35407"/>
                  </a:lnTo>
                  <a:lnTo>
                    <a:pt x="193065" y="35407"/>
                  </a:lnTo>
                  <a:lnTo>
                    <a:pt x="194868" y="35407"/>
                  </a:lnTo>
                  <a:lnTo>
                    <a:pt x="195986" y="34353"/>
                  </a:lnTo>
                  <a:lnTo>
                    <a:pt x="195986" y="33045"/>
                  </a:lnTo>
                  <a:lnTo>
                    <a:pt x="195986" y="31737"/>
                  </a:lnTo>
                  <a:close/>
                </a:path>
                <a:path w="261620" h="35559">
                  <a:moveTo>
                    <a:pt x="195986" y="15494"/>
                  </a:moveTo>
                  <a:lnTo>
                    <a:pt x="194868" y="14439"/>
                  </a:lnTo>
                  <a:lnTo>
                    <a:pt x="193065" y="14439"/>
                  </a:lnTo>
                  <a:lnTo>
                    <a:pt x="192112" y="14439"/>
                  </a:lnTo>
                  <a:lnTo>
                    <a:pt x="190309" y="14439"/>
                  </a:lnTo>
                  <a:lnTo>
                    <a:pt x="189191" y="15494"/>
                  </a:lnTo>
                  <a:lnTo>
                    <a:pt x="189191" y="18110"/>
                  </a:lnTo>
                  <a:lnTo>
                    <a:pt x="190309" y="19164"/>
                  </a:lnTo>
                  <a:lnTo>
                    <a:pt x="192112" y="19164"/>
                  </a:lnTo>
                  <a:lnTo>
                    <a:pt x="193065" y="19164"/>
                  </a:lnTo>
                  <a:lnTo>
                    <a:pt x="194868" y="19164"/>
                  </a:lnTo>
                  <a:lnTo>
                    <a:pt x="195986" y="18110"/>
                  </a:lnTo>
                  <a:lnTo>
                    <a:pt x="195986" y="16802"/>
                  </a:lnTo>
                  <a:lnTo>
                    <a:pt x="195986" y="15494"/>
                  </a:lnTo>
                  <a:close/>
                </a:path>
                <a:path w="261620" h="35559">
                  <a:moveTo>
                    <a:pt x="199898" y="23609"/>
                  </a:moveTo>
                  <a:lnTo>
                    <a:pt x="198780" y="22555"/>
                  </a:lnTo>
                  <a:lnTo>
                    <a:pt x="196024" y="22555"/>
                  </a:lnTo>
                  <a:lnTo>
                    <a:pt x="194906" y="23609"/>
                  </a:lnTo>
                  <a:lnTo>
                    <a:pt x="194906" y="26225"/>
                  </a:lnTo>
                  <a:lnTo>
                    <a:pt x="196024" y="27279"/>
                  </a:lnTo>
                  <a:lnTo>
                    <a:pt x="198780" y="27279"/>
                  </a:lnTo>
                  <a:lnTo>
                    <a:pt x="199898" y="26225"/>
                  </a:lnTo>
                  <a:lnTo>
                    <a:pt x="199898" y="24917"/>
                  </a:lnTo>
                  <a:lnTo>
                    <a:pt x="199898" y="23609"/>
                  </a:lnTo>
                  <a:close/>
                </a:path>
                <a:path w="261620" h="35559">
                  <a:moveTo>
                    <a:pt x="205613" y="31737"/>
                  </a:moveTo>
                  <a:lnTo>
                    <a:pt x="204495" y="30683"/>
                  </a:lnTo>
                  <a:lnTo>
                    <a:pt x="202692" y="30683"/>
                  </a:lnTo>
                  <a:lnTo>
                    <a:pt x="201739" y="30683"/>
                  </a:lnTo>
                  <a:lnTo>
                    <a:pt x="199936" y="30683"/>
                  </a:lnTo>
                  <a:lnTo>
                    <a:pt x="198818" y="31737"/>
                  </a:lnTo>
                  <a:lnTo>
                    <a:pt x="198818" y="34353"/>
                  </a:lnTo>
                  <a:lnTo>
                    <a:pt x="199936" y="35407"/>
                  </a:lnTo>
                  <a:lnTo>
                    <a:pt x="201739" y="35407"/>
                  </a:lnTo>
                  <a:lnTo>
                    <a:pt x="202692" y="35407"/>
                  </a:lnTo>
                  <a:lnTo>
                    <a:pt x="204495" y="35407"/>
                  </a:lnTo>
                  <a:lnTo>
                    <a:pt x="205613" y="34353"/>
                  </a:lnTo>
                  <a:lnTo>
                    <a:pt x="205613" y="33045"/>
                  </a:lnTo>
                  <a:lnTo>
                    <a:pt x="205613" y="31737"/>
                  </a:lnTo>
                  <a:close/>
                </a:path>
                <a:path w="261620" h="35559">
                  <a:moveTo>
                    <a:pt x="205613" y="15494"/>
                  </a:moveTo>
                  <a:lnTo>
                    <a:pt x="204495" y="14439"/>
                  </a:lnTo>
                  <a:lnTo>
                    <a:pt x="202692" y="14439"/>
                  </a:lnTo>
                  <a:lnTo>
                    <a:pt x="201739" y="14439"/>
                  </a:lnTo>
                  <a:lnTo>
                    <a:pt x="199936" y="14439"/>
                  </a:lnTo>
                  <a:lnTo>
                    <a:pt x="198818" y="15494"/>
                  </a:lnTo>
                  <a:lnTo>
                    <a:pt x="198818" y="18110"/>
                  </a:lnTo>
                  <a:lnTo>
                    <a:pt x="199936" y="19164"/>
                  </a:lnTo>
                  <a:lnTo>
                    <a:pt x="201739" y="19164"/>
                  </a:lnTo>
                  <a:lnTo>
                    <a:pt x="202692" y="19164"/>
                  </a:lnTo>
                  <a:lnTo>
                    <a:pt x="204495" y="19164"/>
                  </a:lnTo>
                  <a:lnTo>
                    <a:pt x="205613" y="18110"/>
                  </a:lnTo>
                  <a:lnTo>
                    <a:pt x="205613" y="16802"/>
                  </a:lnTo>
                  <a:lnTo>
                    <a:pt x="205613" y="15494"/>
                  </a:lnTo>
                  <a:close/>
                </a:path>
                <a:path w="261620" h="35559">
                  <a:moveTo>
                    <a:pt x="209524" y="23609"/>
                  </a:moveTo>
                  <a:lnTo>
                    <a:pt x="208407" y="22555"/>
                  </a:lnTo>
                  <a:lnTo>
                    <a:pt x="205651" y="22555"/>
                  </a:lnTo>
                  <a:lnTo>
                    <a:pt x="204533" y="23609"/>
                  </a:lnTo>
                  <a:lnTo>
                    <a:pt x="204533" y="26225"/>
                  </a:lnTo>
                  <a:lnTo>
                    <a:pt x="205651" y="27279"/>
                  </a:lnTo>
                  <a:lnTo>
                    <a:pt x="208407" y="27279"/>
                  </a:lnTo>
                  <a:lnTo>
                    <a:pt x="209524" y="26225"/>
                  </a:lnTo>
                  <a:lnTo>
                    <a:pt x="209524" y="24917"/>
                  </a:lnTo>
                  <a:lnTo>
                    <a:pt x="209524" y="23609"/>
                  </a:lnTo>
                  <a:close/>
                </a:path>
                <a:path w="261620" h="35559">
                  <a:moveTo>
                    <a:pt x="215239" y="31737"/>
                  </a:moveTo>
                  <a:lnTo>
                    <a:pt x="214122" y="30683"/>
                  </a:lnTo>
                  <a:lnTo>
                    <a:pt x="212305" y="30683"/>
                  </a:lnTo>
                  <a:lnTo>
                    <a:pt x="211366" y="30683"/>
                  </a:lnTo>
                  <a:lnTo>
                    <a:pt x="209550" y="30683"/>
                  </a:lnTo>
                  <a:lnTo>
                    <a:pt x="208432" y="31737"/>
                  </a:lnTo>
                  <a:lnTo>
                    <a:pt x="208432" y="34353"/>
                  </a:lnTo>
                  <a:lnTo>
                    <a:pt x="209550" y="35407"/>
                  </a:lnTo>
                  <a:lnTo>
                    <a:pt x="211366" y="35407"/>
                  </a:lnTo>
                  <a:lnTo>
                    <a:pt x="212305" y="35407"/>
                  </a:lnTo>
                  <a:lnTo>
                    <a:pt x="214122" y="35407"/>
                  </a:lnTo>
                  <a:lnTo>
                    <a:pt x="215239" y="34353"/>
                  </a:lnTo>
                  <a:lnTo>
                    <a:pt x="215239" y="33045"/>
                  </a:lnTo>
                  <a:lnTo>
                    <a:pt x="215239" y="31737"/>
                  </a:lnTo>
                  <a:close/>
                </a:path>
                <a:path w="261620" h="35559">
                  <a:moveTo>
                    <a:pt x="215239" y="15494"/>
                  </a:moveTo>
                  <a:lnTo>
                    <a:pt x="214122" y="14439"/>
                  </a:lnTo>
                  <a:lnTo>
                    <a:pt x="212305" y="14439"/>
                  </a:lnTo>
                  <a:lnTo>
                    <a:pt x="211366" y="14439"/>
                  </a:lnTo>
                  <a:lnTo>
                    <a:pt x="209550" y="14439"/>
                  </a:lnTo>
                  <a:lnTo>
                    <a:pt x="208432" y="15494"/>
                  </a:lnTo>
                  <a:lnTo>
                    <a:pt x="208432" y="18110"/>
                  </a:lnTo>
                  <a:lnTo>
                    <a:pt x="209550" y="19164"/>
                  </a:lnTo>
                  <a:lnTo>
                    <a:pt x="211366" y="19164"/>
                  </a:lnTo>
                  <a:lnTo>
                    <a:pt x="212305" y="19164"/>
                  </a:lnTo>
                  <a:lnTo>
                    <a:pt x="214122" y="19164"/>
                  </a:lnTo>
                  <a:lnTo>
                    <a:pt x="215239" y="18110"/>
                  </a:lnTo>
                  <a:lnTo>
                    <a:pt x="215239" y="16802"/>
                  </a:lnTo>
                  <a:lnTo>
                    <a:pt x="215239" y="15494"/>
                  </a:lnTo>
                  <a:close/>
                </a:path>
                <a:path w="261620" h="35559">
                  <a:moveTo>
                    <a:pt x="219138" y="23609"/>
                  </a:moveTo>
                  <a:lnTo>
                    <a:pt x="218020" y="22555"/>
                  </a:lnTo>
                  <a:lnTo>
                    <a:pt x="215265" y="22555"/>
                  </a:lnTo>
                  <a:lnTo>
                    <a:pt x="214147" y="23609"/>
                  </a:lnTo>
                  <a:lnTo>
                    <a:pt x="214147" y="26225"/>
                  </a:lnTo>
                  <a:lnTo>
                    <a:pt x="215265" y="27279"/>
                  </a:lnTo>
                  <a:lnTo>
                    <a:pt x="218020" y="27279"/>
                  </a:lnTo>
                  <a:lnTo>
                    <a:pt x="219138" y="26225"/>
                  </a:lnTo>
                  <a:lnTo>
                    <a:pt x="219138" y="24917"/>
                  </a:lnTo>
                  <a:lnTo>
                    <a:pt x="219138" y="23609"/>
                  </a:lnTo>
                  <a:close/>
                </a:path>
                <a:path w="261620" h="35559">
                  <a:moveTo>
                    <a:pt x="224853" y="31737"/>
                  </a:moveTo>
                  <a:lnTo>
                    <a:pt x="223735" y="30683"/>
                  </a:lnTo>
                  <a:lnTo>
                    <a:pt x="221932" y="30683"/>
                  </a:lnTo>
                  <a:lnTo>
                    <a:pt x="220980" y="30683"/>
                  </a:lnTo>
                  <a:lnTo>
                    <a:pt x="219176" y="30683"/>
                  </a:lnTo>
                  <a:lnTo>
                    <a:pt x="218059" y="31737"/>
                  </a:lnTo>
                  <a:lnTo>
                    <a:pt x="218059" y="34353"/>
                  </a:lnTo>
                  <a:lnTo>
                    <a:pt x="219176" y="35407"/>
                  </a:lnTo>
                  <a:lnTo>
                    <a:pt x="220980" y="35407"/>
                  </a:lnTo>
                  <a:lnTo>
                    <a:pt x="221932" y="35407"/>
                  </a:lnTo>
                  <a:lnTo>
                    <a:pt x="223735" y="35407"/>
                  </a:lnTo>
                  <a:lnTo>
                    <a:pt x="224853" y="34353"/>
                  </a:lnTo>
                  <a:lnTo>
                    <a:pt x="224853" y="33045"/>
                  </a:lnTo>
                  <a:lnTo>
                    <a:pt x="224853" y="31737"/>
                  </a:lnTo>
                  <a:close/>
                </a:path>
                <a:path w="261620" h="35559">
                  <a:moveTo>
                    <a:pt x="224853" y="15494"/>
                  </a:moveTo>
                  <a:lnTo>
                    <a:pt x="223735" y="14439"/>
                  </a:lnTo>
                  <a:lnTo>
                    <a:pt x="221932" y="14439"/>
                  </a:lnTo>
                  <a:lnTo>
                    <a:pt x="220980" y="14439"/>
                  </a:lnTo>
                  <a:lnTo>
                    <a:pt x="219176" y="14439"/>
                  </a:lnTo>
                  <a:lnTo>
                    <a:pt x="218059" y="15494"/>
                  </a:lnTo>
                  <a:lnTo>
                    <a:pt x="218059" y="18110"/>
                  </a:lnTo>
                  <a:lnTo>
                    <a:pt x="219176" y="19164"/>
                  </a:lnTo>
                  <a:lnTo>
                    <a:pt x="220980" y="19164"/>
                  </a:lnTo>
                  <a:lnTo>
                    <a:pt x="221932" y="19164"/>
                  </a:lnTo>
                  <a:lnTo>
                    <a:pt x="223735" y="19164"/>
                  </a:lnTo>
                  <a:lnTo>
                    <a:pt x="224853" y="18110"/>
                  </a:lnTo>
                  <a:lnTo>
                    <a:pt x="224853" y="16802"/>
                  </a:lnTo>
                  <a:lnTo>
                    <a:pt x="224853" y="15494"/>
                  </a:lnTo>
                  <a:close/>
                </a:path>
                <a:path w="261620" h="35559">
                  <a:moveTo>
                    <a:pt x="228765" y="23609"/>
                  </a:moveTo>
                  <a:lnTo>
                    <a:pt x="227647" y="22555"/>
                  </a:lnTo>
                  <a:lnTo>
                    <a:pt x="224891" y="22555"/>
                  </a:lnTo>
                  <a:lnTo>
                    <a:pt x="223774" y="23609"/>
                  </a:lnTo>
                  <a:lnTo>
                    <a:pt x="223774" y="26225"/>
                  </a:lnTo>
                  <a:lnTo>
                    <a:pt x="224891" y="27279"/>
                  </a:lnTo>
                  <a:lnTo>
                    <a:pt x="227647" y="27279"/>
                  </a:lnTo>
                  <a:lnTo>
                    <a:pt x="228765" y="26225"/>
                  </a:lnTo>
                  <a:lnTo>
                    <a:pt x="228765" y="24917"/>
                  </a:lnTo>
                  <a:lnTo>
                    <a:pt x="228765" y="23609"/>
                  </a:lnTo>
                  <a:close/>
                </a:path>
                <a:path w="261620" h="35559">
                  <a:moveTo>
                    <a:pt x="234480" y="31737"/>
                  </a:moveTo>
                  <a:lnTo>
                    <a:pt x="233362" y="30683"/>
                  </a:lnTo>
                  <a:lnTo>
                    <a:pt x="231559" y="30683"/>
                  </a:lnTo>
                  <a:lnTo>
                    <a:pt x="230606" y="30683"/>
                  </a:lnTo>
                  <a:lnTo>
                    <a:pt x="228803" y="30683"/>
                  </a:lnTo>
                  <a:lnTo>
                    <a:pt x="227685" y="31737"/>
                  </a:lnTo>
                  <a:lnTo>
                    <a:pt x="227685" y="34353"/>
                  </a:lnTo>
                  <a:lnTo>
                    <a:pt x="228803" y="35407"/>
                  </a:lnTo>
                  <a:lnTo>
                    <a:pt x="230606" y="35407"/>
                  </a:lnTo>
                  <a:lnTo>
                    <a:pt x="231559" y="35407"/>
                  </a:lnTo>
                  <a:lnTo>
                    <a:pt x="233362" y="35407"/>
                  </a:lnTo>
                  <a:lnTo>
                    <a:pt x="234480" y="34353"/>
                  </a:lnTo>
                  <a:lnTo>
                    <a:pt x="234480" y="33045"/>
                  </a:lnTo>
                  <a:lnTo>
                    <a:pt x="234480" y="31737"/>
                  </a:lnTo>
                  <a:close/>
                </a:path>
                <a:path w="261620" h="35559">
                  <a:moveTo>
                    <a:pt x="234480" y="15494"/>
                  </a:moveTo>
                  <a:lnTo>
                    <a:pt x="233362" y="14439"/>
                  </a:lnTo>
                  <a:lnTo>
                    <a:pt x="231559" y="14439"/>
                  </a:lnTo>
                  <a:lnTo>
                    <a:pt x="230606" y="14439"/>
                  </a:lnTo>
                  <a:lnTo>
                    <a:pt x="228803" y="14439"/>
                  </a:lnTo>
                  <a:lnTo>
                    <a:pt x="227685" y="15494"/>
                  </a:lnTo>
                  <a:lnTo>
                    <a:pt x="227685" y="18110"/>
                  </a:lnTo>
                  <a:lnTo>
                    <a:pt x="228803" y="19164"/>
                  </a:lnTo>
                  <a:lnTo>
                    <a:pt x="230606" y="19164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480" y="18110"/>
                  </a:lnTo>
                  <a:lnTo>
                    <a:pt x="234480" y="16802"/>
                  </a:lnTo>
                  <a:lnTo>
                    <a:pt x="234480" y="15494"/>
                  </a:lnTo>
                  <a:close/>
                </a:path>
                <a:path w="261620" h="35559">
                  <a:moveTo>
                    <a:pt x="238391" y="23609"/>
                  </a:moveTo>
                  <a:lnTo>
                    <a:pt x="237274" y="22555"/>
                  </a:lnTo>
                  <a:lnTo>
                    <a:pt x="234518" y="22555"/>
                  </a:lnTo>
                  <a:lnTo>
                    <a:pt x="233400" y="23609"/>
                  </a:lnTo>
                  <a:lnTo>
                    <a:pt x="233400" y="26225"/>
                  </a:lnTo>
                  <a:lnTo>
                    <a:pt x="234518" y="27279"/>
                  </a:lnTo>
                  <a:lnTo>
                    <a:pt x="237274" y="27279"/>
                  </a:lnTo>
                  <a:lnTo>
                    <a:pt x="238391" y="26225"/>
                  </a:lnTo>
                  <a:lnTo>
                    <a:pt x="238391" y="24917"/>
                  </a:lnTo>
                  <a:lnTo>
                    <a:pt x="238391" y="23609"/>
                  </a:lnTo>
                  <a:close/>
                </a:path>
                <a:path w="261620" h="35559">
                  <a:moveTo>
                    <a:pt x="244106" y="31737"/>
                  </a:moveTo>
                  <a:lnTo>
                    <a:pt x="242989" y="30683"/>
                  </a:lnTo>
                  <a:lnTo>
                    <a:pt x="241185" y="30683"/>
                  </a:lnTo>
                  <a:lnTo>
                    <a:pt x="240233" y="30683"/>
                  </a:lnTo>
                  <a:lnTo>
                    <a:pt x="238429" y="30683"/>
                  </a:lnTo>
                  <a:lnTo>
                    <a:pt x="237312" y="31737"/>
                  </a:lnTo>
                  <a:lnTo>
                    <a:pt x="237312" y="34353"/>
                  </a:lnTo>
                  <a:lnTo>
                    <a:pt x="238429" y="35407"/>
                  </a:lnTo>
                  <a:lnTo>
                    <a:pt x="240233" y="35407"/>
                  </a:lnTo>
                  <a:lnTo>
                    <a:pt x="241185" y="35407"/>
                  </a:lnTo>
                  <a:lnTo>
                    <a:pt x="242989" y="35407"/>
                  </a:lnTo>
                  <a:lnTo>
                    <a:pt x="244106" y="34353"/>
                  </a:lnTo>
                  <a:lnTo>
                    <a:pt x="244106" y="33045"/>
                  </a:lnTo>
                  <a:lnTo>
                    <a:pt x="244106" y="31737"/>
                  </a:lnTo>
                  <a:close/>
                </a:path>
                <a:path w="261620" h="35559">
                  <a:moveTo>
                    <a:pt x="244106" y="15494"/>
                  </a:moveTo>
                  <a:lnTo>
                    <a:pt x="242989" y="14439"/>
                  </a:lnTo>
                  <a:lnTo>
                    <a:pt x="241185" y="14439"/>
                  </a:lnTo>
                  <a:lnTo>
                    <a:pt x="240233" y="14439"/>
                  </a:lnTo>
                  <a:lnTo>
                    <a:pt x="238429" y="14439"/>
                  </a:lnTo>
                  <a:lnTo>
                    <a:pt x="237312" y="15494"/>
                  </a:lnTo>
                  <a:lnTo>
                    <a:pt x="237312" y="18110"/>
                  </a:lnTo>
                  <a:lnTo>
                    <a:pt x="238429" y="19164"/>
                  </a:lnTo>
                  <a:lnTo>
                    <a:pt x="240233" y="19164"/>
                  </a:lnTo>
                  <a:lnTo>
                    <a:pt x="241185" y="19164"/>
                  </a:lnTo>
                  <a:lnTo>
                    <a:pt x="242989" y="19164"/>
                  </a:lnTo>
                  <a:lnTo>
                    <a:pt x="244106" y="18110"/>
                  </a:lnTo>
                  <a:lnTo>
                    <a:pt x="244106" y="16802"/>
                  </a:lnTo>
                  <a:lnTo>
                    <a:pt x="244106" y="15494"/>
                  </a:lnTo>
                  <a:close/>
                </a:path>
                <a:path w="261620" h="35559">
                  <a:moveTo>
                    <a:pt x="248018" y="23609"/>
                  </a:moveTo>
                  <a:lnTo>
                    <a:pt x="246900" y="22555"/>
                  </a:lnTo>
                  <a:lnTo>
                    <a:pt x="244144" y="22555"/>
                  </a:lnTo>
                  <a:lnTo>
                    <a:pt x="243027" y="23609"/>
                  </a:lnTo>
                  <a:lnTo>
                    <a:pt x="243027" y="26225"/>
                  </a:lnTo>
                  <a:lnTo>
                    <a:pt x="244144" y="27279"/>
                  </a:lnTo>
                  <a:lnTo>
                    <a:pt x="246900" y="27279"/>
                  </a:lnTo>
                  <a:lnTo>
                    <a:pt x="248018" y="26225"/>
                  </a:lnTo>
                  <a:lnTo>
                    <a:pt x="248018" y="24917"/>
                  </a:lnTo>
                  <a:lnTo>
                    <a:pt x="248018" y="23609"/>
                  </a:lnTo>
                  <a:close/>
                </a:path>
                <a:path w="261620" h="35559">
                  <a:moveTo>
                    <a:pt x="253733" y="31737"/>
                  </a:moveTo>
                  <a:lnTo>
                    <a:pt x="252615" y="30683"/>
                  </a:lnTo>
                  <a:lnTo>
                    <a:pt x="250812" y="30683"/>
                  </a:lnTo>
                  <a:lnTo>
                    <a:pt x="249859" y="30683"/>
                  </a:lnTo>
                  <a:lnTo>
                    <a:pt x="248056" y="30683"/>
                  </a:lnTo>
                  <a:lnTo>
                    <a:pt x="246938" y="31737"/>
                  </a:lnTo>
                  <a:lnTo>
                    <a:pt x="246938" y="34353"/>
                  </a:lnTo>
                  <a:lnTo>
                    <a:pt x="248056" y="35407"/>
                  </a:lnTo>
                  <a:lnTo>
                    <a:pt x="249859" y="35407"/>
                  </a:lnTo>
                  <a:lnTo>
                    <a:pt x="250812" y="35407"/>
                  </a:lnTo>
                  <a:lnTo>
                    <a:pt x="252615" y="35407"/>
                  </a:lnTo>
                  <a:lnTo>
                    <a:pt x="253733" y="34353"/>
                  </a:lnTo>
                  <a:lnTo>
                    <a:pt x="253733" y="33045"/>
                  </a:lnTo>
                  <a:lnTo>
                    <a:pt x="253733" y="31737"/>
                  </a:lnTo>
                  <a:close/>
                </a:path>
                <a:path w="261620" h="35559">
                  <a:moveTo>
                    <a:pt x="253733" y="15494"/>
                  </a:moveTo>
                  <a:lnTo>
                    <a:pt x="252615" y="14439"/>
                  </a:lnTo>
                  <a:lnTo>
                    <a:pt x="250812" y="14439"/>
                  </a:lnTo>
                  <a:lnTo>
                    <a:pt x="249859" y="14439"/>
                  </a:lnTo>
                  <a:lnTo>
                    <a:pt x="248056" y="14439"/>
                  </a:lnTo>
                  <a:lnTo>
                    <a:pt x="246938" y="15494"/>
                  </a:lnTo>
                  <a:lnTo>
                    <a:pt x="246938" y="18110"/>
                  </a:lnTo>
                  <a:lnTo>
                    <a:pt x="248056" y="19164"/>
                  </a:lnTo>
                  <a:lnTo>
                    <a:pt x="249859" y="19164"/>
                  </a:lnTo>
                  <a:lnTo>
                    <a:pt x="250812" y="19164"/>
                  </a:lnTo>
                  <a:lnTo>
                    <a:pt x="252615" y="19164"/>
                  </a:lnTo>
                  <a:lnTo>
                    <a:pt x="253733" y="18110"/>
                  </a:lnTo>
                  <a:lnTo>
                    <a:pt x="253733" y="16802"/>
                  </a:lnTo>
                  <a:lnTo>
                    <a:pt x="253733" y="15494"/>
                  </a:lnTo>
                  <a:close/>
                </a:path>
                <a:path w="261620" h="35559">
                  <a:moveTo>
                    <a:pt x="257644" y="23609"/>
                  </a:moveTo>
                  <a:lnTo>
                    <a:pt x="256527" y="22555"/>
                  </a:lnTo>
                  <a:lnTo>
                    <a:pt x="253771" y="22555"/>
                  </a:lnTo>
                  <a:lnTo>
                    <a:pt x="252653" y="23609"/>
                  </a:lnTo>
                  <a:lnTo>
                    <a:pt x="252653" y="26225"/>
                  </a:lnTo>
                  <a:lnTo>
                    <a:pt x="253771" y="27279"/>
                  </a:lnTo>
                  <a:lnTo>
                    <a:pt x="256527" y="27279"/>
                  </a:lnTo>
                  <a:lnTo>
                    <a:pt x="257644" y="26225"/>
                  </a:lnTo>
                  <a:lnTo>
                    <a:pt x="257644" y="24917"/>
                  </a:lnTo>
                  <a:lnTo>
                    <a:pt x="257644" y="23609"/>
                  </a:lnTo>
                  <a:close/>
                </a:path>
                <a:path w="261620" h="35559">
                  <a:moveTo>
                    <a:pt x="261556" y="31737"/>
                  </a:moveTo>
                  <a:lnTo>
                    <a:pt x="260438" y="30683"/>
                  </a:lnTo>
                  <a:lnTo>
                    <a:pt x="259384" y="30683"/>
                  </a:lnTo>
                  <a:lnTo>
                    <a:pt x="257683" y="30683"/>
                  </a:lnTo>
                  <a:lnTo>
                    <a:pt x="256565" y="31737"/>
                  </a:lnTo>
                  <a:lnTo>
                    <a:pt x="256565" y="34353"/>
                  </a:lnTo>
                  <a:lnTo>
                    <a:pt x="257683" y="35407"/>
                  </a:lnTo>
                  <a:lnTo>
                    <a:pt x="260438" y="35407"/>
                  </a:lnTo>
                  <a:lnTo>
                    <a:pt x="261556" y="34353"/>
                  </a:lnTo>
                  <a:lnTo>
                    <a:pt x="261556" y="33045"/>
                  </a:lnTo>
                  <a:lnTo>
                    <a:pt x="261556" y="31737"/>
                  </a:lnTo>
                  <a:close/>
                </a:path>
                <a:path w="261620" h="35559">
                  <a:moveTo>
                    <a:pt x="261556" y="15494"/>
                  </a:moveTo>
                  <a:lnTo>
                    <a:pt x="260438" y="14439"/>
                  </a:lnTo>
                  <a:lnTo>
                    <a:pt x="257683" y="14439"/>
                  </a:lnTo>
                  <a:lnTo>
                    <a:pt x="256565" y="15494"/>
                  </a:lnTo>
                  <a:lnTo>
                    <a:pt x="256565" y="18110"/>
                  </a:lnTo>
                  <a:lnTo>
                    <a:pt x="257683" y="19164"/>
                  </a:lnTo>
                  <a:lnTo>
                    <a:pt x="259384" y="19164"/>
                  </a:lnTo>
                  <a:lnTo>
                    <a:pt x="260438" y="19164"/>
                  </a:lnTo>
                  <a:lnTo>
                    <a:pt x="261556" y="18110"/>
                  </a:lnTo>
                  <a:lnTo>
                    <a:pt x="261556" y="16802"/>
                  </a:lnTo>
                  <a:lnTo>
                    <a:pt x="261556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94829" y="6715874"/>
              <a:ext cx="151765" cy="21590"/>
            </a:xfrm>
            <a:custGeom>
              <a:avLst/>
              <a:gdLst/>
              <a:ahLst/>
              <a:cxnLst/>
              <a:rect l="l" t="t" r="r" b="b"/>
              <a:pathLst>
                <a:path w="151765" h="21590">
                  <a:moveTo>
                    <a:pt x="4991" y="17297"/>
                  </a:moveTo>
                  <a:lnTo>
                    <a:pt x="3873" y="16243"/>
                  </a:lnTo>
                  <a:lnTo>
                    <a:pt x="1117" y="16243"/>
                  </a:lnTo>
                  <a:lnTo>
                    <a:pt x="0" y="17297"/>
                  </a:lnTo>
                  <a:lnTo>
                    <a:pt x="0" y="19913"/>
                  </a:lnTo>
                  <a:lnTo>
                    <a:pt x="1117" y="20967"/>
                  </a:lnTo>
                  <a:lnTo>
                    <a:pt x="3873" y="20967"/>
                  </a:lnTo>
                  <a:lnTo>
                    <a:pt x="4991" y="19913"/>
                  </a:lnTo>
                  <a:lnTo>
                    <a:pt x="4991" y="18605"/>
                  </a:lnTo>
                  <a:lnTo>
                    <a:pt x="4991" y="17297"/>
                  </a:lnTo>
                  <a:close/>
                </a:path>
                <a:path w="151765" h="21590">
                  <a:moveTo>
                    <a:pt x="4991" y="1054"/>
                  </a:moveTo>
                  <a:lnTo>
                    <a:pt x="3873" y="0"/>
                  </a:lnTo>
                  <a:lnTo>
                    <a:pt x="1117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17" y="4724"/>
                  </a:lnTo>
                  <a:lnTo>
                    <a:pt x="3873" y="4724"/>
                  </a:lnTo>
                  <a:lnTo>
                    <a:pt x="4991" y="3670"/>
                  </a:lnTo>
                  <a:lnTo>
                    <a:pt x="4991" y="2362"/>
                  </a:lnTo>
                  <a:lnTo>
                    <a:pt x="4991" y="1054"/>
                  </a:lnTo>
                  <a:close/>
                </a:path>
                <a:path w="151765" h="21590">
                  <a:moveTo>
                    <a:pt x="10706" y="9169"/>
                  </a:moveTo>
                  <a:lnTo>
                    <a:pt x="9588" y="8115"/>
                  </a:lnTo>
                  <a:lnTo>
                    <a:pt x="6832" y="8115"/>
                  </a:lnTo>
                  <a:lnTo>
                    <a:pt x="5715" y="9169"/>
                  </a:lnTo>
                  <a:lnTo>
                    <a:pt x="5715" y="11785"/>
                  </a:lnTo>
                  <a:lnTo>
                    <a:pt x="6832" y="12839"/>
                  </a:lnTo>
                  <a:lnTo>
                    <a:pt x="9588" y="12839"/>
                  </a:lnTo>
                  <a:lnTo>
                    <a:pt x="10706" y="11785"/>
                  </a:lnTo>
                  <a:lnTo>
                    <a:pt x="10706" y="10477"/>
                  </a:lnTo>
                  <a:lnTo>
                    <a:pt x="10706" y="9169"/>
                  </a:lnTo>
                  <a:close/>
                </a:path>
                <a:path w="151765" h="21590">
                  <a:moveTo>
                    <a:pt x="14617" y="17297"/>
                  </a:moveTo>
                  <a:lnTo>
                    <a:pt x="13500" y="16243"/>
                  </a:lnTo>
                  <a:lnTo>
                    <a:pt x="10744" y="16243"/>
                  </a:lnTo>
                  <a:lnTo>
                    <a:pt x="9626" y="17297"/>
                  </a:lnTo>
                  <a:lnTo>
                    <a:pt x="9626" y="19913"/>
                  </a:lnTo>
                  <a:lnTo>
                    <a:pt x="10744" y="20967"/>
                  </a:lnTo>
                  <a:lnTo>
                    <a:pt x="13500" y="20967"/>
                  </a:lnTo>
                  <a:lnTo>
                    <a:pt x="14617" y="19913"/>
                  </a:lnTo>
                  <a:lnTo>
                    <a:pt x="14617" y="18605"/>
                  </a:lnTo>
                  <a:lnTo>
                    <a:pt x="14617" y="17297"/>
                  </a:lnTo>
                  <a:close/>
                </a:path>
                <a:path w="151765" h="21590">
                  <a:moveTo>
                    <a:pt x="16421" y="1054"/>
                  </a:moveTo>
                  <a:lnTo>
                    <a:pt x="15303" y="0"/>
                  </a:lnTo>
                  <a:lnTo>
                    <a:pt x="13500" y="0"/>
                  </a:lnTo>
                  <a:lnTo>
                    <a:pt x="12547" y="0"/>
                  </a:lnTo>
                  <a:lnTo>
                    <a:pt x="10744" y="0"/>
                  </a:lnTo>
                  <a:lnTo>
                    <a:pt x="9626" y="1054"/>
                  </a:lnTo>
                  <a:lnTo>
                    <a:pt x="9626" y="3670"/>
                  </a:lnTo>
                  <a:lnTo>
                    <a:pt x="10744" y="4724"/>
                  </a:lnTo>
                  <a:lnTo>
                    <a:pt x="12547" y="4724"/>
                  </a:lnTo>
                  <a:lnTo>
                    <a:pt x="13500" y="4724"/>
                  </a:lnTo>
                  <a:lnTo>
                    <a:pt x="15303" y="4724"/>
                  </a:lnTo>
                  <a:lnTo>
                    <a:pt x="16421" y="3670"/>
                  </a:lnTo>
                  <a:lnTo>
                    <a:pt x="16421" y="2362"/>
                  </a:lnTo>
                  <a:lnTo>
                    <a:pt x="16421" y="1054"/>
                  </a:lnTo>
                  <a:close/>
                </a:path>
                <a:path w="151765" h="21590">
                  <a:moveTo>
                    <a:pt x="20320" y="9169"/>
                  </a:moveTo>
                  <a:lnTo>
                    <a:pt x="19202" y="8115"/>
                  </a:lnTo>
                  <a:lnTo>
                    <a:pt x="16446" y="8115"/>
                  </a:lnTo>
                  <a:lnTo>
                    <a:pt x="15328" y="9169"/>
                  </a:lnTo>
                  <a:lnTo>
                    <a:pt x="15328" y="11785"/>
                  </a:lnTo>
                  <a:lnTo>
                    <a:pt x="16446" y="12839"/>
                  </a:lnTo>
                  <a:lnTo>
                    <a:pt x="19202" y="12839"/>
                  </a:lnTo>
                  <a:lnTo>
                    <a:pt x="20320" y="11785"/>
                  </a:lnTo>
                  <a:lnTo>
                    <a:pt x="20320" y="10477"/>
                  </a:lnTo>
                  <a:lnTo>
                    <a:pt x="20320" y="9169"/>
                  </a:lnTo>
                  <a:close/>
                </a:path>
                <a:path w="151765" h="21590">
                  <a:moveTo>
                    <a:pt x="26035" y="17297"/>
                  </a:moveTo>
                  <a:lnTo>
                    <a:pt x="24917" y="16243"/>
                  </a:lnTo>
                  <a:lnTo>
                    <a:pt x="23114" y="16243"/>
                  </a:lnTo>
                  <a:lnTo>
                    <a:pt x="22161" y="16243"/>
                  </a:lnTo>
                  <a:lnTo>
                    <a:pt x="20358" y="16243"/>
                  </a:lnTo>
                  <a:lnTo>
                    <a:pt x="19240" y="17297"/>
                  </a:lnTo>
                  <a:lnTo>
                    <a:pt x="19240" y="19913"/>
                  </a:lnTo>
                  <a:lnTo>
                    <a:pt x="20358" y="20967"/>
                  </a:lnTo>
                  <a:lnTo>
                    <a:pt x="22161" y="20967"/>
                  </a:lnTo>
                  <a:lnTo>
                    <a:pt x="23114" y="20967"/>
                  </a:lnTo>
                  <a:lnTo>
                    <a:pt x="24917" y="20967"/>
                  </a:lnTo>
                  <a:lnTo>
                    <a:pt x="26035" y="19913"/>
                  </a:lnTo>
                  <a:lnTo>
                    <a:pt x="26035" y="18605"/>
                  </a:lnTo>
                  <a:lnTo>
                    <a:pt x="26035" y="17297"/>
                  </a:lnTo>
                  <a:close/>
                </a:path>
                <a:path w="151765" h="21590">
                  <a:moveTo>
                    <a:pt x="26035" y="1054"/>
                  </a:moveTo>
                  <a:lnTo>
                    <a:pt x="24917" y="0"/>
                  </a:lnTo>
                  <a:lnTo>
                    <a:pt x="23114" y="0"/>
                  </a:lnTo>
                  <a:lnTo>
                    <a:pt x="22161" y="0"/>
                  </a:lnTo>
                  <a:lnTo>
                    <a:pt x="20358" y="0"/>
                  </a:lnTo>
                  <a:lnTo>
                    <a:pt x="19240" y="1054"/>
                  </a:lnTo>
                  <a:lnTo>
                    <a:pt x="19240" y="3670"/>
                  </a:lnTo>
                  <a:lnTo>
                    <a:pt x="20358" y="4724"/>
                  </a:lnTo>
                  <a:lnTo>
                    <a:pt x="22161" y="4724"/>
                  </a:lnTo>
                  <a:lnTo>
                    <a:pt x="23114" y="4724"/>
                  </a:lnTo>
                  <a:lnTo>
                    <a:pt x="24917" y="4724"/>
                  </a:lnTo>
                  <a:lnTo>
                    <a:pt x="26035" y="3670"/>
                  </a:lnTo>
                  <a:lnTo>
                    <a:pt x="26035" y="2362"/>
                  </a:lnTo>
                  <a:lnTo>
                    <a:pt x="26035" y="1054"/>
                  </a:lnTo>
                  <a:close/>
                </a:path>
                <a:path w="151765" h="21590">
                  <a:moveTo>
                    <a:pt x="29946" y="9169"/>
                  </a:moveTo>
                  <a:lnTo>
                    <a:pt x="28829" y="8115"/>
                  </a:lnTo>
                  <a:lnTo>
                    <a:pt x="26073" y="8115"/>
                  </a:lnTo>
                  <a:lnTo>
                    <a:pt x="24955" y="9169"/>
                  </a:lnTo>
                  <a:lnTo>
                    <a:pt x="24955" y="11785"/>
                  </a:lnTo>
                  <a:lnTo>
                    <a:pt x="26073" y="12839"/>
                  </a:lnTo>
                  <a:lnTo>
                    <a:pt x="28829" y="12839"/>
                  </a:lnTo>
                  <a:lnTo>
                    <a:pt x="29946" y="11785"/>
                  </a:lnTo>
                  <a:lnTo>
                    <a:pt x="29946" y="10477"/>
                  </a:lnTo>
                  <a:lnTo>
                    <a:pt x="29946" y="9169"/>
                  </a:lnTo>
                  <a:close/>
                </a:path>
                <a:path w="151765" h="21590">
                  <a:moveTo>
                    <a:pt x="35661" y="17297"/>
                  </a:moveTo>
                  <a:lnTo>
                    <a:pt x="34544" y="16243"/>
                  </a:lnTo>
                  <a:lnTo>
                    <a:pt x="32740" y="16243"/>
                  </a:lnTo>
                  <a:lnTo>
                    <a:pt x="31788" y="16243"/>
                  </a:lnTo>
                  <a:lnTo>
                    <a:pt x="29984" y="16243"/>
                  </a:lnTo>
                  <a:lnTo>
                    <a:pt x="28867" y="17297"/>
                  </a:lnTo>
                  <a:lnTo>
                    <a:pt x="28867" y="19913"/>
                  </a:lnTo>
                  <a:lnTo>
                    <a:pt x="29984" y="20967"/>
                  </a:lnTo>
                  <a:lnTo>
                    <a:pt x="31788" y="20967"/>
                  </a:lnTo>
                  <a:lnTo>
                    <a:pt x="32740" y="20967"/>
                  </a:lnTo>
                  <a:lnTo>
                    <a:pt x="34544" y="20967"/>
                  </a:lnTo>
                  <a:lnTo>
                    <a:pt x="35661" y="19913"/>
                  </a:lnTo>
                  <a:lnTo>
                    <a:pt x="35661" y="18605"/>
                  </a:lnTo>
                  <a:lnTo>
                    <a:pt x="35661" y="17297"/>
                  </a:lnTo>
                  <a:close/>
                </a:path>
                <a:path w="151765" h="21590">
                  <a:moveTo>
                    <a:pt x="35661" y="1054"/>
                  </a:moveTo>
                  <a:lnTo>
                    <a:pt x="34544" y="0"/>
                  </a:lnTo>
                  <a:lnTo>
                    <a:pt x="32740" y="0"/>
                  </a:lnTo>
                  <a:lnTo>
                    <a:pt x="31788" y="0"/>
                  </a:lnTo>
                  <a:lnTo>
                    <a:pt x="29984" y="0"/>
                  </a:lnTo>
                  <a:lnTo>
                    <a:pt x="28867" y="1054"/>
                  </a:lnTo>
                  <a:lnTo>
                    <a:pt x="28867" y="3670"/>
                  </a:lnTo>
                  <a:lnTo>
                    <a:pt x="29984" y="4724"/>
                  </a:lnTo>
                  <a:lnTo>
                    <a:pt x="31788" y="4724"/>
                  </a:lnTo>
                  <a:lnTo>
                    <a:pt x="32740" y="4724"/>
                  </a:lnTo>
                  <a:lnTo>
                    <a:pt x="34544" y="4724"/>
                  </a:lnTo>
                  <a:lnTo>
                    <a:pt x="35661" y="3670"/>
                  </a:lnTo>
                  <a:lnTo>
                    <a:pt x="35661" y="2362"/>
                  </a:lnTo>
                  <a:lnTo>
                    <a:pt x="35661" y="1054"/>
                  </a:lnTo>
                  <a:close/>
                </a:path>
                <a:path w="151765" h="21590">
                  <a:moveTo>
                    <a:pt x="39573" y="9169"/>
                  </a:moveTo>
                  <a:lnTo>
                    <a:pt x="38455" y="8115"/>
                  </a:lnTo>
                  <a:lnTo>
                    <a:pt x="35699" y="8115"/>
                  </a:lnTo>
                  <a:lnTo>
                    <a:pt x="34582" y="9169"/>
                  </a:lnTo>
                  <a:lnTo>
                    <a:pt x="34582" y="11785"/>
                  </a:lnTo>
                  <a:lnTo>
                    <a:pt x="35699" y="12839"/>
                  </a:lnTo>
                  <a:lnTo>
                    <a:pt x="38455" y="12839"/>
                  </a:lnTo>
                  <a:lnTo>
                    <a:pt x="39573" y="11785"/>
                  </a:lnTo>
                  <a:lnTo>
                    <a:pt x="39573" y="10477"/>
                  </a:lnTo>
                  <a:lnTo>
                    <a:pt x="39573" y="9169"/>
                  </a:lnTo>
                  <a:close/>
                </a:path>
                <a:path w="151765" h="21590">
                  <a:moveTo>
                    <a:pt x="45288" y="17297"/>
                  </a:moveTo>
                  <a:lnTo>
                    <a:pt x="44170" y="16243"/>
                  </a:lnTo>
                  <a:lnTo>
                    <a:pt x="42367" y="16243"/>
                  </a:lnTo>
                  <a:lnTo>
                    <a:pt x="41414" y="16243"/>
                  </a:lnTo>
                  <a:lnTo>
                    <a:pt x="39611" y="16243"/>
                  </a:lnTo>
                  <a:lnTo>
                    <a:pt x="38493" y="17297"/>
                  </a:lnTo>
                  <a:lnTo>
                    <a:pt x="38493" y="19913"/>
                  </a:lnTo>
                  <a:lnTo>
                    <a:pt x="39611" y="20967"/>
                  </a:lnTo>
                  <a:lnTo>
                    <a:pt x="41414" y="20967"/>
                  </a:lnTo>
                  <a:lnTo>
                    <a:pt x="42367" y="20967"/>
                  </a:lnTo>
                  <a:lnTo>
                    <a:pt x="44170" y="20967"/>
                  </a:lnTo>
                  <a:lnTo>
                    <a:pt x="45288" y="19913"/>
                  </a:lnTo>
                  <a:lnTo>
                    <a:pt x="45288" y="18605"/>
                  </a:lnTo>
                  <a:lnTo>
                    <a:pt x="45288" y="17297"/>
                  </a:lnTo>
                  <a:close/>
                </a:path>
                <a:path w="151765" h="21590">
                  <a:moveTo>
                    <a:pt x="45288" y="1054"/>
                  </a:moveTo>
                  <a:lnTo>
                    <a:pt x="44170" y="0"/>
                  </a:lnTo>
                  <a:lnTo>
                    <a:pt x="42367" y="0"/>
                  </a:lnTo>
                  <a:lnTo>
                    <a:pt x="41414" y="0"/>
                  </a:lnTo>
                  <a:lnTo>
                    <a:pt x="39611" y="0"/>
                  </a:lnTo>
                  <a:lnTo>
                    <a:pt x="38493" y="1054"/>
                  </a:lnTo>
                  <a:lnTo>
                    <a:pt x="38493" y="3670"/>
                  </a:lnTo>
                  <a:lnTo>
                    <a:pt x="39611" y="4724"/>
                  </a:lnTo>
                  <a:lnTo>
                    <a:pt x="41414" y="4724"/>
                  </a:lnTo>
                  <a:lnTo>
                    <a:pt x="42367" y="4724"/>
                  </a:lnTo>
                  <a:lnTo>
                    <a:pt x="44170" y="4724"/>
                  </a:lnTo>
                  <a:lnTo>
                    <a:pt x="45288" y="3670"/>
                  </a:lnTo>
                  <a:lnTo>
                    <a:pt x="45288" y="2362"/>
                  </a:lnTo>
                  <a:lnTo>
                    <a:pt x="45288" y="1054"/>
                  </a:lnTo>
                  <a:close/>
                </a:path>
                <a:path w="151765" h="21590">
                  <a:moveTo>
                    <a:pt x="49199" y="9169"/>
                  </a:moveTo>
                  <a:lnTo>
                    <a:pt x="48082" y="8115"/>
                  </a:lnTo>
                  <a:lnTo>
                    <a:pt x="45326" y="8115"/>
                  </a:lnTo>
                  <a:lnTo>
                    <a:pt x="44208" y="9169"/>
                  </a:lnTo>
                  <a:lnTo>
                    <a:pt x="44208" y="11785"/>
                  </a:lnTo>
                  <a:lnTo>
                    <a:pt x="45326" y="12839"/>
                  </a:lnTo>
                  <a:lnTo>
                    <a:pt x="48082" y="12839"/>
                  </a:lnTo>
                  <a:lnTo>
                    <a:pt x="49199" y="11785"/>
                  </a:lnTo>
                  <a:lnTo>
                    <a:pt x="49199" y="10477"/>
                  </a:lnTo>
                  <a:lnTo>
                    <a:pt x="49199" y="9169"/>
                  </a:lnTo>
                  <a:close/>
                </a:path>
                <a:path w="151765" h="21590">
                  <a:moveTo>
                    <a:pt x="54914" y="17297"/>
                  </a:moveTo>
                  <a:lnTo>
                    <a:pt x="53797" y="16243"/>
                  </a:lnTo>
                  <a:lnTo>
                    <a:pt x="51993" y="16243"/>
                  </a:lnTo>
                  <a:lnTo>
                    <a:pt x="51041" y="16243"/>
                  </a:lnTo>
                  <a:lnTo>
                    <a:pt x="49237" y="16243"/>
                  </a:lnTo>
                  <a:lnTo>
                    <a:pt x="48120" y="17297"/>
                  </a:lnTo>
                  <a:lnTo>
                    <a:pt x="48120" y="19913"/>
                  </a:lnTo>
                  <a:lnTo>
                    <a:pt x="49237" y="20967"/>
                  </a:lnTo>
                  <a:lnTo>
                    <a:pt x="51041" y="20967"/>
                  </a:lnTo>
                  <a:lnTo>
                    <a:pt x="51993" y="20967"/>
                  </a:lnTo>
                  <a:lnTo>
                    <a:pt x="53797" y="20967"/>
                  </a:lnTo>
                  <a:lnTo>
                    <a:pt x="54914" y="19913"/>
                  </a:lnTo>
                  <a:lnTo>
                    <a:pt x="54914" y="18605"/>
                  </a:lnTo>
                  <a:lnTo>
                    <a:pt x="54914" y="17297"/>
                  </a:lnTo>
                  <a:close/>
                </a:path>
                <a:path w="151765" h="21590">
                  <a:moveTo>
                    <a:pt x="54914" y="1054"/>
                  </a:moveTo>
                  <a:lnTo>
                    <a:pt x="53797" y="0"/>
                  </a:lnTo>
                  <a:lnTo>
                    <a:pt x="51993" y="0"/>
                  </a:lnTo>
                  <a:lnTo>
                    <a:pt x="51041" y="0"/>
                  </a:lnTo>
                  <a:lnTo>
                    <a:pt x="49237" y="0"/>
                  </a:lnTo>
                  <a:lnTo>
                    <a:pt x="48120" y="1054"/>
                  </a:lnTo>
                  <a:lnTo>
                    <a:pt x="48120" y="3670"/>
                  </a:lnTo>
                  <a:lnTo>
                    <a:pt x="49237" y="4724"/>
                  </a:lnTo>
                  <a:lnTo>
                    <a:pt x="51041" y="4724"/>
                  </a:lnTo>
                  <a:lnTo>
                    <a:pt x="51993" y="4724"/>
                  </a:lnTo>
                  <a:lnTo>
                    <a:pt x="53797" y="4724"/>
                  </a:lnTo>
                  <a:lnTo>
                    <a:pt x="54914" y="3670"/>
                  </a:lnTo>
                  <a:lnTo>
                    <a:pt x="54914" y="2362"/>
                  </a:lnTo>
                  <a:lnTo>
                    <a:pt x="54914" y="1054"/>
                  </a:lnTo>
                  <a:close/>
                </a:path>
                <a:path w="151765" h="21590">
                  <a:moveTo>
                    <a:pt x="58826" y="9169"/>
                  </a:moveTo>
                  <a:lnTo>
                    <a:pt x="57708" y="8115"/>
                  </a:lnTo>
                  <a:lnTo>
                    <a:pt x="54952" y="8115"/>
                  </a:lnTo>
                  <a:lnTo>
                    <a:pt x="53835" y="9169"/>
                  </a:lnTo>
                  <a:lnTo>
                    <a:pt x="53835" y="11785"/>
                  </a:lnTo>
                  <a:lnTo>
                    <a:pt x="54952" y="12839"/>
                  </a:lnTo>
                  <a:lnTo>
                    <a:pt x="57708" y="12839"/>
                  </a:lnTo>
                  <a:lnTo>
                    <a:pt x="58826" y="11785"/>
                  </a:lnTo>
                  <a:lnTo>
                    <a:pt x="58826" y="10477"/>
                  </a:lnTo>
                  <a:lnTo>
                    <a:pt x="58826" y="9169"/>
                  </a:lnTo>
                  <a:close/>
                </a:path>
                <a:path w="151765" h="21590">
                  <a:moveTo>
                    <a:pt x="64541" y="17297"/>
                  </a:moveTo>
                  <a:lnTo>
                    <a:pt x="63423" y="16243"/>
                  </a:lnTo>
                  <a:lnTo>
                    <a:pt x="61620" y="16243"/>
                  </a:lnTo>
                  <a:lnTo>
                    <a:pt x="60667" y="16243"/>
                  </a:lnTo>
                  <a:lnTo>
                    <a:pt x="58864" y="16243"/>
                  </a:lnTo>
                  <a:lnTo>
                    <a:pt x="57746" y="17297"/>
                  </a:lnTo>
                  <a:lnTo>
                    <a:pt x="57746" y="19913"/>
                  </a:lnTo>
                  <a:lnTo>
                    <a:pt x="58864" y="20967"/>
                  </a:lnTo>
                  <a:lnTo>
                    <a:pt x="60667" y="20967"/>
                  </a:lnTo>
                  <a:lnTo>
                    <a:pt x="61620" y="20967"/>
                  </a:lnTo>
                  <a:lnTo>
                    <a:pt x="63423" y="20967"/>
                  </a:lnTo>
                  <a:lnTo>
                    <a:pt x="64541" y="19913"/>
                  </a:lnTo>
                  <a:lnTo>
                    <a:pt x="64541" y="18605"/>
                  </a:lnTo>
                  <a:lnTo>
                    <a:pt x="64541" y="17297"/>
                  </a:lnTo>
                  <a:close/>
                </a:path>
                <a:path w="151765" h="21590">
                  <a:moveTo>
                    <a:pt x="64541" y="1054"/>
                  </a:moveTo>
                  <a:lnTo>
                    <a:pt x="63423" y="0"/>
                  </a:lnTo>
                  <a:lnTo>
                    <a:pt x="61620" y="0"/>
                  </a:lnTo>
                  <a:lnTo>
                    <a:pt x="60667" y="0"/>
                  </a:lnTo>
                  <a:lnTo>
                    <a:pt x="58864" y="0"/>
                  </a:lnTo>
                  <a:lnTo>
                    <a:pt x="57746" y="1054"/>
                  </a:lnTo>
                  <a:lnTo>
                    <a:pt x="57746" y="3670"/>
                  </a:lnTo>
                  <a:lnTo>
                    <a:pt x="58864" y="4724"/>
                  </a:lnTo>
                  <a:lnTo>
                    <a:pt x="60667" y="4724"/>
                  </a:lnTo>
                  <a:lnTo>
                    <a:pt x="61620" y="4724"/>
                  </a:lnTo>
                  <a:lnTo>
                    <a:pt x="63423" y="4724"/>
                  </a:lnTo>
                  <a:lnTo>
                    <a:pt x="64541" y="3670"/>
                  </a:lnTo>
                  <a:lnTo>
                    <a:pt x="64541" y="2362"/>
                  </a:lnTo>
                  <a:lnTo>
                    <a:pt x="64541" y="1054"/>
                  </a:lnTo>
                  <a:close/>
                </a:path>
                <a:path w="151765" h="21590">
                  <a:moveTo>
                    <a:pt x="68453" y="9169"/>
                  </a:moveTo>
                  <a:lnTo>
                    <a:pt x="67335" y="8115"/>
                  </a:lnTo>
                  <a:lnTo>
                    <a:pt x="64579" y="8115"/>
                  </a:lnTo>
                  <a:lnTo>
                    <a:pt x="63461" y="9169"/>
                  </a:lnTo>
                  <a:lnTo>
                    <a:pt x="63461" y="11785"/>
                  </a:lnTo>
                  <a:lnTo>
                    <a:pt x="64579" y="12839"/>
                  </a:lnTo>
                  <a:lnTo>
                    <a:pt x="67335" y="12839"/>
                  </a:lnTo>
                  <a:lnTo>
                    <a:pt x="68453" y="11785"/>
                  </a:lnTo>
                  <a:lnTo>
                    <a:pt x="68453" y="10477"/>
                  </a:lnTo>
                  <a:lnTo>
                    <a:pt x="68453" y="9169"/>
                  </a:lnTo>
                  <a:close/>
                </a:path>
                <a:path w="151765" h="21590">
                  <a:moveTo>
                    <a:pt x="74168" y="17297"/>
                  </a:moveTo>
                  <a:lnTo>
                    <a:pt x="73050" y="16243"/>
                  </a:lnTo>
                  <a:lnTo>
                    <a:pt x="71247" y="16243"/>
                  </a:lnTo>
                  <a:lnTo>
                    <a:pt x="70294" y="16243"/>
                  </a:lnTo>
                  <a:lnTo>
                    <a:pt x="68491" y="16243"/>
                  </a:lnTo>
                  <a:lnTo>
                    <a:pt x="67373" y="17297"/>
                  </a:lnTo>
                  <a:lnTo>
                    <a:pt x="67373" y="19913"/>
                  </a:lnTo>
                  <a:lnTo>
                    <a:pt x="68491" y="20967"/>
                  </a:lnTo>
                  <a:lnTo>
                    <a:pt x="70294" y="20967"/>
                  </a:lnTo>
                  <a:lnTo>
                    <a:pt x="71247" y="20967"/>
                  </a:lnTo>
                  <a:lnTo>
                    <a:pt x="73050" y="20967"/>
                  </a:lnTo>
                  <a:lnTo>
                    <a:pt x="74168" y="19913"/>
                  </a:lnTo>
                  <a:lnTo>
                    <a:pt x="74168" y="18605"/>
                  </a:lnTo>
                  <a:lnTo>
                    <a:pt x="74168" y="17297"/>
                  </a:lnTo>
                  <a:close/>
                </a:path>
                <a:path w="151765" h="21590">
                  <a:moveTo>
                    <a:pt x="74168" y="1054"/>
                  </a:moveTo>
                  <a:lnTo>
                    <a:pt x="73050" y="0"/>
                  </a:lnTo>
                  <a:lnTo>
                    <a:pt x="71247" y="0"/>
                  </a:lnTo>
                  <a:lnTo>
                    <a:pt x="70294" y="0"/>
                  </a:lnTo>
                  <a:lnTo>
                    <a:pt x="68491" y="0"/>
                  </a:lnTo>
                  <a:lnTo>
                    <a:pt x="67373" y="1054"/>
                  </a:lnTo>
                  <a:lnTo>
                    <a:pt x="67373" y="3670"/>
                  </a:lnTo>
                  <a:lnTo>
                    <a:pt x="68491" y="4724"/>
                  </a:lnTo>
                  <a:lnTo>
                    <a:pt x="70294" y="4724"/>
                  </a:lnTo>
                  <a:lnTo>
                    <a:pt x="71247" y="4724"/>
                  </a:lnTo>
                  <a:lnTo>
                    <a:pt x="73050" y="4724"/>
                  </a:lnTo>
                  <a:lnTo>
                    <a:pt x="74168" y="3670"/>
                  </a:lnTo>
                  <a:lnTo>
                    <a:pt x="74168" y="2362"/>
                  </a:lnTo>
                  <a:lnTo>
                    <a:pt x="74168" y="1054"/>
                  </a:lnTo>
                  <a:close/>
                </a:path>
                <a:path w="151765" h="21590">
                  <a:moveTo>
                    <a:pt x="78079" y="9169"/>
                  </a:moveTo>
                  <a:lnTo>
                    <a:pt x="76962" y="8115"/>
                  </a:lnTo>
                  <a:lnTo>
                    <a:pt x="74206" y="8115"/>
                  </a:lnTo>
                  <a:lnTo>
                    <a:pt x="73088" y="9169"/>
                  </a:lnTo>
                  <a:lnTo>
                    <a:pt x="73088" y="11785"/>
                  </a:lnTo>
                  <a:lnTo>
                    <a:pt x="74206" y="12839"/>
                  </a:lnTo>
                  <a:lnTo>
                    <a:pt x="76962" y="12839"/>
                  </a:lnTo>
                  <a:lnTo>
                    <a:pt x="78079" y="11785"/>
                  </a:lnTo>
                  <a:lnTo>
                    <a:pt x="78079" y="10477"/>
                  </a:lnTo>
                  <a:lnTo>
                    <a:pt x="78079" y="9169"/>
                  </a:lnTo>
                  <a:close/>
                </a:path>
                <a:path w="151765" h="21590">
                  <a:moveTo>
                    <a:pt x="83794" y="17297"/>
                  </a:moveTo>
                  <a:lnTo>
                    <a:pt x="82677" y="16243"/>
                  </a:lnTo>
                  <a:lnTo>
                    <a:pt x="80873" y="16243"/>
                  </a:lnTo>
                  <a:lnTo>
                    <a:pt x="79921" y="16243"/>
                  </a:lnTo>
                  <a:lnTo>
                    <a:pt x="78117" y="16243"/>
                  </a:lnTo>
                  <a:lnTo>
                    <a:pt x="77000" y="17297"/>
                  </a:lnTo>
                  <a:lnTo>
                    <a:pt x="77000" y="19913"/>
                  </a:lnTo>
                  <a:lnTo>
                    <a:pt x="78117" y="20967"/>
                  </a:lnTo>
                  <a:lnTo>
                    <a:pt x="79921" y="20967"/>
                  </a:lnTo>
                  <a:lnTo>
                    <a:pt x="80873" y="20967"/>
                  </a:lnTo>
                  <a:lnTo>
                    <a:pt x="82677" y="20967"/>
                  </a:lnTo>
                  <a:lnTo>
                    <a:pt x="83794" y="19913"/>
                  </a:lnTo>
                  <a:lnTo>
                    <a:pt x="83794" y="18605"/>
                  </a:lnTo>
                  <a:lnTo>
                    <a:pt x="83794" y="17297"/>
                  </a:lnTo>
                  <a:close/>
                </a:path>
                <a:path w="151765" h="21590">
                  <a:moveTo>
                    <a:pt x="83794" y="1054"/>
                  </a:moveTo>
                  <a:lnTo>
                    <a:pt x="82677" y="0"/>
                  </a:lnTo>
                  <a:lnTo>
                    <a:pt x="80873" y="0"/>
                  </a:lnTo>
                  <a:lnTo>
                    <a:pt x="79921" y="0"/>
                  </a:lnTo>
                  <a:lnTo>
                    <a:pt x="78117" y="0"/>
                  </a:lnTo>
                  <a:lnTo>
                    <a:pt x="77000" y="1054"/>
                  </a:lnTo>
                  <a:lnTo>
                    <a:pt x="77000" y="3670"/>
                  </a:lnTo>
                  <a:lnTo>
                    <a:pt x="78117" y="4724"/>
                  </a:lnTo>
                  <a:lnTo>
                    <a:pt x="79921" y="4724"/>
                  </a:lnTo>
                  <a:lnTo>
                    <a:pt x="80873" y="4724"/>
                  </a:lnTo>
                  <a:lnTo>
                    <a:pt x="82677" y="4724"/>
                  </a:lnTo>
                  <a:lnTo>
                    <a:pt x="83794" y="3670"/>
                  </a:lnTo>
                  <a:lnTo>
                    <a:pt x="83794" y="2362"/>
                  </a:lnTo>
                  <a:lnTo>
                    <a:pt x="83794" y="1054"/>
                  </a:lnTo>
                  <a:close/>
                </a:path>
                <a:path w="151765" h="21590">
                  <a:moveTo>
                    <a:pt x="87706" y="9169"/>
                  </a:moveTo>
                  <a:lnTo>
                    <a:pt x="86588" y="8115"/>
                  </a:lnTo>
                  <a:lnTo>
                    <a:pt x="83832" y="8115"/>
                  </a:lnTo>
                  <a:lnTo>
                    <a:pt x="82715" y="9169"/>
                  </a:lnTo>
                  <a:lnTo>
                    <a:pt x="82715" y="11785"/>
                  </a:lnTo>
                  <a:lnTo>
                    <a:pt x="83832" y="12839"/>
                  </a:lnTo>
                  <a:lnTo>
                    <a:pt x="86588" y="12839"/>
                  </a:lnTo>
                  <a:lnTo>
                    <a:pt x="87706" y="11785"/>
                  </a:lnTo>
                  <a:lnTo>
                    <a:pt x="87706" y="10477"/>
                  </a:lnTo>
                  <a:lnTo>
                    <a:pt x="87706" y="9169"/>
                  </a:lnTo>
                  <a:close/>
                </a:path>
                <a:path w="151765" h="21590">
                  <a:moveTo>
                    <a:pt x="93421" y="17297"/>
                  </a:moveTo>
                  <a:lnTo>
                    <a:pt x="92303" y="16243"/>
                  </a:lnTo>
                  <a:lnTo>
                    <a:pt x="90500" y="16243"/>
                  </a:lnTo>
                  <a:lnTo>
                    <a:pt x="89547" y="16243"/>
                  </a:lnTo>
                  <a:lnTo>
                    <a:pt x="87744" y="16243"/>
                  </a:lnTo>
                  <a:lnTo>
                    <a:pt x="86626" y="17297"/>
                  </a:lnTo>
                  <a:lnTo>
                    <a:pt x="86626" y="19913"/>
                  </a:lnTo>
                  <a:lnTo>
                    <a:pt x="87744" y="20967"/>
                  </a:lnTo>
                  <a:lnTo>
                    <a:pt x="89547" y="20967"/>
                  </a:lnTo>
                  <a:lnTo>
                    <a:pt x="90500" y="20967"/>
                  </a:lnTo>
                  <a:lnTo>
                    <a:pt x="92303" y="20967"/>
                  </a:lnTo>
                  <a:lnTo>
                    <a:pt x="93421" y="19913"/>
                  </a:lnTo>
                  <a:lnTo>
                    <a:pt x="93421" y="18605"/>
                  </a:lnTo>
                  <a:lnTo>
                    <a:pt x="93421" y="17297"/>
                  </a:lnTo>
                  <a:close/>
                </a:path>
                <a:path w="151765" h="21590">
                  <a:moveTo>
                    <a:pt x="93421" y="1054"/>
                  </a:moveTo>
                  <a:lnTo>
                    <a:pt x="92303" y="0"/>
                  </a:lnTo>
                  <a:lnTo>
                    <a:pt x="90500" y="0"/>
                  </a:lnTo>
                  <a:lnTo>
                    <a:pt x="89547" y="0"/>
                  </a:lnTo>
                  <a:lnTo>
                    <a:pt x="87744" y="0"/>
                  </a:lnTo>
                  <a:lnTo>
                    <a:pt x="86626" y="1054"/>
                  </a:lnTo>
                  <a:lnTo>
                    <a:pt x="86626" y="3670"/>
                  </a:lnTo>
                  <a:lnTo>
                    <a:pt x="87744" y="4724"/>
                  </a:lnTo>
                  <a:lnTo>
                    <a:pt x="89547" y="4724"/>
                  </a:lnTo>
                  <a:lnTo>
                    <a:pt x="90500" y="4724"/>
                  </a:lnTo>
                  <a:lnTo>
                    <a:pt x="92303" y="4724"/>
                  </a:lnTo>
                  <a:lnTo>
                    <a:pt x="93421" y="3670"/>
                  </a:lnTo>
                  <a:lnTo>
                    <a:pt x="93421" y="2362"/>
                  </a:lnTo>
                  <a:lnTo>
                    <a:pt x="93421" y="1054"/>
                  </a:lnTo>
                  <a:close/>
                </a:path>
                <a:path w="151765" h="21590">
                  <a:moveTo>
                    <a:pt x="97320" y="9169"/>
                  </a:moveTo>
                  <a:lnTo>
                    <a:pt x="96202" y="8115"/>
                  </a:lnTo>
                  <a:lnTo>
                    <a:pt x="93446" y="8115"/>
                  </a:lnTo>
                  <a:lnTo>
                    <a:pt x="92329" y="9169"/>
                  </a:lnTo>
                  <a:lnTo>
                    <a:pt x="92329" y="11785"/>
                  </a:lnTo>
                  <a:lnTo>
                    <a:pt x="93446" y="12839"/>
                  </a:lnTo>
                  <a:lnTo>
                    <a:pt x="96202" y="12839"/>
                  </a:lnTo>
                  <a:lnTo>
                    <a:pt x="97320" y="11785"/>
                  </a:lnTo>
                  <a:lnTo>
                    <a:pt x="97320" y="10477"/>
                  </a:lnTo>
                  <a:lnTo>
                    <a:pt x="97320" y="9169"/>
                  </a:lnTo>
                  <a:close/>
                </a:path>
                <a:path w="151765" h="21590">
                  <a:moveTo>
                    <a:pt x="103035" y="17297"/>
                  </a:moveTo>
                  <a:lnTo>
                    <a:pt x="101917" y="16243"/>
                  </a:lnTo>
                  <a:lnTo>
                    <a:pt x="100114" y="16243"/>
                  </a:lnTo>
                  <a:lnTo>
                    <a:pt x="99161" y="16243"/>
                  </a:lnTo>
                  <a:lnTo>
                    <a:pt x="97358" y="16243"/>
                  </a:lnTo>
                  <a:lnTo>
                    <a:pt x="96240" y="17297"/>
                  </a:lnTo>
                  <a:lnTo>
                    <a:pt x="96240" y="19913"/>
                  </a:lnTo>
                  <a:lnTo>
                    <a:pt x="97358" y="20967"/>
                  </a:lnTo>
                  <a:lnTo>
                    <a:pt x="99161" y="20967"/>
                  </a:lnTo>
                  <a:lnTo>
                    <a:pt x="100114" y="20967"/>
                  </a:lnTo>
                  <a:lnTo>
                    <a:pt x="101917" y="20967"/>
                  </a:lnTo>
                  <a:lnTo>
                    <a:pt x="103035" y="19913"/>
                  </a:lnTo>
                  <a:lnTo>
                    <a:pt x="103035" y="18605"/>
                  </a:lnTo>
                  <a:lnTo>
                    <a:pt x="103035" y="17297"/>
                  </a:lnTo>
                  <a:close/>
                </a:path>
                <a:path w="151765" h="21590">
                  <a:moveTo>
                    <a:pt x="103035" y="1054"/>
                  </a:moveTo>
                  <a:lnTo>
                    <a:pt x="101917" y="0"/>
                  </a:lnTo>
                  <a:lnTo>
                    <a:pt x="100114" y="0"/>
                  </a:lnTo>
                  <a:lnTo>
                    <a:pt x="99161" y="0"/>
                  </a:lnTo>
                  <a:lnTo>
                    <a:pt x="97358" y="0"/>
                  </a:lnTo>
                  <a:lnTo>
                    <a:pt x="96240" y="1054"/>
                  </a:lnTo>
                  <a:lnTo>
                    <a:pt x="96240" y="3670"/>
                  </a:lnTo>
                  <a:lnTo>
                    <a:pt x="97358" y="4724"/>
                  </a:lnTo>
                  <a:lnTo>
                    <a:pt x="99161" y="4724"/>
                  </a:lnTo>
                  <a:lnTo>
                    <a:pt x="100114" y="4724"/>
                  </a:lnTo>
                  <a:lnTo>
                    <a:pt x="101917" y="4724"/>
                  </a:lnTo>
                  <a:lnTo>
                    <a:pt x="103035" y="3670"/>
                  </a:lnTo>
                  <a:lnTo>
                    <a:pt x="103035" y="2362"/>
                  </a:lnTo>
                  <a:lnTo>
                    <a:pt x="103035" y="1054"/>
                  </a:lnTo>
                  <a:close/>
                </a:path>
                <a:path w="151765" h="21590">
                  <a:moveTo>
                    <a:pt x="106946" y="9169"/>
                  </a:moveTo>
                  <a:lnTo>
                    <a:pt x="105829" y="8115"/>
                  </a:lnTo>
                  <a:lnTo>
                    <a:pt x="103073" y="8115"/>
                  </a:lnTo>
                  <a:lnTo>
                    <a:pt x="101955" y="9169"/>
                  </a:lnTo>
                  <a:lnTo>
                    <a:pt x="101955" y="11785"/>
                  </a:lnTo>
                  <a:lnTo>
                    <a:pt x="103073" y="12839"/>
                  </a:lnTo>
                  <a:lnTo>
                    <a:pt x="105829" y="12839"/>
                  </a:lnTo>
                  <a:lnTo>
                    <a:pt x="106946" y="11785"/>
                  </a:lnTo>
                  <a:lnTo>
                    <a:pt x="106946" y="10477"/>
                  </a:lnTo>
                  <a:lnTo>
                    <a:pt x="106946" y="9169"/>
                  </a:lnTo>
                  <a:close/>
                </a:path>
                <a:path w="151765" h="21590">
                  <a:moveTo>
                    <a:pt x="112661" y="17297"/>
                  </a:moveTo>
                  <a:lnTo>
                    <a:pt x="111544" y="16243"/>
                  </a:lnTo>
                  <a:lnTo>
                    <a:pt x="109740" y="16243"/>
                  </a:lnTo>
                  <a:lnTo>
                    <a:pt x="108788" y="16243"/>
                  </a:lnTo>
                  <a:lnTo>
                    <a:pt x="106984" y="16243"/>
                  </a:lnTo>
                  <a:lnTo>
                    <a:pt x="105867" y="17297"/>
                  </a:lnTo>
                  <a:lnTo>
                    <a:pt x="105867" y="19913"/>
                  </a:lnTo>
                  <a:lnTo>
                    <a:pt x="106984" y="20967"/>
                  </a:lnTo>
                  <a:lnTo>
                    <a:pt x="108788" y="20967"/>
                  </a:lnTo>
                  <a:lnTo>
                    <a:pt x="109740" y="20967"/>
                  </a:lnTo>
                  <a:lnTo>
                    <a:pt x="111544" y="20967"/>
                  </a:lnTo>
                  <a:lnTo>
                    <a:pt x="112661" y="19913"/>
                  </a:lnTo>
                  <a:lnTo>
                    <a:pt x="112661" y="18605"/>
                  </a:lnTo>
                  <a:lnTo>
                    <a:pt x="112661" y="17297"/>
                  </a:lnTo>
                  <a:close/>
                </a:path>
                <a:path w="151765" h="21590">
                  <a:moveTo>
                    <a:pt x="112661" y="1054"/>
                  </a:moveTo>
                  <a:lnTo>
                    <a:pt x="111544" y="0"/>
                  </a:lnTo>
                  <a:lnTo>
                    <a:pt x="109740" y="0"/>
                  </a:lnTo>
                  <a:lnTo>
                    <a:pt x="108788" y="0"/>
                  </a:lnTo>
                  <a:lnTo>
                    <a:pt x="106984" y="0"/>
                  </a:lnTo>
                  <a:lnTo>
                    <a:pt x="105867" y="1054"/>
                  </a:lnTo>
                  <a:lnTo>
                    <a:pt x="105867" y="3670"/>
                  </a:lnTo>
                  <a:lnTo>
                    <a:pt x="106984" y="4724"/>
                  </a:lnTo>
                  <a:lnTo>
                    <a:pt x="108788" y="4724"/>
                  </a:lnTo>
                  <a:lnTo>
                    <a:pt x="109740" y="4724"/>
                  </a:lnTo>
                  <a:lnTo>
                    <a:pt x="111544" y="4724"/>
                  </a:lnTo>
                  <a:lnTo>
                    <a:pt x="112661" y="3670"/>
                  </a:lnTo>
                  <a:lnTo>
                    <a:pt x="112661" y="2362"/>
                  </a:lnTo>
                  <a:lnTo>
                    <a:pt x="112661" y="1054"/>
                  </a:lnTo>
                  <a:close/>
                </a:path>
                <a:path w="151765" h="21590">
                  <a:moveTo>
                    <a:pt x="116573" y="9169"/>
                  </a:moveTo>
                  <a:lnTo>
                    <a:pt x="115455" y="8115"/>
                  </a:lnTo>
                  <a:lnTo>
                    <a:pt x="112699" y="8115"/>
                  </a:lnTo>
                  <a:lnTo>
                    <a:pt x="111582" y="9169"/>
                  </a:lnTo>
                  <a:lnTo>
                    <a:pt x="111582" y="11785"/>
                  </a:lnTo>
                  <a:lnTo>
                    <a:pt x="112699" y="12839"/>
                  </a:lnTo>
                  <a:lnTo>
                    <a:pt x="115455" y="12839"/>
                  </a:lnTo>
                  <a:lnTo>
                    <a:pt x="116573" y="11785"/>
                  </a:lnTo>
                  <a:lnTo>
                    <a:pt x="116573" y="10477"/>
                  </a:lnTo>
                  <a:lnTo>
                    <a:pt x="116573" y="9169"/>
                  </a:lnTo>
                  <a:close/>
                </a:path>
                <a:path w="151765" h="21590">
                  <a:moveTo>
                    <a:pt x="122288" y="17297"/>
                  </a:moveTo>
                  <a:lnTo>
                    <a:pt x="121170" y="16243"/>
                  </a:lnTo>
                  <a:lnTo>
                    <a:pt x="119367" y="16243"/>
                  </a:lnTo>
                  <a:lnTo>
                    <a:pt x="118414" y="16243"/>
                  </a:lnTo>
                  <a:lnTo>
                    <a:pt x="116611" y="16243"/>
                  </a:lnTo>
                  <a:lnTo>
                    <a:pt x="115493" y="17297"/>
                  </a:lnTo>
                  <a:lnTo>
                    <a:pt x="115493" y="19913"/>
                  </a:lnTo>
                  <a:lnTo>
                    <a:pt x="116611" y="20967"/>
                  </a:lnTo>
                  <a:lnTo>
                    <a:pt x="118414" y="20967"/>
                  </a:lnTo>
                  <a:lnTo>
                    <a:pt x="119367" y="20967"/>
                  </a:lnTo>
                  <a:lnTo>
                    <a:pt x="121170" y="20967"/>
                  </a:lnTo>
                  <a:lnTo>
                    <a:pt x="122288" y="19913"/>
                  </a:lnTo>
                  <a:lnTo>
                    <a:pt x="122288" y="18605"/>
                  </a:lnTo>
                  <a:lnTo>
                    <a:pt x="122288" y="17297"/>
                  </a:lnTo>
                  <a:close/>
                </a:path>
                <a:path w="151765" h="21590">
                  <a:moveTo>
                    <a:pt x="122288" y="1054"/>
                  </a:moveTo>
                  <a:lnTo>
                    <a:pt x="121170" y="0"/>
                  </a:lnTo>
                  <a:lnTo>
                    <a:pt x="119367" y="0"/>
                  </a:lnTo>
                  <a:lnTo>
                    <a:pt x="118414" y="0"/>
                  </a:lnTo>
                  <a:lnTo>
                    <a:pt x="116611" y="0"/>
                  </a:lnTo>
                  <a:lnTo>
                    <a:pt x="115493" y="1054"/>
                  </a:lnTo>
                  <a:lnTo>
                    <a:pt x="115493" y="3670"/>
                  </a:lnTo>
                  <a:lnTo>
                    <a:pt x="116611" y="4724"/>
                  </a:lnTo>
                  <a:lnTo>
                    <a:pt x="118414" y="4724"/>
                  </a:lnTo>
                  <a:lnTo>
                    <a:pt x="119367" y="4724"/>
                  </a:lnTo>
                  <a:lnTo>
                    <a:pt x="121170" y="4724"/>
                  </a:lnTo>
                  <a:lnTo>
                    <a:pt x="122288" y="3670"/>
                  </a:lnTo>
                  <a:lnTo>
                    <a:pt x="122288" y="2362"/>
                  </a:lnTo>
                  <a:lnTo>
                    <a:pt x="122288" y="1054"/>
                  </a:lnTo>
                  <a:close/>
                </a:path>
                <a:path w="151765" h="21590">
                  <a:moveTo>
                    <a:pt x="126199" y="9169"/>
                  </a:moveTo>
                  <a:lnTo>
                    <a:pt x="125082" y="8115"/>
                  </a:lnTo>
                  <a:lnTo>
                    <a:pt x="122326" y="8115"/>
                  </a:lnTo>
                  <a:lnTo>
                    <a:pt x="121208" y="9169"/>
                  </a:lnTo>
                  <a:lnTo>
                    <a:pt x="121208" y="11785"/>
                  </a:lnTo>
                  <a:lnTo>
                    <a:pt x="122326" y="12839"/>
                  </a:lnTo>
                  <a:lnTo>
                    <a:pt x="125082" y="12839"/>
                  </a:lnTo>
                  <a:lnTo>
                    <a:pt x="126199" y="11785"/>
                  </a:lnTo>
                  <a:lnTo>
                    <a:pt x="126199" y="10477"/>
                  </a:lnTo>
                  <a:lnTo>
                    <a:pt x="126199" y="9169"/>
                  </a:lnTo>
                  <a:close/>
                </a:path>
                <a:path w="151765" h="21590">
                  <a:moveTo>
                    <a:pt x="131914" y="17297"/>
                  </a:moveTo>
                  <a:lnTo>
                    <a:pt x="130797" y="16243"/>
                  </a:lnTo>
                  <a:lnTo>
                    <a:pt x="128993" y="16243"/>
                  </a:lnTo>
                  <a:lnTo>
                    <a:pt x="128041" y="16243"/>
                  </a:lnTo>
                  <a:lnTo>
                    <a:pt x="126238" y="16243"/>
                  </a:lnTo>
                  <a:lnTo>
                    <a:pt x="125120" y="17297"/>
                  </a:lnTo>
                  <a:lnTo>
                    <a:pt x="125120" y="19913"/>
                  </a:lnTo>
                  <a:lnTo>
                    <a:pt x="126238" y="20967"/>
                  </a:lnTo>
                  <a:lnTo>
                    <a:pt x="128041" y="20967"/>
                  </a:lnTo>
                  <a:lnTo>
                    <a:pt x="128993" y="20967"/>
                  </a:lnTo>
                  <a:lnTo>
                    <a:pt x="130797" y="20967"/>
                  </a:lnTo>
                  <a:lnTo>
                    <a:pt x="131914" y="19913"/>
                  </a:lnTo>
                  <a:lnTo>
                    <a:pt x="131914" y="18605"/>
                  </a:lnTo>
                  <a:lnTo>
                    <a:pt x="131914" y="17297"/>
                  </a:lnTo>
                  <a:close/>
                </a:path>
                <a:path w="151765" h="21590">
                  <a:moveTo>
                    <a:pt x="131914" y="1054"/>
                  </a:moveTo>
                  <a:lnTo>
                    <a:pt x="130797" y="0"/>
                  </a:lnTo>
                  <a:lnTo>
                    <a:pt x="128993" y="0"/>
                  </a:lnTo>
                  <a:lnTo>
                    <a:pt x="128041" y="0"/>
                  </a:lnTo>
                  <a:lnTo>
                    <a:pt x="126238" y="0"/>
                  </a:lnTo>
                  <a:lnTo>
                    <a:pt x="125120" y="1054"/>
                  </a:lnTo>
                  <a:lnTo>
                    <a:pt x="125120" y="3670"/>
                  </a:lnTo>
                  <a:lnTo>
                    <a:pt x="126238" y="4724"/>
                  </a:lnTo>
                  <a:lnTo>
                    <a:pt x="128041" y="4724"/>
                  </a:lnTo>
                  <a:lnTo>
                    <a:pt x="128993" y="4724"/>
                  </a:lnTo>
                  <a:lnTo>
                    <a:pt x="130797" y="4724"/>
                  </a:lnTo>
                  <a:lnTo>
                    <a:pt x="131914" y="3670"/>
                  </a:lnTo>
                  <a:lnTo>
                    <a:pt x="131914" y="2362"/>
                  </a:lnTo>
                  <a:lnTo>
                    <a:pt x="131914" y="1054"/>
                  </a:lnTo>
                  <a:close/>
                </a:path>
                <a:path w="151765" h="21590">
                  <a:moveTo>
                    <a:pt x="135826" y="9169"/>
                  </a:moveTo>
                  <a:lnTo>
                    <a:pt x="134708" y="8115"/>
                  </a:lnTo>
                  <a:lnTo>
                    <a:pt x="131953" y="8115"/>
                  </a:lnTo>
                  <a:lnTo>
                    <a:pt x="130835" y="9169"/>
                  </a:lnTo>
                  <a:lnTo>
                    <a:pt x="130835" y="11785"/>
                  </a:lnTo>
                  <a:lnTo>
                    <a:pt x="131953" y="12839"/>
                  </a:lnTo>
                  <a:lnTo>
                    <a:pt x="134708" y="12839"/>
                  </a:lnTo>
                  <a:lnTo>
                    <a:pt x="135826" y="11785"/>
                  </a:lnTo>
                  <a:lnTo>
                    <a:pt x="135826" y="10477"/>
                  </a:lnTo>
                  <a:lnTo>
                    <a:pt x="135826" y="9169"/>
                  </a:lnTo>
                  <a:close/>
                </a:path>
                <a:path w="151765" h="21590">
                  <a:moveTo>
                    <a:pt x="141541" y="17297"/>
                  </a:moveTo>
                  <a:lnTo>
                    <a:pt x="140423" y="16243"/>
                  </a:lnTo>
                  <a:lnTo>
                    <a:pt x="138620" y="16243"/>
                  </a:lnTo>
                  <a:lnTo>
                    <a:pt x="137668" y="16243"/>
                  </a:lnTo>
                  <a:lnTo>
                    <a:pt x="135864" y="16243"/>
                  </a:lnTo>
                  <a:lnTo>
                    <a:pt x="134747" y="17297"/>
                  </a:lnTo>
                  <a:lnTo>
                    <a:pt x="134747" y="19913"/>
                  </a:lnTo>
                  <a:lnTo>
                    <a:pt x="135864" y="20967"/>
                  </a:lnTo>
                  <a:lnTo>
                    <a:pt x="137668" y="20967"/>
                  </a:lnTo>
                  <a:lnTo>
                    <a:pt x="138620" y="20967"/>
                  </a:lnTo>
                  <a:lnTo>
                    <a:pt x="140423" y="20967"/>
                  </a:lnTo>
                  <a:lnTo>
                    <a:pt x="141541" y="19913"/>
                  </a:lnTo>
                  <a:lnTo>
                    <a:pt x="141541" y="18605"/>
                  </a:lnTo>
                  <a:lnTo>
                    <a:pt x="141541" y="17297"/>
                  </a:lnTo>
                  <a:close/>
                </a:path>
                <a:path w="151765" h="21590">
                  <a:moveTo>
                    <a:pt x="141541" y="1054"/>
                  </a:moveTo>
                  <a:lnTo>
                    <a:pt x="140423" y="0"/>
                  </a:lnTo>
                  <a:lnTo>
                    <a:pt x="137668" y="0"/>
                  </a:lnTo>
                  <a:lnTo>
                    <a:pt x="136550" y="1054"/>
                  </a:lnTo>
                  <a:lnTo>
                    <a:pt x="136550" y="3670"/>
                  </a:lnTo>
                  <a:lnTo>
                    <a:pt x="137668" y="4724"/>
                  </a:lnTo>
                  <a:lnTo>
                    <a:pt x="140423" y="4724"/>
                  </a:lnTo>
                  <a:lnTo>
                    <a:pt x="141541" y="3670"/>
                  </a:lnTo>
                  <a:lnTo>
                    <a:pt x="141541" y="2362"/>
                  </a:lnTo>
                  <a:lnTo>
                    <a:pt x="141541" y="1054"/>
                  </a:lnTo>
                  <a:close/>
                </a:path>
                <a:path w="151765" h="21590">
                  <a:moveTo>
                    <a:pt x="151168" y="17297"/>
                  </a:moveTo>
                  <a:lnTo>
                    <a:pt x="150050" y="16243"/>
                  </a:lnTo>
                  <a:lnTo>
                    <a:pt x="147294" y="16243"/>
                  </a:lnTo>
                  <a:lnTo>
                    <a:pt x="146177" y="17297"/>
                  </a:lnTo>
                  <a:lnTo>
                    <a:pt x="146177" y="19913"/>
                  </a:lnTo>
                  <a:lnTo>
                    <a:pt x="147294" y="20967"/>
                  </a:lnTo>
                  <a:lnTo>
                    <a:pt x="150050" y="20967"/>
                  </a:lnTo>
                  <a:lnTo>
                    <a:pt x="151168" y="19913"/>
                  </a:lnTo>
                  <a:lnTo>
                    <a:pt x="151168" y="18605"/>
                  </a:lnTo>
                  <a:lnTo>
                    <a:pt x="151168" y="17297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50011" y="6701434"/>
              <a:ext cx="261620" cy="35560"/>
            </a:xfrm>
            <a:custGeom>
              <a:avLst/>
              <a:gdLst/>
              <a:ahLst/>
              <a:cxnLst/>
              <a:rect l="l" t="t" r="r" b="b"/>
              <a:pathLst>
                <a:path w="261620" h="35559">
                  <a:moveTo>
                    <a:pt x="1676" y="17297"/>
                  </a:moveTo>
                  <a:lnTo>
                    <a:pt x="558" y="16243"/>
                  </a:lnTo>
                  <a:lnTo>
                    <a:pt x="0" y="16243"/>
                  </a:lnTo>
                  <a:lnTo>
                    <a:pt x="0" y="18605"/>
                  </a:lnTo>
                  <a:lnTo>
                    <a:pt x="1676" y="18605"/>
                  </a:lnTo>
                  <a:lnTo>
                    <a:pt x="1676" y="17297"/>
                  </a:lnTo>
                  <a:close/>
                </a:path>
                <a:path w="261620" h="35559">
                  <a:moveTo>
                    <a:pt x="1676" y="2349"/>
                  </a:moveTo>
                  <a:lnTo>
                    <a:pt x="0" y="2349"/>
                  </a:lnTo>
                  <a:lnTo>
                    <a:pt x="0" y="4724"/>
                  </a:lnTo>
                  <a:lnTo>
                    <a:pt x="558" y="4724"/>
                  </a:lnTo>
                  <a:lnTo>
                    <a:pt x="1676" y="3670"/>
                  </a:lnTo>
                  <a:lnTo>
                    <a:pt x="1676" y="2349"/>
                  </a:lnTo>
                  <a:close/>
                </a:path>
                <a:path w="261620" h="35559">
                  <a:moveTo>
                    <a:pt x="7391" y="9182"/>
                  </a:moveTo>
                  <a:lnTo>
                    <a:pt x="6273" y="8128"/>
                  </a:lnTo>
                  <a:lnTo>
                    <a:pt x="3517" y="8128"/>
                  </a:lnTo>
                  <a:lnTo>
                    <a:pt x="2400" y="9182"/>
                  </a:lnTo>
                  <a:lnTo>
                    <a:pt x="2400" y="11798"/>
                  </a:lnTo>
                  <a:lnTo>
                    <a:pt x="3517" y="12852"/>
                  </a:lnTo>
                  <a:lnTo>
                    <a:pt x="6273" y="12852"/>
                  </a:lnTo>
                  <a:lnTo>
                    <a:pt x="7391" y="11798"/>
                  </a:lnTo>
                  <a:lnTo>
                    <a:pt x="7391" y="10490"/>
                  </a:lnTo>
                  <a:lnTo>
                    <a:pt x="7391" y="9182"/>
                  </a:lnTo>
                  <a:close/>
                </a:path>
                <a:path w="261620" h="35559">
                  <a:moveTo>
                    <a:pt x="13106" y="17297"/>
                  </a:moveTo>
                  <a:lnTo>
                    <a:pt x="11988" y="16243"/>
                  </a:lnTo>
                  <a:lnTo>
                    <a:pt x="10185" y="16243"/>
                  </a:lnTo>
                  <a:lnTo>
                    <a:pt x="9232" y="16243"/>
                  </a:lnTo>
                  <a:lnTo>
                    <a:pt x="7429" y="16243"/>
                  </a:lnTo>
                  <a:lnTo>
                    <a:pt x="6311" y="17297"/>
                  </a:lnTo>
                  <a:lnTo>
                    <a:pt x="6311" y="19913"/>
                  </a:lnTo>
                  <a:lnTo>
                    <a:pt x="7429" y="20967"/>
                  </a:lnTo>
                  <a:lnTo>
                    <a:pt x="9232" y="20967"/>
                  </a:lnTo>
                  <a:lnTo>
                    <a:pt x="10185" y="20967"/>
                  </a:lnTo>
                  <a:lnTo>
                    <a:pt x="11988" y="20967"/>
                  </a:lnTo>
                  <a:lnTo>
                    <a:pt x="13106" y="19913"/>
                  </a:lnTo>
                  <a:lnTo>
                    <a:pt x="13106" y="18605"/>
                  </a:lnTo>
                  <a:lnTo>
                    <a:pt x="13106" y="17297"/>
                  </a:lnTo>
                  <a:close/>
                </a:path>
                <a:path w="261620" h="35559">
                  <a:moveTo>
                    <a:pt x="13106" y="1054"/>
                  </a:moveTo>
                  <a:lnTo>
                    <a:pt x="11988" y="0"/>
                  </a:lnTo>
                  <a:lnTo>
                    <a:pt x="10185" y="0"/>
                  </a:lnTo>
                  <a:lnTo>
                    <a:pt x="9232" y="0"/>
                  </a:lnTo>
                  <a:lnTo>
                    <a:pt x="7429" y="0"/>
                  </a:lnTo>
                  <a:lnTo>
                    <a:pt x="6311" y="1054"/>
                  </a:lnTo>
                  <a:lnTo>
                    <a:pt x="6311" y="3670"/>
                  </a:lnTo>
                  <a:lnTo>
                    <a:pt x="7429" y="4724"/>
                  </a:lnTo>
                  <a:lnTo>
                    <a:pt x="9232" y="4724"/>
                  </a:lnTo>
                  <a:lnTo>
                    <a:pt x="10185" y="4724"/>
                  </a:lnTo>
                  <a:lnTo>
                    <a:pt x="11988" y="4724"/>
                  </a:lnTo>
                  <a:lnTo>
                    <a:pt x="13106" y="3670"/>
                  </a:lnTo>
                  <a:lnTo>
                    <a:pt x="13106" y="2362"/>
                  </a:lnTo>
                  <a:lnTo>
                    <a:pt x="13106" y="1054"/>
                  </a:lnTo>
                  <a:close/>
                </a:path>
                <a:path w="261620" h="35559">
                  <a:moveTo>
                    <a:pt x="17018" y="9182"/>
                  </a:moveTo>
                  <a:lnTo>
                    <a:pt x="15900" y="8128"/>
                  </a:lnTo>
                  <a:lnTo>
                    <a:pt x="13144" y="8128"/>
                  </a:lnTo>
                  <a:lnTo>
                    <a:pt x="12026" y="9182"/>
                  </a:lnTo>
                  <a:lnTo>
                    <a:pt x="12026" y="11798"/>
                  </a:lnTo>
                  <a:lnTo>
                    <a:pt x="13144" y="12852"/>
                  </a:lnTo>
                  <a:lnTo>
                    <a:pt x="15900" y="12852"/>
                  </a:lnTo>
                  <a:lnTo>
                    <a:pt x="17018" y="11798"/>
                  </a:lnTo>
                  <a:lnTo>
                    <a:pt x="17018" y="10490"/>
                  </a:lnTo>
                  <a:lnTo>
                    <a:pt x="17018" y="9182"/>
                  </a:lnTo>
                  <a:close/>
                </a:path>
                <a:path w="261620" h="35559">
                  <a:moveTo>
                    <a:pt x="22733" y="17297"/>
                  </a:moveTo>
                  <a:lnTo>
                    <a:pt x="21615" y="16243"/>
                  </a:lnTo>
                  <a:lnTo>
                    <a:pt x="19812" y="16243"/>
                  </a:lnTo>
                  <a:lnTo>
                    <a:pt x="18859" y="16243"/>
                  </a:lnTo>
                  <a:lnTo>
                    <a:pt x="17056" y="16243"/>
                  </a:lnTo>
                  <a:lnTo>
                    <a:pt x="15938" y="17297"/>
                  </a:lnTo>
                  <a:lnTo>
                    <a:pt x="15938" y="19913"/>
                  </a:lnTo>
                  <a:lnTo>
                    <a:pt x="17056" y="20967"/>
                  </a:lnTo>
                  <a:lnTo>
                    <a:pt x="18859" y="20967"/>
                  </a:lnTo>
                  <a:lnTo>
                    <a:pt x="19812" y="20967"/>
                  </a:lnTo>
                  <a:lnTo>
                    <a:pt x="21615" y="20967"/>
                  </a:lnTo>
                  <a:lnTo>
                    <a:pt x="22733" y="19913"/>
                  </a:lnTo>
                  <a:lnTo>
                    <a:pt x="22733" y="18605"/>
                  </a:lnTo>
                  <a:lnTo>
                    <a:pt x="22733" y="17297"/>
                  </a:lnTo>
                  <a:close/>
                </a:path>
                <a:path w="261620" h="35559">
                  <a:moveTo>
                    <a:pt x="22733" y="1054"/>
                  </a:moveTo>
                  <a:lnTo>
                    <a:pt x="21615" y="0"/>
                  </a:lnTo>
                  <a:lnTo>
                    <a:pt x="19812" y="0"/>
                  </a:lnTo>
                  <a:lnTo>
                    <a:pt x="18859" y="0"/>
                  </a:lnTo>
                  <a:lnTo>
                    <a:pt x="17056" y="0"/>
                  </a:lnTo>
                  <a:lnTo>
                    <a:pt x="15938" y="1054"/>
                  </a:lnTo>
                  <a:lnTo>
                    <a:pt x="15938" y="3670"/>
                  </a:lnTo>
                  <a:lnTo>
                    <a:pt x="17056" y="4724"/>
                  </a:lnTo>
                  <a:lnTo>
                    <a:pt x="18859" y="4724"/>
                  </a:lnTo>
                  <a:lnTo>
                    <a:pt x="19812" y="4724"/>
                  </a:lnTo>
                  <a:lnTo>
                    <a:pt x="21615" y="4724"/>
                  </a:lnTo>
                  <a:lnTo>
                    <a:pt x="22733" y="3670"/>
                  </a:lnTo>
                  <a:lnTo>
                    <a:pt x="22733" y="2362"/>
                  </a:lnTo>
                  <a:lnTo>
                    <a:pt x="22733" y="1054"/>
                  </a:lnTo>
                  <a:close/>
                </a:path>
                <a:path w="261620" h="35559">
                  <a:moveTo>
                    <a:pt x="26644" y="9182"/>
                  </a:moveTo>
                  <a:lnTo>
                    <a:pt x="25527" y="8128"/>
                  </a:lnTo>
                  <a:lnTo>
                    <a:pt x="22771" y="8128"/>
                  </a:lnTo>
                  <a:lnTo>
                    <a:pt x="21653" y="9182"/>
                  </a:lnTo>
                  <a:lnTo>
                    <a:pt x="21653" y="11798"/>
                  </a:lnTo>
                  <a:lnTo>
                    <a:pt x="22771" y="12852"/>
                  </a:lnTo>
                  <a:lnTo>
                    <a:pt x="25527" y="12852"/>
                  </a:lnTo>
                  <a:lnTo>
                    <a:pt x="26644" y="11798"/>
                  </a:lnTo>
                  <a:lnTo>
                    <a:pt x="26644" y="10490"/>
                  </a:lnTo>
                  <a:lnTo>
                    <a:pt x="26644" y="9182"/>
                  </a:lnTo>
                  <a:close/>
                </a:path>
                <a:path w="261620" h="35559">
                  <a:moveTo>
                    <a:pt x="32359" y="17297"/>
                  </a:moveTo>
                  <a:lnTo>
                    <a:pt x="31242" y="16243"/>
                  </a:lnTo>
                  <a:lnTo>
                    <a:pt x="29438" y="16243"/>
                  </a:lnTo>
                  <a:lnTo>
                    <a:pt x="28486" y="16243"/>
                  </a:lnTo>
                  <a:lnTo>
                    <a:pt x="26682" y="16243"/>
                  </a:lnTo>
                  <a:lnTo>
                    <a:pt x="25565" y="17297"/>
                  </a:lnTo>
                  <a:lnTo>
                    <a:pt x="25565" y="19913"/>
                  </a:lnTo>
                  <a:lnTo>
                    <a:pt x="26682" y="20967"/>
                  </a:lnTo>
                  <a:lnTo>
                    <a:pt x="28486" y="20967"/>
                  </a:lnTo>
                  <a:lnTo>
                    <a:pt x="29438" y="20967"/>
                  </a:lnTo>
                  <a:lnTo>
                    <a:pt x="31242" y="20967"/>
                  </a:lnTo>
                  <a:lnTo>
                    <a:pt x="32359" y="19913"/>
                  </a:lnTo>
                  <a:lnTo>
                    <a:pt x="32359" y="18605"/>
                  </a:lnTo>
                  <a:lnTo>
                    <a:pt x="32359" y="17297"/>
                  </a:lnTo>
                  <a:close/>
                </a:path>
                <a:path w="261620" h="35559">
                  <a:moveTo>
                    <a:pt x="32359" y="1054"/>
                  </a:moveTo>
                  <a:lnTo>
                    <a:pt x="31242" y="0"/>
                  </a:lnTo>
                  <a:lnTo>
                    <a:pt x="29438" y="0"/>
                  </a:lnTo>
                  <a:lnTo>
                    <a:pt x="28486" y="0"/>
                  </a:lnTo>
                  <a:lnTo>
                    <a:pt x="26682" y="0"/>
                  </a:lnTo>
                  <a:lnTo>
                    <a:pt x="25565" y="1054"/>
                  </a:lnTo>
                  <a:lnTo>
                    <a:pt x="25565" y="3670"/>
                  </a:lnTo>
                  <a:lnTo>
                    <a:pt x="26682" y="4724"/>
                  </a:lnTo>
                  <a:lnTo>
                    <a:pt x="28486" y="4724"/>
                  </a:lnTo>
                  <a:lnTo>
                    <a:pt x="29438" y="4724"/>
                  </a:lnTo>
                  <a:lnTo>
                    <a:pt x="31242" y="4724"/>
                  </a:lnTo>
                  <a:lnTo>
                    <a:pt x="32359" y="3670"/>
                  </a:lnTo>
                  <a:lnTo>
                    <a:pt x="32359" y="2362"/>
                  </a:lnTo>
                  <a:lnTo>
                    <a:pt x="32359" y="1054"/>
                  </a:lnTo>
                  <a:close/>
                </a:path>
                <a:path w="261620" h="35559">
                  <a:moveTo>
                    <a:pt x="36271" y="9182"/>
                  </a:moveTo>
                  <a:lnTo>
                    <a:pt x="35153" y="8128"/>
                  </a:lnTo>
                  <a:lnTo>
                    <a:pt x="32397" y="8128"/>
                  </a:lnTo>
                  <a:lnTo>
                    <a:pt x="31280" y="9182"/>
                  </a:lnTo>
                  <a:lnTo>
                    <a:pt x="31280" y="11798"/>
                  </a:lnTo>
                  <a:lnTo>
                    <a:pt x="32397" y="12852"/>
                  </a:lnTo>
                  <a:lnTo>
                    <a:pt x="35153" y="12852"/>
                  </a:lnTo>
                  <a:lnTo>
                    <a:pt x="36271" y="11798"/>
                  </a:lnTo>
                  <a:lnTo>
                    <a:pt x="36271" y="10490"/>
                  </a:lnTo>
                  <a:lnTo>
                    <a:pt x="36271" y="9182"/>
                  </a:lnTo>
                  <a:close/>
                </a:path>
                <a:path w="261620" h="35559">
                  <a:moveTo>
                    <a:pt x="41986" y="17297"/>
                  </a:moveTo>
                  <a:lnTo>
                    <a:pt x="40868" y="16243"/>
                  </a:lnTo>
                  <a:lnTo>
                    <a:pt x="39065" y="16243"/>
                  </a:lnTo>
                  <a:lnTo>
                    <a:pt x="38112" y="16243"/>
                  </a:lnTo>
                  <a:lnTo>
                    <a:pt x="36309" y="16243"/>
                  </a:lnTo>
                  <a:lnTo>
                    <a:pt x="35191" y="17297"/>
                  </a:lnTo>
                  <a:lnTo>
                    <a:pt x="35191" y="19913"/>
                  </a:lnTo>
                  <a:lnTo>
                    <a:pt x="36309" y="20967"/>
                  </a:lnTo>
                  <a:lnTo>
                    <a:pt x="38112" y="20967"/>
                  </a:lnTo>
                  <a:lnTo>
                    <a:pt x="39065" y="20967"/>
                  </a:lnTo>
                  <a:lnTo>
                    <a:pt x="40868" y="20967"/>
                  </a:lnTo>
                  <a:lnTo>
                    <a:pt x="41986" y="19913"/>
                  </a:lnTo>
                  <a:lnTo>
                    <a:pt x="41986" y="18605"/>
                  </a:lnTo>
                  <a:lnTo>
                    <a:pt x="41986" y="17297"/>
                  </a:lnTo>
                  <a:close/>
                </a:path>
                <a:path w="261620" h="35559">
                  <a:moveTo>
                    <a:pt x="41986" y="1054"/>
                  </a:moveTo>
                  <a:lnTo>
                    <a:pt x="40868" y="0"/>
                  </a:lnTo>
                  <a:lnTo>
                    <a:pt x="39065" y="0"/>
                  </a:lnTo>
                  <a:lnTo>
                    <a:pt x="38112" y="0"/>
                  </a:lnTo>
                  <a:lnTo>
                    <a:pt x="36309" y="0"/>
                  </a:lnTo>
                  <a:lnTo>
                    <a:pt x="35191" y="1054"/>
                  </a:lnTo>
                  <a:lnTo>
                    <a:pt x="35191" y="3670"/>
                  </a:lnTo>
                  <a:lnTo>
                    <a:pt x="36309" y="4724"/>
                  </a:lnTo>
                  <a:lnTo>
                    <a:pt x="38112" y="4724"/>
                  </a:lnTo>
                  <a:lnTo>
                    <a:pt x="39065" y="4724"/>
                  </a:lnTo>
                  <a:lnTo>
                    <a:pt x="40868" y="4724"/>
                  </a:lnTo>
                  <a:lnTo>
                    <a:pt x="41986" y="3670"/>
                  </a:lnTo>
                  <a:lnTo>
                    <a:pt x="41986" y="2362"/>
                  </a:lnTo>
                  <a:lnTo>
                    <a:pt x="41986" y="1054"/>
                  </a:lnTo>
                  <a:close/>
                </a:path>
                <a:path w="261620" h="35559">
                  <a:moveTo>
                    <a:pt x="45897" y="9182"/>
                  </a:moveTo>
                  <a:lnTo>
                    <a:pt x="44780" y="8128"/>
                  </a:lnTo>
                  <a:lnTo>
                    <a:pt x="42024" y="8128"/>
                  </a:lnTo>
                  <a:lnTo>
                    <a:pt x="40906" y="9182"/>
                  </a:lnTo>
                  <a:lnTo>
                    <a:pt x="40906" y="11798"/>
                  </a:lnTo>
                  <a:lnTo>
                    <a:pt x="42024" y="12852"/>
                  </a:lnTo>
                  <a:lnTo>
                    <a:pt x="44780" y="12852"/>
                  </a:lnTo>
                  <a:lnTo>
                    <a:pt x="45897" y="11798"/>
                  </a:lnTo>
                  <a:lnTo>
                    <a:pt x="45897" y="10490"/>
                  </a:lnTo>
                  <a:lnTo>
                    <a:pt x="45897" y="9182"/>
                  </a:lnTo>
                  <a:close/>
                </a:path>
                <a:path w="261620" h="35559">
                  <a:moveTo>
                    <a:pt x="51612" y="17297"/>
                  </a:moveTo>
                  <a:lnTo>
                    <a:pt x="50495" y="16243"/>
                  </a:lnTo>
                  <a:lnTo>
                    <a:pt x="48691" y="16243"/>
                  </a:lnTo>
                  <a:lnTo>
                    <a:pt x="47739" y="16243"/>
                  </a:lnTo>
                  <a:lnTo>
                    <a:pt x="45935" y="16243"/>
                  </a:lnTo>
                  <a:lnTo>
                    <a:pt x="44818" y="17297"/>
                  </a:lnTo>
                  <a:lnTo>
                    <a:pt x="44818" y="19913"/>
                  </a:lnTo>
                  <a:lnTo>
                    <a:pt x="45935" y="20967"/>
                  </a:lnTo>
                  <a:lnTo>
                    <a:pt x="47739" y="20967"/>
                  </a:lnTo>
                  <a:lnTo>
                    <a:pt x="48691" y="20967"/>
                  </a:lnTo>
                  <a:lnTo>
                    <a:pt x="50495" y="20967"/>
                  </a:lnTo>
                  <a:lnTo>
                    <a:pt x="51612" y="19913"/>
                  </a:lnTo>
                  <a:lnTo>
                    <a:pt x="51612" y="18605"/>
                  </a:lnTo>
                  <a:lnTo>
                    <a:pt x="51612" y="17297"/>
                  </a:lnTo>
                  <a:close/>
                </a:path>
                <a:path w="261620" h="35559">
                  <a:moveTo>
                    <a:pt x="51612" y="1054"/>
                  </a:moveTo>
                  <a:lnTo>
                    <a:pt x="50495" y="0"/>
                  </a:lnTo>
                  <a:lnTo>
                    <a:pt x="48691" y="0"/>
                  </a:lnTo>
                  <a:lnTo>
                    <a:pt x="47739" y="0"/>
                  </a:lnTo>
                  <a:lnTo>
                    <a:pt x="45935" y="0"/>
                  </a:lnTo>
                  <a:lnTo>
                    <a:pt x="44818" y="1054"/>
                  </a:lnTo>
                  <a:lnTo>
                    <a:pt x="44818" y="3670"/>
                  </a:lnTo>
                  <a:lnTo>
                    <a:pt x="45935" y="4724"/>
                  </a:lnTo>
                  <a:lnTo>
                    <a:pt x="47739" y="4724"/>
                  </a:lnTo>
                  <a:lnTo>
                    <a:pt x="48691" y="4724"/>
                  </a:lnTo>
                  <a:lnTo>
                    <a:pt x="50495" y="4724"/>
                  </a:lnTo>
                  <a:lnTo>
                    <a:pt x="51612" y="3670"/>
                  </a:lnTo>
                  <a:lnTo>
                    <a:pt x="51612" y="2362"/>
                  </a:lnTo>
                  <a:lnTo>
                    <a:pt x="51612" y="1054"/>
                  </a:lnTo>
                  <a:close/>
                </a:path>
                <a:path w="261620" h="35559">
                  <a:moveTo>
                    <a:pt x="55524" y="9182"/>
                  </a:moveTo>
                  <a:lnTo>
                    <a:pt x="54406" y="8128"/>
                  </a:lnTo>
                  <a:lnTo>
                    <a:pt x="51650" y="8128"/>
                  </a:lnTo>
                  <a:lnTo>
                    <a:pt x="50533" y="9182"/>
                  </a:lnTo>
                  <a:lnTo>
                    <a:pt x="50533" y="11798"/>
                  </a:lnTo>
                  <a:lnTo>
                    <a:pt x="51650" y="12852"/>
                  </a:lnTo>
                  <a:lnTo>
                    <a:pt x="54406" y="12852"/>
                  </a:lnTo>
                  <a:lnTo>
                    <a:pt x="55524" y="11798"/>
                  </a:lnTo>
                  <a:lnTo>
                    <a:pt x="55524" y="10490"/>
                  </a:lnTo>
                  <a:lnTo>
                    <a:pt x="55524" y="9182"/>
                  </a:lnTo>
                  <a:close/>
                </a:path>
                <a:path w="261620" h="35559">
                  <a:moveTo>
                    <a:pt x="61239" y="17297"/>
                  </a:moveTo>
                  <a:lnTo>
                    <a:pt x="60121" y="16243"/>
                  </a:lnTo>
                  <a:lnTo>
                    <a:pt x="57365" y="16243"/>
                  </a:lnTo>
                  <a:lnTo>
                    <a:pt x="56248" y="17297"/>
                  </a:lnTo>
                  <a:lnTo>
                    <a:pt x="56248" y="19913"/>
                  </a:lnTo>
                  <a:lnTo>
                    <a:pt x="57365" y="20967"/>
                  </a:lnTo>
                  <a:lnTo>
                    <a:pt x="60121" y="20967"/>
                  </a:lnTo>
                  <a:lnTo>
                    <a:pt x="61239" y="19913"/>
                  </a:lnTo>
                  <a:lnTo>
                    <a:pt x="61239" y="18605"/>
                  </a:lnTo>
                  <a:lnTo>
                    <a:pt x="61239" y="17297"/>
                  </a:lnTo>
                  <a:close/>
                </a:path>
                <a:path w="261620" h="35559">
                  <a:moveTo>
                    <a:pt x="61239" y="1054"/>
                  </a:moveTo>
                  <a:lnTo>
                    <a:pt x="60121" y="0"/>
                  </a:lnTo>
                  <a:lnTo>
                    <a:pt x="57365" y="0"/>
                  </a:lnTo>
                  <a:lnTo>
                    <a:pt x="56248" y="1054"/>
                  </a:lnTo>
                  <a:lnTo>
                    <a:pt x="56248" y="3670"/>
                  </a:lnTo>
                  <a:lnTo>
                    <a:pt x="57365" y="4724"/>
                  </a:lnTo>
                  <a:lnTo>
                    <a:pt x="60121" y="4724"/>
                  </a:lnTo>
                  <a:lnTo>
                    <a:pt x="61239" y="3670"/>
                  </a:lnTo>
                  <a:lnTo>
                    <a:pt x="61239" y="2362"/>
                  </a:lnTo>
                  <a:lnTo>
                    <a:pt x="61239" y="1054"/>
                  </a:lnTo>
                  <a:close/>
                </a:path>
                <a:path w="261620" h="35559">
                  <a:moveTo>
                    <a:pt x="184556" y="31737"/>
                  </a:moveTo>
                  <a:lnTo>
                    <a:pt x="183438" y="30683"/>
                  </a:lnTo>
                  <a:lnTo>
                    <a:pt x="180682" y="30683"/>
                  </a:lnTo>
                  <a:lnTo>
                    <a:pt x="179565" y="31737"/>
                  </a:lnTo>
                  <a:lnTo>
                    <a:pt x="179565" y="34353"/>
                  </a:lnTo>
                  <a:lnTo>
                    <a:pt x="180682" y="35407"/>
                  </a:lnTo>
                  <a:lnTo>
                    <a:pt x="183438" y="35407"/>
                  </a:lnTo>
                  <a:lnTo>
                    <a:pt x="184556" y="34353"/>
                  </a:lnTo>
                  <a:lnTo>
                    <a:pt x="184556" y="33045"/>
                  </a:lnTo>
                  <a:lnTo>
                    <a:pt x="184556" y="31737"/>
                  </a:lnTo>
                  <a:close/>
                </a:path>
                <a:path w="261620" h="35559">
                  <a:moveTo>
                    <a:pt x="184556" y="15494"/>
                  </a:moveTo>
                  <a:lnTo>
                    <a:pt x="183438" y="14439"/>
                  </a:lnTo>
                  <a:lnTo>
                    <a:pt x="180682" y="14439"/>
                  </a:lnTo>
                  <a:lnTo>
                    <a:pt x="179565" y="15494"/>
                  </a:lnTo>
                  <a:lnTo>
                    <a:pt x="179565" y="18110"/>
                  </a:lnTo>
                  <a:lnTo>
                    <a:pt x="180682" y="19164"/>
                  </a:lnTo>
                  <a:lnTo>
                    <a:pt x="183438" y="19164"/>
                  </a:lnTo>
                  <a:lnTo>
                    <a:pt x="184556" y="18110"/>
                  </a:lnTo>
                  <a:lnTo>
                    <a:pt x="184556" y="16802"/>
                  </a:lnTo>
                  <a:lnTo>
                    <a:pt x="184556" y="15494"/>
                  </a:lnTo>
                  <a:close/>
                </a:path>
                <a:path w="261620" h="35559">
                  <a:moveTo>
                    <a:pt x="190271" y="23609"/>
                  </a:moveTo>
                  <a:lnTo>
                    <a:pt x="189153" y="22555"/>
                  </a:lnTo>
                  <a:lnTo>
                    <a:pt x="186397" y="22555"/>
                  </a:lnTo>
                  <a:lnTo>
                    <a:pt x="185280" y="23609"/>
                  </a:lnTo>
                  <a:lnTo>
                    <a:pt x="185280" y="26225"/>
                  </a:lnTo>
                  <a:lnTo>
                    <a:pt x="186397" y="27279"/>
                  </a:lnTo>
                  <a:lnTo>
                    <a:pt x="189153" y="27279"/>
                  </a:lnTo>
                  <a:lnTo>
                    <a:pt x="190271" y="26225"/>
                  </a:lnTo>
                  <a:lnTo>
                    <a:pt x="190271" y="24917"/>
                  </a:lnTo>
                  <a:lnTo>
                    <a:pt x="190271" y="23609"/>
                  </a:lnTo>
                  <a:close/>
                </a:path>
                <a:path w="261620" h="35559">
                  <a:moveTo>
                    <a:pt x="194183" y="31737"/>
                  </a:moveTo>
                  <a:lnTo>
                    <a:pt x="193065" y="30683"/>
                  </a:lnTo>
                  <a:lnTo>
                    <a:pt x="190309" y="30683"/>
                  </a:lnTo>
                  <a:lnTo>
                    <a:pt x="189191" y="31737"/>
                  </a:lnTo>
                  <a:lnTo>
                    <a:pt x="189191" y="34353"/>
                  </a:lnTo>
                  <a:lnTo>
                    <a:pt x="190309" y="35407"/>
                  </a:lnTo>
                  <a:lnTo>
                    <a:pt x="193065" y="35407"/>
                  </a:lnTo>
                  <a:lnTo>
                    <a:pt x="194183" y="34353"/>
                  </a:lnTo>
                  <a:lnTo>
                    <a:pt x="194183" y="33045"/>
                  </a:lnTo>
                  <a:lnTo>
                    <a:pt x="194183" y="31737"/>
                  </a:lnTo>
                  <a:close/>
                </a:path>
                <a:path w="261620" h="35559">
                  <a:moveTo>
                    <a:pt x="195986" y="15494"/>
                  </a:moveTo>
                  <a:lnTo>
                    <a:pt x="194868" y="14439"/>
                  </a:lnTo>
                  <a:lnTo>
                    <a:pt x="193065" y="14439"/>
                  </a:lnTo>
                  <a:lnTo>
                    <a:pt x="192112" y="14439"/>
                  </a:lnTo>
                  <a:lnTo>
                    <a:pt x="190309" y="14439"/>
                  </a:lnTo>
                  <a:lnTo>
                    <a:pt x="189191" y="15494"/>
                  </a:lnTo>
                  <a:lnTo>
                    <a:pt x="189191" y="18110"/>
                  </a:lnTo>
                  <a:lnTo>
                    <a:pt x="190309" y="19164"/>
                  </a:lnTo>
                  <a:lnTo>
                    <a:pt x="192112" y="19164"/>
                  </a:lnTo>
                  <a:lnTo>
                    <a:pt x="193065" y="19164"/>
                  </a:lnTo>
                  <a:lnTo>
                    <a:pt x="194868" y="19164"/>
                  </a:lnTo>
                  <a:lnTo>
                    <a:pt x="195986" y="18110"/>
                  </a:lnTo>
                  <a:lnTo>
                    <a:pt x="195986" y="16802"/>
                  </a:lnTo>
                  <a:lnTo>
                    <a:pt x="195986" y="15494"/>
                  </a:lnTo>
                  <a:close/>
                </a:path>
                <a:path w="261620" h="35559">
                  <a:moveTo>
                    <a:pt x="199898" y="23609"/>
                  </a:moveTo>
                  <a:lnTo>
                    <a:pt x="198780" y="22555"/>
                  </a:lnTo>
                  <a:lnTo>
                    <a:pt x="196024" y="22555"/>
                  </a:lnTo>
                  <a:lnTo>
                    <a:pt x="194906" y="23609"/>
                  </a:lnTo>
                  <a:lnTo>
                    <a:pt x="194906" y="26225"/>
                  </a:lnTo>
                  <a:lnTo>
                    <a:pt x="196024" y="27279"/>
                  </a:lnTo>
                  <a:lnTo>
                    <a:pt x="198780" y="27279"/>
                  </a:lnTo>
                  <a:lnTo>
                    <a:pt x="199898" y="26225"/>
                  </a:lnTo>
                  <a:lnTo>
                    <a:pt x="199898" y="24917"/>
                  </a:lnTo>
                  <a:lnTo>
                    <a:pt x="199898" y="23609"/>
                  </a:lnTo>
                  <a:close/>
                </a:path>
                <a:path w="261620" h="35559">
                  <a:moveTo>
                    <a:pt x="205613" y="31737"/>
                  </a:moveTo>
                  <a:lnTo>
                    <a:pt x="204495" y="30683"/>
                  </a:lnTo>
                  <a:lnTo>
                    <a:pt x="202692" y="30683"/>
                  </a:lnTo>
                  <a:lnTo>
                    <a:pt x="201739" y="30683"/>
                  </a:lnTo>
                  <a:lnTo>
                    <a:pt x="199936" y="30683"/>
                  </a:lnTo>
                  <a:lnTo>
                    <a:pt x="198818" y="31737"/>
                  </a:lnTo>
                  <a:lnTo>
                    <a:pt x="198818" y="34353"/>
                  </a:lnTo>
                  <a:lnTo>
                    <a:pt x="199936" y="35407"/>
                  </a:lnTo>
                  <a:lnTo>
                    <a:pt x="201739" y="35407"/>
                  </a:lnTo>
                  <a:lnTo>
                    <a:pt x="202692" y="35407"/>
                  </a:lnTo>
                  <a:lnTo>
                    <a:pt x="204495" y="35407"/>
                  </a:lnTo>
                  <a:lnTo>
                    <a:pt x="205613" y="34353"/>
                  </a:lnTo>
                  <a:lnTo>
                    <a:pt x="205613" y="33045"/>
                  </a:lnTo>
                  <a:lnTo>
                    <a:pt x="205613" y="31737"/>
                  </a:lnTo>
                  <a:close/>
                </a:path>
                <a:path w="261620" h="35559">
                  <a:moveTo>
                    <a:pt x="205613" y="15494"/>
                  </a:moveTo>
                  <a:lnTo>
                    <a:pt x="204495" y="14439"/>
                  </a:lnTo>
                  <a:lnTo>
                    <a:pt x="202692" y="14439"/>
                  </a:lnTo>
                  <a:lnTo>
                    <a:pt x="201739" y="14439"/>
                  </a:lnTo>
                  <a:lnTo>
                    <a:pt x="199936" y="14439"/>
                  </a:lnTo>
                  <a:lnTo>
                    <a:pt x="198818" y="15494"/>
                  </a:lnTo>
                  <a:lnTo>
                    <a:pt x="198818" y="18110"/>
                  </a:lnTo>
                  <a:lnTo>
                    <a:pt x="199936" y="19164"/>
                  </a:lnTo>
                  <a:lnTo>
                    <a:pt x="201739" y="19164"/>
                  </a:lnTo>
                  <a:lnTo>
                    <a:pt x="202692" y="19164"/>
                  </a:lnTo>
                  <a:lnTo>
                    <a:pt x="204495" y="19164"/>
                  </a:lnTo>
                  <a:lnTo>
                    <a:pt x="205613" y="18110"/>
                  </a:lnTo>
                  <a:lnTo>
                    <a:pt x="205613" y="16802"/>
                  </a:lnTo>
                  <a:lnTo>
                    <a:pt x="205613" y="15494"/>
                  </a:lnTo>
                  <a:close/>
                </a:path>
                <a:path w="261620" h="35559">
                  <a:moveTo>
                    <a:pt x="209524" y="23609"/>
                  </a:moveTo>
                  <a:lnTo>
                    <a:pt x="208407" y="22555"/>
                  </a:lnTo>
                  <a:lnTo>
                    <a:pt x="205651" y="22555"/>
                  </a:lnTo>
                  <a:lnTo>
                    <a:pt x="204533" y="23609"/>
                  </a:lnTo>
                  <a:lnTo>
                    <a:pt x="204533" y="26225"/>
                  </a:lnTo>
                  <a:lnTo>
                    <a:pt x="205651" y="27279"/>
                  </a:lnTo>
                  <a:lnTo>
                    <a:pt x="208407" y="27279"/>
                  </a:lnTo>
                  <a:lnTo>
                    <a:pt x="209524" y="26225"/>
                  </a:lnTo>
                  <a:lnTo>
                    <a:pt x="209524" y="24917"/>
                  </a:lnTo>
                  <a:lnTo>
                    <a:pt x="209524" y="23609"/>
                  </a:lnTo>
                  <a:close/>
                </a:path>
                <a:path w="261620" h="35559">
                  <a:moveTo>
                    <a:pt x="215239" y="31737"/>
                  </a:moveTo>
                  <a:lnTo>
                    <a:pt x="214122" y="30683"/>
                  </a:lnTo>
                  <a:lnTo>
                    <a:pt x="212305" y="30683"/>
                  </a:lnTo>
                  <a:lnTo>
                    <a:pt x="211366" y="30683"/>
                  </a:lnTo>
                  <a:lnTo>
                    <a:pt x="209550" y="30683"/>
                  </a:lnTo>
                  <a:lnTo>
                    <a:pt x="208432" y="31737"/>
                  </a:lnTo>
                  <a:lnTo>
                    <a:pt x="208432" y="34353"/>
                  </a:lnTo>
                  <a:lnTo>
                    <a:pt x="209550" y="35407"/>
                  </a:lnTo>
                  <a:lnTo>
                    <a:pt x="211366" y="35407"/>
                  </a:lnTo>
                  <a:lnTo>
                    <a:pt x="212305" y="35407"/>
                  </a:lnTo>
                  <a:lnTo>
                    <a:pt x="214122" y="35407"/>
                  </a:lnTo>
                  <a:lnTo>
                    <a:pt x="215239" y="34353"/>
                  </a:lnTo>
                  <a:lnTo>
                    <a:pt x="215239" y="33045"/>
                  </a:lnTo>
                  <a:lnTo>
                    <a:pt x="215239" y="31737"/>
                  </a:lnTo>
                  <a:close/>
                </a:path>
                <a:path w="261620" h="35559">
                  <a:moveTo>
                    <a:pt x="215239" y="15494"/>
                  </a:moveTo>
                  <a:lnTo>
                    <a:pt x="214122" y="14439"/>
                  </a:lnTo>
                  <a:lnTo>
                    <a:pt x="212305" y="14439"/>
                  </a:lnTo>
                  <a:lnTo>
                    <a:pt x="211366" y="14439"/>
                  </a:lnTo>
                  <a:lnTo>
                    <a:pt x="209550" y="14439"/>
                  </a:lnTo>
                  <a:lnTo>
                    <a:pt x="208432" y="15494"/>
                  </a:lnTo>
                  <a:lnTo>
                    <a:pt x="208432" y="18110"/>
                  </a:lnTo>
                  <a:lnTo>
                    <a:pt x="209550" y="19164"/>
                  </a:lnTo>
                  <a:lnTo>
                    <a:pt x="211366" y="19164"/>
                  </a:lnTo>
                  <a:lnTo>
                    <a:pt x="212305" y="19164"/>
                  </a:lnTo>
                  <a:lnTo>
                    <a:pt x="214122" y="19164"/>
                  </a:lnTo>
                  <a:lnTo>
                    <a:pt x="215239" y="18110"/>
                  </a:lnTo>
                  <a:lnTo>
                    <a:pt x="215239" y="16802"/>
                  </a:lnTo>
                  <a:lnTo>
                    <a:pt x="215239" y="15494"/>
                  </a:lnTo>
                  <a:close/>
                </a:path>
                <a:path w="261620" h="35559">
                  <a:moveTo>
                    <a:pt x="219138" y="23609"/>
                  </a:moveTo>
                  <a:lnTo>
                    <a:pt x="218020" y="22555"/>
                  </a:lnTo>
                  <a:lnTo>
                    <a:pt x="215265" y="22555"/>
                  </a:lnTo>
                  <a:lnTo>
                    <a:pt x="214147" y="23609"/>
                  </a:lnTo>
                  <a:lnTo>
                    <a:pt x="214147" y="26225"/>
                  </a:lnTo>
                  <a:lnTo>
                    <a:pt x="215265" y="27279"/>
                  </a:lnTo>
                  <a:lnTo>
                    <a:pt x="218020" y="27279"/>
                  </a:lnTo>
                  <a:lnTo>
                    <a:pt x="219138" y="26225"/>
                  </a:lnTo>
                  <a:lnTo>
                    <a:pt x="219138" y="24917"/>
                  </a:lnTo>
                  <a:lnTo>
                    <a:pt x="219138" y="23609"/>
                  </a:lnTo>
                  <a:close/>
                </a:path>
                <a:path w="261620" h="35559">
                  <a:moveTo>
                    <a:pt x="224853" y="31737"/>
                  </a:moveTo>
                  <a:lnTo>
                    <a:pt x="223735" y="30683"/>
                  </a:lnTo>
                  <a:lnTo>
                    <a:pt x="221932" y="30683"/>
                  </a:lnTo>
                  <a:lnTo>
                    <a:pt x="220980" y="30683"/>
                  </a:lnTo>
                  <a:lnTo>
                    <a:pt x="219176" y="30683"/>
                  </a:lnTo>
                  <a:lnTo>
                    <a:pt x="218059" y="31737"/>
                  </a:lnTo>
                  <a:lnTo>
                    <a:pt x="218059" y="34353"/>
                  </a:lnTo>
                  <a:lnTo>
                    <a:pt x="219176" y="35407"/>
                  </a:lnTo>
                  <a:lnTo>
                    <a:pt x="220980" y="35407"/>
                  </a:lnTo>
                  <a:lnTo>
                    <a:pt x="221932" y="35407"/>
                  </a:lnTo>
                  <a:lnTo>
                    <a:pt x="223735" y="35407"/>
                  </a:lnTo>
                  <a:lnTo>
                    <a:pt x="224853" y="34353"/>
                  </a:lnTo>
                  <a:lnTo>
                    <a:pt x="224853" y="33045"/>
                  </a:lnTo>
                  <a:lnTo>
                    <a:pt x="224853" y="31737"/>
                  </a:lnTo>
                  <a:close/>
                </a:path>
                <a:path w="261620" h="35559">
                  <a:moveTo>
                    <a:pt x="224853" y="15494"/>
                  </a:moveTo>
                  <a:lnTo>
                    <a:pt x="223735" y="14439"/>
                  </a:lnTo>
                  <a:lnTo>
                    <a:pt x="221932" y="14439"/>
                  </a:lnTo>
                  <a:lnTo>
                    <a:pt x="220980" y="14439"/>
                  </a:lnTo>
                  <a:lnTo>
                    <a:pt x="219176" y="14439"/>
                  </a:lnTo>
                  <a:lnTo>
                    <a:pt x="218059" y="15494"/>
                  </a:lnTo>
                  <a:lnTo>
                    <a:pt x="218059" y="18110"/>
                  </a:lnTo>
                  <a:lnTo>
                    <a:pt x="219176" y="19164"/>
                  </a:lnTo>
                  <a:lnTo>
                    <a:pt x="220980" y="19164"/>
                  </a:lnTo>
                  <a:lnTo>
                    <a:pt x="221932" y="19164"/>
                  </a:lnTo>
                  <a:lnTo>
                    <a:pt x="223735" y="19164"/>
                  </a:lnTo>
                  <a:lnTo>
                    <a:pt x="224853" y="18110"/>
                  </a:lnTo>
                  <a:lnTo>
                    <a:pt x="224853" y="16802"/>
                  </a:lnTo>
                  <a:lnTo>
                    <a:pt x="224853" y="15494"/>
                  </a:lnTo>
                  <a:close/>
                </a:path>
                <a:path w="261620" h="35559">
                  <a:moveTo>
                    <a:pt x="228765" y="23609"/>
                  </a:moveTo>
                  <a:lnTo>
                    <a:pt x="227647" y="22555"/>
                  </a:lnTo>
                  <a:lnTo>
                    <a:pt x="224891" y="22555"/>
                  </a:lnTo>
                  <a:lnTo>
                    <a:pt x="223774" y="23609"/>
                  </a:lnTo>
                  <a:lnTo>
                    <a:pt x="223774" y="26225"/>
                  </a:lnTo>
                  <a:lnTo>
                    <a:pt x="224891" y="27279"/>
                  </a:lnTo>
                  <a:lnTo>
                    <a:pt x="227647" y="27279"/>
                  </a:lnTo>
                  <a:lnTo>
                    <a:pt x="228765" y="26225"/>
                  </a:lnTo>
                  <a:lnTo>
                    <a:pt x="228765" y="24917"/>
                  </a:lnTo>
                  <a:lnTo>
                    <a:pt x="228765" y="23609"/>
                  </a:lnTo>
                  <a:close/>
                </a:path>
                <a:path w="261620" h="35559">
                  <a:moveTo>
                    <a:pt x="234480" y="31737"/>
                  </a:moveTo>
                  <a:lnTo>
                    <a:pt x="233362" y="30683"/>
                  </a:lnTo>
                  <a:lnTo>
                    <a:pt x="231559" y="30683"/>
                  </a:lnTo>
                  <a:lnTo>
                    <a:pt x="230606" y="30683"/>
                  </a:lnTo>
                  <a:lnTo>
                    <a:pt x="228803" y="30683"/>
                  </a:lnTo>
                  <a:lnTo>
                    <a:pt x="227685" y="31737"/>
                  </a:lnTo>
                  <a:lnTo>
                    <a:pt x="227685" y="34353"/>
                  </a:lnTo>
                  <a:lnTo>
                    <a:pt x="228803" y="35407"/>
                  </a:lnTo>
                  <a:lnTo>
                    <a:pt x="230606" y="35407"/>
                  </a:lnTo>
                  <a:lnTo>
                    <a:pt x="231559" y="35407"/>
                  </a:lnTo>
                  <a:lnTo>
                    <a:pt x="233362" y="35407"/>
                  </a:lnTo>
                  <a:lnTo>
                    <a:pt x="234480" y="34353"/>
                  </a:lnTo>
                  <a:lnTo>
                    <a:pt x="234480" y="33045"/>
                  </a:lnTo>
                  <a:lnTo>
                    <a:pt x="234480" y="31737"/>
                  </a:lnTo>
                  <a:close/>
                </a:path>
                <a:path w="261620" h="35559">
                  <a:moveTo>
                    <a:pt x="234480" y="15494"/>
                  </a:moveTo>
                  <a:lnTo>
                    <a:pt x="233362" y="14439"/>
                  </a:lnTo>
                  <a:lnTo>
                    <a:pt x="231559" y="14439"/>
                  </a:lnTo>
                  <a:lnTo>
                    <a:pt x="230606" y="14439"/>
                  </a:lnTo>
                  <a:lnTo>
                    <a:pt x="228803" y="14439"/>
                  </a:lnTo>
                  <a:lnTo>
                    <a:pt x="227685" y="15494"/>
                  </a:lnTo>
                  <a:lnTo>
                    <a:pt x="227685" y="18110"/>
                  </a:lnTo>
                  <a:lnTo>
                    <a:pt x="228803" y="19164"/>
                  </a:lnTo>
                  <a:lnTo>
                    <a:pt x="230606" y="19164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480" y="18110"/>
                  </a:lnTo>
                  <a:lnTo>
                    <a:pt x="234480" y="16802"/>
                  </a:lnTo>
                  <a:lnTo>
                    <a:pt x="234480" y="15494"/>
                  </a:lnTo>
                  <a:close/>
                </a:path>
                <a:path w="261620" h="35559">
                  <a:moveTo>
                    <a:pt x="238391" y="23609"/>
                  </a:moveTo>
                  <a:lnTo>
                    <a:pt x="237274" y="22555"/>
                  </a:lnTo>
                  <a:lnTo>
                    <a:pt x="234518" y="22555"/>
                  </a:lnTo>
                  <a:lnTo>
                    <a:pt x="233400" y="23609"/>
                  </a:lnTo>
                  <a:lnTo>
                    <a:pt x="233400" y="26225"/>
                  </a:lnTo>
                  <a:lnTo>
                    <a:pt x="234518" y="27279"/>
                  </a:lnTo>
                  <a:lnTo>
                    <a:pt x="237274" y="27279"/>
                  </a:lnTo>
                  <a:lnTo>
                    <a:pt x="238391" y="26225"/>
                  </a:lnTo>
                  <a:lnTo>
                    <a:pt x="238391" y="24917"/>
                  </a:lnTo>
                  <a:lnTo>
                    <a:pt x="238391" y="23609"/>
                  </a:lnTo>
                  <a:close/>
                </a:path>
                <a:path w="261620" h="35559">
                  <a:moveTo>
                    <a:pt x="244106" y="31737"/>
                  </a:moveTo>
                  <a:lnTo>
                    <a:pt x="242989" y="30683"/>
                  </a:lnTo>
                  <a:lnTo>
                    <a:pt x="241185" y="30683"/>
                  </a:lnTo>
                  <a:lnTo>
                    <a:pt x="240233" y="30683"/>
                  </a:lnTo>
                  <a:lnTo>
                    <a:pt x="238429" y="30683"/>
                  </a:lnTo>
                  <a:lnTo>
                    <a:pt x="237312" y="31737"/>
                  </a:lnTo>
                  <a:lnTo>
                    <a:pt x="237312" y="34353"/>
                  </a:lnTo>
                  <a:lnTo>
                    <a:pt x="238429" y="35407"/>
                  </a:lnTo>
                  <a:lnTo>
                    <a:pt x="240233" y="35407"/>
                  </a:lnTo>
                  <a:lnTo>
                    <a:pt x="241185" y="35407"/>
                  </a:lnTo>
                  <a:lnTo>
                    <a:pt x="242989" y="35407"/>
                  </a:lnTo>
                  <a:lnTo>
                    <a:pt x="244106" y="34353"/>
                  </a:lnTo>
                  <a:lnTo>
                    <a:pt x="244106" y="33045"/>
                  </a:lnTo>
                  <a:lnTo>
                    <a:pt x="244106" y="31737"/>
                  </a:lnTo>
                  <a:close/>
                </a:path>
                <a:path w="261620" h="35559">
                  <a:moveTo>
                    <a:pt x="244106" y="15494"/>
                  </a:moveTo>
                  <a:lnTo>
                    <a:pt x="242989" y="14439"/>
                  </a:lnTo>
                  <a:lnTo>
                    <a:pt x="241185" y="14439"/>
                  </a:lnTo>
                  <a:lnTo>
                    <a:pt x="240233" y="14439"/>
                  </a:lnTo>
                  <a:lnTo>
                    <a:pt x="238429" y="14439"/>
                  </a:lnTo>
                  <a:lnTo>
                    <a:pt x="237312" y="15494"/>
                  </a:lnTo>
                  <a:lnTo>
                    <a:pt x="237312" y="18110"/>
                  </a:lnTo>
                  <a:lnTo>
                    <a:pt x="238429" y="19164"/>
                  </a:lnTo>
                  <a:lnTo>
                    <a:pt x="240233" y="19164"/>
                  </a:lnTo>
                  <a:lnTo>
                    <a:pt x="241185" y="19164"/>
                  </a:lnTo>
                  <a:lnTo>
                    <a:pt x="242989" y="19164"/>
                  </a:lnTo>
                  <a:lnTo>
                    <a:pt x="244106" y="18110"/>
                  </a:lnTo>
                  <a:lnTo>
                    <a:pt x="244106" y="16802"/>
                  </a:lnTo>
                  <a:lnTo>
                    <a:pt x="244106" y="15494"/>
                  </a:lnTo>
                  <a:close/>
                </a:path>
                <a:path w="261620" h="35559">
                  <a:moveTo>
                    <a:pt x="248018" y="23609"/>
                  </a:moveTo>
                  <a:lnTo>
                    <a:pt x="246900" y="22555"/>
                  </a:lnTo>
                  <a:lnTo>
                    <a:pt x="244144" y="22555"/>
                  </a:lnTo>
                  <a:lnTo>
                    <a:pt x="243027" y="23609"/>
                  </a:lnTo>
                  <a:lnTo>
                    <a:pt x="243027" y="26225"/>
                  </a:lnTo>
                  <a:lnTo>
                    <a:pt x="244144" y="27279"/>
                  </a:lnTo>
                  <a:lnTo>
                    <a:pt x="246900" y="27279"/>
                  </a:lnTo>
                  <a:lnTo>
                    <a:pt x="248018" y="26225"/>
                  </a:lnTo>
                  <a:lnTo>
                    <a:pt x="248018" y="24917"/>
                  </a:lnTo>
                  <a:lnTo>
                    <a:pt x="248018" y="23609"/>
                  </a:lnTo>
                  <a:close/>
                </a:path>
                <a:path w="261620" h="35559">
                  <a:moveTo>
                    <a:pt x="253733" y="31737"/>
                  </a:moveTo>
                  <a:lnTo>
                    <a:pt x="252615" y="30683"/>
                  </a:lnTo>
                  <a:lnTo>
                    <a:pt x="250812" y="30683"/>
                  </a:lnTo>
                  <a:lnTo>
                    <a:pt x="249859" y="30683"/>
                  </a:lnTo>
                  <a:lnTo>
                    <a:pt x="248056" y="30683"/>
                  </a:lnTo>
                  <a:lnTo>
                    <a:pt x="246938" y="31737"/>
                  </a:lnTo>
                  <a:lnTo>
                    <a:pt x="246938" y="34353"/>
                  </a:lnTo>
                  <a:lnTo>
                    <a:pt x="248056" y="35407"/>
                  </a:lnTo>
                  <a:lnTo>
                    <a:pt x="249859" y="35407"/>
                  </a:lnTo>
                  <a:lnTo>
                    <a:pt x="250812" y="35407"/>
                  </a:lnTo>
                  <a:lnTo>
                    <a:pt x="252615" y="35407"/>
                  </a:lnTo>
                  <a:lnTo>
                    <a:pt x="253733" y="34353"/>
                  </a:lnTo>
                  <a:lnTo>
                    <a:pt x="253733" y="33045"/>
                  </a:lnTo>
                  <a:lnTo>
                    <a:pt x="253733" y="31737"/>
                  </a:lnTo>
                  <a:close/>
                </a:path>
                <a:path w="261620" h="35559">
                  <a:moveTo>
                    <a:pt x="253733" y="15494"/>
                  </a:moveTo>
                  <a:lnTo>
                    <a:pt x="252615" y="14439"/>
                  </a:lnTo>
                  <a:lnTo>
                    <a:pt x="250812" y="14439"/>
                  </a:lnTo>
                  <a:lnTo>
                    <a:pt x="249859" y="14439"/>
                  </a:lnTo>
                  <a:lnTo>
                    <a:pt x="248056" y="14439"/>
                  </a:lnTo>
                  <a:lnTo>
                    <a:pt x="246938" y="15494"/>
                  </a:lnTo>
                  <a:lnTo>
                    <a:pt x="246938" y="18110"/>
                  </a:lnTo>
                  <a:lnTo>
                    <a:pt x="248056" y="19164"/>
                  </a:lnTo>
                  <a:lnTo>
                    <a:pt x="249859" y="19164"/>
                  </a:lnTo>
                  <a:lnTo>
                    <a:pt x="250812" y="19164"/>
                  </a:lnTo>
                  <a:lnTo>
                    <a:pt x="252615" y="19164"/>
                  </a:lnTo>
                  <a:lnTo>
                    <a:pt x="253733" y="18110"/>
                  </a:lnTo>
                  <a:lnTo>
                    <a:pt x="253733" y="16802"/>
                  </a:lnTo>
                  <a:lnTo>
                    <a:pt x="253733" y="15494"/>
                  </a:lnTo>
                  <a:close/>
                </a:path>
                <a:path w="261620" h="35559">
                  <a:moveTo>
                    <a:pt x="257644" y="23609"/>
                  </a:moveTo>
                  <a:lnTo>
                    <a:pt x="256527" y="22555"/>
                  </a:lnTo>
                  <a:lnTo>
                    <a:pt x="253771" y="22555"/>
                  </a:lnTo>
                  <a:lnTo>
                    <a:pt x="252653" y="23609"/>
                  </a:lnTo>
                  <a:lnTo>
                    <a:pt x="252653" y="26225"/>
                  </a:lnTo>
                  <a:lnTo>
                    <a:pt x="253771" y="27279"/>
                  </a:lnTo>
                  <a:lnTo>
                    <a:pt x="256527" y="27279"/>
                  </a:lnTo>
                  <a:lnTo>
                    <a:pt x="257644" y="26225"/>
                  </a:lnTo>
                  <a:lnTo>
                    <a:pt x="257644" y="24917"/>
                  </a:lnTo>
                  <a:lnTo>
                    <a:pt x="257644" y="23609"/>
                  </a:lnTo>
                  <a:close/>
                </a:path>
                <a:path w="261620" h="35559">
                  <a:moveTo>
                    <a:pt x="261556" y="31737"/>
                  </a:moveTo>
                  <a:lnTo>
                    <a:pt x="260438" y="30683"/>
                  </a:lnTo>
                  <a:lnTo>
                    <a:pt x="259384" y="30683"/>
                  </a:lnTo>
                  <a:lnTo>
                    <a:pt x="257683" y="30683"/>
                  </a:lnTo>
                  <a:lnTo>
                    <a:pt x="256565" y="31737"/>
                  </a:lnTo>
                  <a:lnTo>
                    <a:pt x="256565" y="34353"/>
                  </a:lnTo>
                  <a:lnTo>
                    <a:pt x="257683" y="35407"/>
                  </a:lnTo>
                  <a:lnTo>
                    <a:pt x="260438" y="35407"/>
                  </a:lnTo>
                  <a:lnTo>
                    <a:pt x="261556" y="34353"/>
                  </a:lnTo>
                  <a:lnTo>
                    <a:pt x="261556" y="33045"/>
                  </a:lnTo>
                  <a:lnTo>
                    <a:pt x="261556" y="31737"/>
                  </a:lnTo>
                  <a:close/>
                </a:path>
                <a:path w="261620" h="35559">
                  <a:moveTo>
                    <a:pt x="261556" y="15494"/>
                  </a:moveTo>
                  <a:lnTo>
                    <a:pt x="260438" y="14439"/>
                  </a:lnTo>
                  <a:lnTo>
                    <a:pt x="257683" y="14439"/>
                  </a:lnTo>
                  <a:lnTo>
                    <a:pt x="256565" y="15494"/>
                  </a:lnTo>
                  <a:lnTo>
                    <a:pt x="256565" y="18110"/>
                  </a:lnTo>
                  <a:lnTo>
                    <a:pt x="257683" y="19164"/>
                  </a:lnTo>
                  <a:lnTo>
                    <a:pt x="259384" y="19164"/>
                  </a:lnTo>
                  <a:lnTo>
                    <a:pt x="260438" y="19164"/>
                  </a:lnTo>
                  <a:lnTo>
                    <a:pt x="261556" y="18110"/>
                  </a:lnTo>
                  <a:lnTo>
                    <a:pt x="261556" y="16802"/>
                  </a:lnTo>
                  <a:lnTo>
                    <a:pt x="261556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94829" y="6701434"/>
              <a:ext cx="151765" cy="21590"/>
            </a:xfrm>
            <a:custGeom>
              <a:avLst/>
              <a:gdLst/>
              <a:ahLst/>
              <a:cxnLst/>
              <a:rect l="l" t="t" r="r" b="b"/>
              <a:pathLst>
                <a:path w="151765" h="21590">
                  <a:moveTo>
                    <a:pt x="4991" y="1054"/>
                  </a:moveTo>
                  <a:lnTo>
                    <a:pt x="3873" y="0"/>
                  </a:lnTo>
                  <a:lnTo>
                    <a:pt x="1117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17" y="4724"/>
                  </a:lnTo>
                  <a:lnTo>
                    <a:pt x="3873" y="4724"/>
                  </a:lnTo>
                  <a:lnTo>
                    <a:pt x="4991" y="3670"/>
                  </a:lnTo>
                  <a:lnTo>
                    <a:pt x="4991" y="2362"/>
                  </a:lnTo>
                  <a:lnTo>
                    <a:pt x="4991" y="1054"/>
                  </a:lnTo>
                  <a:close/>
                </a:path>
                <a:path w="151765" h="21590">
                  <a:moveTo>
                    <a:pt x="14617" y="17297"/>
                  </a:moveTo>
                  <a:lnTo>
                    <a:pt x="13500" y="16243"/>
                  </a:lnTo>
                  <a:lnTo>
                    <a:pt x="10744" y="16243"/>
                  </a:lnTo>
                  <a:lnTo>
                    <a:pt x="9626" y="17297"/>
                  </a:lnTo>
                  <a:lnTo>
                    <a:pt x="9626" y="19913"/>
                  </a:lnTo>
                  <a:lnTo>
                    <a:pt x="10744" y="20967"/>
                  </a:lnTo>
                  <a:lnTo>
                    <a:pt x="13500" y="20967"/>
                  </a:lnTo>
                  <a:lnTo>
                    <a:pt x="14617" y="19913"/>
                  </a:lnTo>
                  <a:lnTo>
                    <a:pt x="14617" y="18605"/>
                  </a:lnTo>
                  <a:lnTo>
                    <a:pt x="14617" y="17297"/>
                  </a:lnTo>
                  <a:close/>
                </a:path>
                <a:path w="151765" h="21590">
                  <a:moveTo>
                    <a:pt x="14617" y="1054"/>
                  </a:moveTo>
                  <a:lnTo>
                    <a:pt x="13500" y="0"/>
                  </a:lnTo>
                  <a:lnTo>
                    <a:pt x="10744" y="0"/>
                  </a:lnTo>
                  <a:lnTo>
                    <a:pt x="9626" y="1054"/>
                  </a:lnTo>
                  <a:lnTo>
                    <a:pt x="9626" y="3670"/>
                  </a:lnTo>
                  <a:lnTo>
                    <a:pt x="10744" y="4724"/>
                  </a:lnTo>
                  <a:lnTo>
                    <a:pt x="13500" y="4724"/>
                  </a:lnTo>
                  <a:lnTo>
                    <a:pt x="14617" y="3670"/>
                  </a:lnTo>
                  <a:lnTo>
                    <a:pt x="14617" y="2362"/>
                  </a:lnTo>
                  <a:lnTo>
                    <a:pt x="14617" y="1054"/>
                  </a:lnTo>
                  <a:close/>
                </a:path>
                <a:path w="151765" h="21590">
                  <a:moveTo>
                    <a:pt x="20320" y="9182"/>
                  </a:moveTo>
                  <a:lnTo>
                    <a:pt x="19202" y="8128"/>
                  </a:lnTo>
                  <a:lnTo>
                    <a:pt x="16446" y="8128"/>
                  </a:lnTo>
                  <a:lnTo>
                    <a:pt x="15328" y="9182"/>
                  </a:lnTo>
                  <a:lnTo>
                    <a:pt x="15328" y="11798"/>
                  </a:lnTo>
                  <a:lnTo>
                    <a:pt x="16446" y="12852"/>
                  </a:lnTo>
                  <a:lnTo>
                    <a:pt x="19202" y="12852"/>
                  </a:lnTo>
                  <a:lnTo>
                    <a:pt x="20320" y="11798"/>
                  </a:lnTo>
                  <a:lnTo>
                    <a:pt x="20320" y="10490"/>
                  </a:lnTo>
                  <a:lnTo>
                    <a:pt x="20320" y="9182"/>
                  </a:lnTo>
                  <a:close/>
                </a:path>
                <a:path w="151765" h="21590">
                  <a:moveTo>
                    <a:pt x="26035" y="17297"/>
                  </a:moveTo>
                  <a:lnTo>
                    <a:pt x="24917" y="16243"/>
                  </a:lnTo>
                  <a:lnTo>
                    <a:pt x="23114" y="16243"/>
                  </a:lnTo>
                  <a:lnTo>
                    <a:pt x="22161" y="16243"/>
                  </a:lnTo>
                  <a:lnTo>
                    <a:pt x="20358" y="16243"/>
                  </a:lnTo>
                  <a:lnTo>
                    <a:pt x="19240" y="17297"/>
                  </a:lnTo>
                  <a:lnTo>
                    <a:pt x="19240" y="19913"/>
                  </a:lnTo>
                  <a:lnTo>
                    <a:pt x="20358" y="20967"/>
                  </a:lnTo>
                  <a:lnTo>
                    <a:pt x="22161" y="20967"/>
                  </a:lnTo>
                  <a:lnTo>
                    <a:pt x="23114" y="20967"/>
                  </a:lnTo>
                  <a:lnTo>
                    <a:pt x="24917" y="20967"/>
                  </a:lnTo>
                  <a:lnTo>
                    <a:pt x="26035" y="19913"/>
                  </a:lnTo>
                  <a:lnTo>
                    <a:pt x="26035" y="18605"/>
                  </a:lnTo>
                  <a:lnTo>
                    <a:pt x="26035" y="17297"/>
                  </a:lnTo>
                  <a:close/>
                </a:path>
                <a:path w="151765" h="21590">
                  <a:moveTo>
                    <a:pt x="26035" y="1054"/>
                  </a:moveTo>
                  <a:lnTo>
                    <a:pt x="24917" y="0"/>
                  </a:lnTo>
                  <a:lnTo>
                    <a:pt x="23114" y="0"/>
                  </a:lnTo>
                  <a:lnTo>
                    <a:pt x="22161" y="0"/>
                  </a:lnTo>
                  <a:lnTo>
                    <a:pt x="20358" y="0"/>
                  </a:lnTo>
                  <a:lnTo>
                    <a:pt x="19240" y="1054"/>
                  </a:lnTo>
                  <a:lnTo>
                    <a:pt x="19240" y="3670"/>
                  </a:lnTo>
                  <a:lnTo>
                    <a:pt x="20358" y="4724"/>
                  </a:lnTo>
                  <a:lnTo>
                    <a:pt x="22161" y="4724"/>
                  </a:lnTo>
                  <a:lnTo>
                    <a:pt x="23114" y="4724"/>
                  </a:lnTo>
                  <a:lnTo>
                    <a:pt x="24917" y="4724"/>
                  </a:lnTo>
                  <a:lnTo>
                    <a:pt x="26035" y="3670"/>
                  </a:lnTo>
                  <a:lnTo>
                    <a:pt x="26035" y="2362"/>
                  </a:lnTo>
                  <a:lnTo>
                    <a:pt x="26035" y="1054"/>
                  </a:lnTo>
                  <a:close/>
                </a:path>
                <a:path w="151765" h="21590">
                  <a:moveTo>
                    <a:pt x="29946" y="9182"/>
                  </a:moveTo>
                  <a:lnTo>
                    <a:pt x="28829" y="8128"/>
                  </a:lnTo>
                  <a:lnTo>
                    <a:pt x="26073" y="8128"/>
                  </a:lnTo>
                  <a:lnTo>
                    <a:pt x="24955" y="9182"/>
                  </a:lnTo>
                  <a:lnTo>
                    <a:pt x="24955" y="11798"/>
                  </a:lnTo>
                  <a:lnTo>
                    <a:pt x="26073" y="12852"/>
                  </a:lnTo>
                  <a:lnTo>
                    <a:pt x="28829" y="12852"/>
                  </a:lnTo>
                  <a:lnTo>
                    <a:pt x="29946" y="11798"/>
                  </a:lnTo>
                  <a:lnTo>
                    <a:pt x="29946" y="10490"/>
                  </a:lnTo>
                  <a:lnTo>
                    <a:pt x="29946" y="9182"/>
                  </a:lnTo>
                  <a:close/>
                </a:path>
                <a:path w="151765" h="21590">
                  <a:moveTo>
                    <a:pt x="35661" y="17297"/>
                  </a:moveTo>
                  <a:lnTo>
                    <a:pt x="34544" y="16243"/>
                  </a:lnTo>
                  <a:lnTo>
                    <a:pt x="32740" y="16243"/>
                  </a:lnTo>
                  <a:lnTo>
                    <a:pt x="31788" y="16243"/>
                  </a:lnTo>
                  <a:lnTo>
                    <a:pt x="29984" y="16243"/>
                  </a:lnTo>
                  <a:lnTo>
                    <a:pt x="28867" y="17297"/>
                  </a:lnTo>
                  <a:lnTo>
                    <a:pt x="28867" y="19913"/>
                  </a:lnTo>
                  <a:lnTo>
                    <a:pt x="29984" y="20967"/>
                  </a:lnTo>
                  <a:lnTo>
                    <a:pt x="31788" y="20967"/>
                  </a:lnTo>
                  <a:lnTo>
                    <a:pt x="32740" y="20967"/>
                  </a:lnTo>
                  <a:lnTo>
                    <a:pt x="34544" y="20967"/>
                  </a:lnTo>
                  <a:lnTo>
                    <a:pt x="35661" y="19913"/>
                  </a:lnTo>
                  <a:lnTo>
                    <a:pt x="35661" y="18605"/>
                  </a:lnTo>
                  <a:lnTo>
                    <a:pt x="35661" y="17297"/>
                  </a:lnTo>
                  <a:close/>
                </a:path>
                <a:path w="151765" h="21590">
                  <a:moveTo>
                    <a:pt x="35661" y="1054"/>
                  </a:moveTo>
                  <a:lnTo>
                    <a:pt x="34544" y="0"/>
                  </a:lnTo>
                  <a:lnTo>
                    <a:pt x="32740" y="0"/>
                  </a:lnTo>
                  <a:lnTo>
                    <a:pt x="31788" y="0"/>
                  </a:lnTo>
                  <a:lnTo>
                    <a:pt x="29984" y="0"/>
                  </a:lnTo>
                  <a:lnTo>
                    <a:pt x="28867" y="1054"/>
                  </a:lnTo>
                  <a:lnTo>
                    <a:pt x="28867" y="3670"/>
                  </a:lnTo>
                  <a:lnTo>
                    <a:pt x="29984" y="4724"/>
                  </a:lnTo>
                  <a:lnTo>
                    <a:pt x="31788" y="4724"/>
                  </a:lnTo>
                  <a:lnTo>
                    <a:pt x="32740" y="4724"/>
                  </a:lnTo>
                  <a:lnTo>
                    <a:pt x="34544" y="4724"/>
                  </a:lnTo>
                  <a:lnTo>
                    <a:pt x="35661" y="3670"/>
                  </a:lnTo>
                  <a:lnTo>
                    <a:pt x="35661" y="2362"/>
                  </a:lnTo>
                  <a:lnTo>
                    <a:pt x="35661" y="1054"/>
                  </a:lnTo>
                  <a:close/>
                </a:path>
                <a:path w="151765" h="21590">
                  <a:moveTo>
                    <a:pt x="39573" y="9182"/>
                  </a:moveTo>
                  <a:lnTo>
                    <a:pt x="38455" y="8128"/>
                  </a:lnTo>
                  <a:lnTo>
                    <a:pt x="35699" y="8128"/>
                  </a:lnTo>
                  <a:lnTo>
                    <a:pt x="34582" y="9182"/>
                  </a:lnTo>
                  <a:lnTo>
                    <a:pt x="34582" y="11798"/>
                  </a:lnTo>
                  <a:lnTo>
                    <a:pt x="35699" y="12852"/>
                  </a:lnTo>
                  <a:lnTo>
                    <a:pt x="38455" y="12852"/>
                  </a:lnTo>
                  <a:lnTo>
                    <a:pt x="39573" y="11798"/>
                  </a:lnTo>
                  <a:lnTo>
                    <a:pt x="39573" y="10490"/>
                  </a:lnTo>
                  <a:lnTo>
                    <a:pt x="39573" y="9182"/>
                  </a:lnTo>
                  <a:close/>
                </a:path>
                <a:path w="151765" h="21590">
                  <a:moveTo>
                    <a:pt x="45288" y="17297"/>
                  </a:moveTo>
                  <a:lnTo>
                    <a:pt x="44170" y="16243"/>
                  </a:lnTo>
                  <a:lnTo>
                    <a:pt x="42367" y="16243"/>
                  </a:lnTo>
                  <a:lnTo>
                    <a:pt x="41414" y="16243"/>
                  </a:lnTo>
                  <a:lnTo>
                    <a:pt x="39611" y="16243"/>
                  </a:lnTo>
                  <a:lnTo>
                    <a:pt x="38493" y="17297"/>
                  </a:lnTo>
                  <a:lnTo>
                    <a:pt x="38493" y="19913"/>
                  </a:lnTo>
                  <a:lnTo>
                    <a:pt x="39611" y="20967"/>
                  </a:lnTo>
                  <a:lnTo>
                    <a:pt x="41414" y="20967"/>
                  </a:lnTo>
                  <a:lnTo>
                    <a:pt x="42367" y="20967"/>
                  </a:lnTo>
                  <a:lnTo>
                    <a:pt x="44170" y="20967"/>
                  </a:lnTo>
                  <a:lnTo>
                    <a:pt x="45288" y="19913"/>
                  </a:lnTo>
                  <a:lnTo>
                    <a:pt x="45288" y="18605"/>
                  </a:lnTo>
                  <a:lnTo>
                    <a:pt x="45288" y="17297"/>
                  </a:lnTo>
                  <a:close/>
                </a:path>
                <a:path w="151765" h="21590">
                  <a:moveTo>
                    <a:pt x="45288" y="1054"/>
                  </a:moveTo>
                  <a:lnTo>
                    <a:pt x="44170" y="0"/>
                  </a:lnTo>
                  <a:lnTo>
                    <a:pt x="42367" y="0"/>
                  </a:lnTo>
                  <a:lnTo>
                    <a:pt x="41414" y="0"/>
                  </a:lnTo>
                  <a:lnTo>
                    <a:pt x="39611" y="0"/>
                  </a:lnTo>
                  <a:lnTo>
                    <a:pt x="38493" y="1054"/>
                  </a:lnTo>
                  <a:lnTo>
                    <a:pt x="38493" y="3670"/>
                  </a:lnTo>
                  <a:lnTo>
                    <a:pt x="39611" y="4724"/>
                  </a:lnTo>
                  <a:lnTo>
                    <a:pt x="41414" y="4724"/>
                  </a:lnTo>
                  <a:lnTo>
                    <a:pt x="42367" y="4724"/>
                  </a:lnTo>
                  <a:lnTo>
                    <a:pt x="44170" y="4724"/>
                  </a:lnTo>
                  <a:lnTo>
                    <a:pt x="45288" y="3670"/>
                  </a:lnTo>
                  <a:lnTo>
                    <a:pt x="45288" y="2362"/>
                  </a:lnTo>
                  <a:lnTo>
                    <a:pt x="45288" y="1054"/>
                  </a:lnTo>
                  <a:close/>
                </a:path>
                <a:path w="151765" h="21590">
                  <a:moveTo>
                    <a:pt x="49199" y="9182"/>
                  </a:moveTo>
                  <a:lnTo>
                    <a:pt x="48082" y="8128"/>
                  </a:lnTo>
                  <a:lnTo>
                    <a:pt x="45326" y="8128"/>
                  </a:lnTo>
                  <a:lnTo>
                    <a:pt x="44208" y="9182"/>
                  </a:lnTo>
                  <a:lnTo>
                    <a:pt x="44208" y="11798"/>
                  </a:lnTo>
                  <a:lnTo>
                    <a:pt x="45326" y="12852"/>
                  </a:lnTo>
                  <a:lnTo>
                    <a:pt x="48082" y="12852"/>
                  </a:lnTo>
                  <a:lnTo>
                    <a:pt x="49199" y="11798"/>
                  </a:lnTo>
                  <a:lnTo>
                    <a:pt x="49199" y="10490"/>
                  </a:lnTo>
                  <a:lnTo>
                    <a:pt x="49199" y="9182"/>
                  </a:lnTo>
                  <a:close/>
                </a:path>
                <a:path w="151765" h="21590">
                  <a:moveTo>
                    <a:pt x="54914" y="17297"/>
                  </a:moveTo>
                  <a:lnTo>
                    <a:pt x="53797" y="16243"/>
                  </a:lnTo>
                  <a:lnTo>
                    <a:pt x="51993" y="16243"/>
                  </a:lnTo>
                  <a:lnTo>
                    <a:pt x="51041" y="16243"/>
                  </a:lnTo>
                  <a:lnTo>
                    <a:pt x="49237" y="16243"/>
                  </a:lnTo>
                  <a:lnTo>
                    <a:pt x="48120" y="17297"/>
                  </a:lnTo>
                  <a:lnTo>
                    <a:pt x="48120" y="19913"/>
                  </a:lnTo>
                  <a:lnTo>
                    <a:pt x="49237" y="20967"/>
                  </a:lnTo>
                  <a:lnTo>
                    <a:pt x="51041" y="20967"/>
                  </a:lnTo>
                  <a:lnTo>
                    <a:pt x="51993" y="20967"/>
                  </a:lnTo>
                  <a:lnTo>
                    <a:pt x="53797" y="20967"/>
                  </a:lnTo>
                  <a:lnTo>
                    <a:pt x="54914" y="19913"/>
                  </a:lnTo>
                  <a:lnTo>
                    <a:pt x="54914" y="18605"/>
                  </a:lnTo>
                  <a:lnTo>
                    <a:pt x="54914" y="17297"/>
                  </a:lnTo>
                  <a:close/>
                </a:path>
                <a:path w="151765" h="21590">
                  <a:moveTo>
                    <a:pt x="54914" y="1054"/>
                  </a:moveTo>
                  <a:lnTo>
                    <a:pt x="53797" y="0"/>
                  </a:lnTo>
                  <a:lnTo>
                    <a:pt x="51993" y="0"/>
                  </a:lnTo>
                  <a:lnTo>
                    <a:pt x="51041" y="0"/>
                  </a:lnTo>
                  <a:lnTo>
                    <a:pt x="49237" y="0"/>
                  </a:lnTo>
                  <a:lnTo>
                    <a:pt x="48120" y="1054"/>
                  </a:lnTo>
                  <a:lnTo>
                    <a:pt x="48120" y="3670"/>
                  </a:lnTo>
                  <a:lnTo>
                    <a:pt x="49237" y="4724"/>
                  </a:lnTo>
                  <a:lnTo>
                    <a:pt x="51041" y="4724"/>
                  </a:lnTo>
                  <a:lnTo>
                    <a:pt x="51993" y="4724"/>
                  </a:lnTo>
                  <a:lnTo>
                    <a:pt x="53797" y="4724"/>
                  </a:lnTo>
                  <a:lnTo>
                    <a:pt x="54914" y="3670"/>
                  </a:lnTo>
                  <a:lnTo>
                    <a:pt x="54914" y="2362"/>
                  </a:lnTo>
                  <a:lnTo>
                    <a:pt x="54914" y="1054"/>
                  </a:lnTo>
                  <a:close/>
                </a:path>
                <a:path w="151765" h="21590">
                  <a:moveTo>
                    <a:pt x="58826" y="9182"/>
                  </a:moveTo>
                  <a:lnTo>
                    <a:pt x="57708" y="8128"/>
                  </a:lnTo>
                  <a:lnTo>
                    <a:pt x="54952" y="8128"/>
                  </a:lnTo>
                  <a:lnTo>
                    <a:pt x="53835" y="9182"/>
                  </a:lnTo>
                  <a:lnTo>
                    <a:pt x="53835" y="11798"/>
                  </a:lnTo>
                  <a:lnTo>
                    <a:pt x="54952" y="12852"/>
                  </a:lnTo>
                  <a:lnTo>
                    <a:pt x="57708" y="12852"/>
                  </a:lnTo>
                  <a:lnTo>
                    <a:pt x="58826" y="11798"/>
                  </a:lnTo>
                  <a:lnTo>
                    <a:pt x="58826" y="10490"/>
                  </a:lnTo>
                  <a:lnTo>
                    <a:pt x="58826" y="9182"/>
                  </a:lnTo>
                  <a:close/>
                </a:path>
                <a:path w="151765" h="21590">
                  <a:moveTo>
                    <a:pt x="64541" y="17297"/>
                  </a:moveTo>
                  <a:lnTo>
                    <a:pt x="63423" y="16243"/>
                  </a:lnTo>
                  <a:lnTo>
                    <a:pt x="61620" y="16243"/>
                  </a:lnTo>
                  <a:lnTo>
                    <a:pt x="60667" y="16243"/>
                  </a:lnTo>
                  <a:lnTo>
                    <a:pt x="58864" y="16243"/>
                  </a:lnTo>
                  <a:lnTo>
                    <a:pt x="57746" y="17297"/>
                  </a:lnTo>
                  <a:lnTo>
                    <a:pt x="57746" y="19913"/>
                  </a:lnTo>
                  <a:lnTo>
                    <a:pt x="58864" y="20967"/>
                  </a:lnTo>
                  <a:lnTo>
                    <a:pt x="60667" y="20967"/>
                  </a:lnTo>
                  <a:lnTo>
                    <a:pt x="61620" y="20967"/>
                  </a:lnTo>
                  <a:lnTo>
                    <a:pt x="63423" y="20967"/>
                  </a:lnTo>
                  <a:lnTo>
                    <a:pt x="64541" y="19913"/>
                  </a:lnTo>
                  <a:lnTo>
                    <a:pt x="64541" y="18605"/>
                  </a:lnTo>
                  <a:lnTo>
                    <a:pt x="64541" y="17297"/>
                  </a:lnTo>
                  <a:close/>
                </a:path>
                <a:path w="151765" h="21590">
                  <a:moveTo>
                    <a:pt x="64541" y="1054"/>
                  </a:moveTo>
                  <a:lnTo>
                    <a:pt x="63423" y="0"/>
                  </a:lnTo>
                  <a:lnTo>
                    <a:pt x="61620" y="0"/>
                  </a:lnTo>
                  <a:lnTo>
                    <a:pt x="60667" y="0"/>
                  </a:lnTo>
                  <a:lnTo>
                    <a:pt x="58864" y="0"/>
                  </a:lnTo>
                  <a:lnTo>
                    <a:pt x="57746" y="1054"/>
                  </a:lnTo>
                  <a:lnTo>
                    <a:pt x="57746" y="3670"/>
                  </a:lnTo>
                  <a:lnTo>
                    <a:pt x="58864" y="4724"/>
                  </a:lnTo>
                  <a:lnTo>
                    <a:pt x="60667" y="4724"/>
                  </a:lnTo>
                  <a:lnTo>
                    <a:pt x="61620" y="4724"/>
                  </a:lnTo>
                  <a:lnTo>
                    <a:pt x="63423" y="4724"/>
                  </a:lnTo>
                  <a:lnTo>
                    <a:pt x="64541" y="3670"/>
                  </a:lnTo>
                  <a:lnTo>
                    <a:pt x="64541" y="2362"/>
                  </a:lnTo>
                  <a:lnTo>
                    <a:pt x="64541" y="1054"/>
                  </a:lnTo>
                  <a:close/>
                </a:path>
                <a:path w="151765" h="21590">
                  <a:moveTo>
                    <a:pt x="68453" y="9182"/>
                  </a:moveTo>
                  <a:lnTo>
                    <a:pt x="67335" y="8128"/>
                  </a:lnTo>
                  <a:lnTo>
                    <a:pt x="64579" y="8128"/>
                  </a:lnTo>
                  <a:lnTo>
                    <a:pt x="63461" y="9182"/>
                  </a:lnTo>
                  <a:lnTo>
                    <a:pt x="63461" y="11798"/>
                  </a:lnTo>
                  <a:lnTo>
                    <a:pt x="64579" y="12852"/>
                  </a:lnTo>
                  <a:lnTo>
                    <a:pt x="67335" y="12852"/>
                  </a:lnTo>
                  <a:lnTo>
                    <a:pt x="68453" y="11798"/>
                  </a:lnTo>
                  <a:lnTo>
                    <a:pt x="68453" y="10490"/>
                  </a:lnTo>
                  <a:lnTo>
                    <a:pt x="68453" y="9182"/>
                  </a:lnTo>
                  <a:close/>
                </a:path>
                <a:path w="151765" h="21590">
                  <a:moveTo>
                    <a:pt x="74168" y="17297"/>
                  </a:moveTo>
                  <a:lnTo>
                    <a:pt x="73050" y="16243"/>
                  </a:lnTo>
                  <a:lnTo>
                    <a:pt x="71247" y="16243"/>
                  </a:lnTo>
                  <a:lnTo>
                    <a:pt x="70294" y="16243"/>
                  </a:lnTo>
                  <a:lnTo>
                    <a:pt x="68491" y="16243"/>
                  </a:lnTo>
                  <a:lnTo>
                    <a:pt x="67373" y="17297"/>
                  </a:lnTo>
                  <a:lnTo>
                    <a:pt x="67373" y="19913"/>
                  </a:lnTo>
                  <a:lnTo>
                    <a:pt x="68491" y="20967"/>
                  </a:lnTo>
                  <a:lnTo>
                    <a:pt x="70294" y="20967"/>
                  </a:lnTo>
                  <a:lnTo>
                    <a:pt x="71247" y="20967"/>
                  </a:lnTo>
                  <a:lnTo>
                    <a:pt x="73050" y="20967"/>
                  </a:lnTo>
                  <a:lnTo>
                    <a:pt x="74168" y="19913"/>
                  </a:lnTo>
                  <a:lnTo>
                    <a:pt x="74168" y="18605"/>
                  </a:lnTo>
                  <a:lnTo>
                    <a:pt x="74168" y="17297"/>
                  </a:lnTo>
                  <a:close/>
                </a:path>
                <a:path w="151765" h="21590">
                  <a:moveTo>
                    <a:pt x="74168" y="1054"/>
                  </a:moveTo>
                  <a:lnTo>
                    <a:pt x="73050" y="0"/>
                  </a:lnTo>
                  <a:lnTo>
                    <a:pt x="71247" y="0"/>
                  </a:lnTo>
                  <a:lnTo>
                    <a:pt x="70294" y="0"/>
                  </a:lnTo>
                  <a:lnTo>
                    <a:pt x="68491" y="0"/>
                  </a:lnTo>
                  <a:lnTo>
                    <a:pt x="67373" y="1054"/>
                  </a:lnTo>
                  <a:lnTo>
                    <a:pt x="67373" y="3670"/>
                  </a:lnTo>
                  <a:lnTo>
                    <a:pt x="68491" y="4724"/>
                  </a:lnTo>
                  <a:lnTo>
                    <a:pt x="70294" y="4724"/>
                  </a:lnTo>
                  <a:lnTo>
                    <a:pt x="71247" y="4724"/>
                  </a:lnTo>
                  <a:lnTo>
                    <a:pt x="73050" y="4724"/>
                  </a:lnTo>
                  <a:lnTo>
                    <a:pt x="74168" y="3670"/>
                  </a:lnTo>
                  <a:lnTo>
                    <a:pt x="74168" y="2362"/>
                  </a:lnTo>
                  <a:lnTo>
                    <a:pt x="74168" y="1054"/>
                  </a:lnTo>
                  <a:close/>
                </a:path>
                <a:path w="151765" h="21590">
                  <a:moveTo>
                    <a:pt x="78079" y="9182"/>
                  </a:moveTo>
                  <a:lnTo>
                    <a:pt x="76962" y="8128"/>
                  </a:lnTo>
                  <a:lnTo>
                    <a:pt x="74206" y="8128"/>
                  </a:lnTo>
                  <a:lnTo>
                    <a:pt x="73088" y="9182"/>
                  </a:lnTo>
                  <a:lnTo>
                    <a:pt x="73088" y="11798"/>
                  </a:lnTo>
                  <a:lnTo>
                    <a:pt x="74206" y="12852"/>
                  </a:lnTo>
                  <a:lnTo>
                    <a:pt x="76962" y="12852"/>
                  </a:lnTo>
                  <a:lnTo>
                    <a:pt x="78079" y="11798"/>
                  </a:lnTo>
                  <a:lnTo>
                    <a:pt x="78079" y="10490"/>
                  </a:lnTo>
                  <a:lnTo>
                    <a:pt x="78079" y="9182"/>
                  </a:lnTo>
                  <a:close/>
                </a:path>
                <a:path w="151765" h="21590">
                  <a:moveTo>
                    <a:pt x="83794" y="17297"/>
                  </a:moveTo>
                  <a:lnTo>
                    <a:pt x="82677" y="16243"/>
                  </a:lnTo>
                  <a:lnTo>
                    <a:pt x="80873" y="16243"/>
                  </a:lnTo>
                  <a:lnTo>
                    <a:pt x="79921" y="16243"/>
                  </a:lnTo>
                  <a:lnTo>
                    <a:pt x="78117" y="16243"/>
                  </a:lnTo>
                  <a:lnTo>
                    <a:pt x="77000" y="17297"/>
                  </a:lnTo>
                  <a:lnTo>
                    <a:pt x="77000" y="19913"/>
                  </a:lnTo>
                  <a:lnTo>
                    <a:pt x="78117" y="20967"/>
                  </a:lnTo>
                  <a:lnTo>
                    <a:pt x="79921" y="20967"/>
                  </a:lnTo>
                  <a:lnTo>
                    <a:pt x="80873" y="20967"/>
                  </a:lnTo>
                  <a:lnTo>
                    <a:pt x="82677" y="20967"/>
                  </a:lnTo>
                  <a:lnTo>
                    <a:pt x="83794" y="19913"/>
                  </a:lnTo>
                  <a:lnTo>
                    <a:pt x="83794" y="18605"/>
                  </a:lnTo>
                  <a:lnTo>
                    <a:pt x="83794" y="17297"/>
                  </a:lnTo>
                  <a:close/>
                </a:path>
                <a:path w="151765" h="21590">
                  <a:moveTo>
                    <a:pt x="83794" y="1054"/>
                  </a:moveTo>
                  <a:lnTo>
                    <a:pt x="82677" y="0"/>
                  </a:lnTo>
                  <a:lnTo>
                    <a:pt x="80873" y="0"/>
                  </a:lnTo>
                  <a:lnTo>
                    <a:pt x="79921" y="0"/>
                  </a:lnTo>
                  <a:lnTo>
                    <a:pt x="78117" y="0"/>
                  </a:lnTo>
                  <a:lnTo>
                    <a:pt x="77000" y="1054"/>
                  </a:lnTo>
                  <a:lnTo>
                    <a:pt x="77000" y="3670"/>
                  </a:lnTo>
                  <a:lnTo>
                    <a:pt x="78117" y="4724"/>
                  </a:lnTo>
                  <a:lnTo>
                    <a:pt x="79921" y="4724"/>
                  </a:lnTo>
                  <a:lnTo>
                    <a:pt x="80873" y="4724"/>
                  </a:lnTo>
                  <a:lnTo>
                    <a:pt x="82677" y="4724"/>
                  </a:lnTo>
                  <a:lnTo>
                    <a:pt x="83794" y="3670"/>
                  </a:lnTo>
                  <a:lnTo>
                    <a:pt x="83794" y="2362"/>
                  </a:lnTo>
                  <a:lnTo>
                    <a:pt x="83794" y="1054"/>
                  </a:lnTo>
                  <a:close/>
                </a:path>
                <a:path w="151765" h="21590">
                  <a:moveTo>
                    <a:pt x="87706" y="9182"/>
                  </a:moveTo>
                  <a:lnTo>
                    <a:pt x="86588" y="8128"/>
                  </a:lnTo>
                  <a:lnTo>
                    <a:pt x="83832" y="8128"/>
                  </a:lnTo>
                  <a:lnTo>
                    <a:pt x="82715" y="9182"/>
                  </a:lnTo>
                  <a:lnTo>
                    <a:pt x="82715" y="11798"/>
                  </a:lnTo>
                  <a:lnTo>
                    <a:pt x="83832" y="12852"/>
                  </a:lnTo>
                  <a:lnTo>
                    <a:pt x="86588" y="12852"/>
                  </a:lnTo>
                  <a:lnTo>
                    <a:pt x="87706" y="11798"/>
                  </a:lnTo>
                  <a:lnTo>
                    <a:pt x="87706" y="10490"/>
                  </a:lnTo>
                  <a:lnTo>
                    <a:pt x="87706" y="9182"/>
                  </a:lnTo>
                  <a:close/>
                </a:path>
                <a:path w="151765" h="21590">
                  <a:moveTo>
                    <a:pt x="93421" y="17297"/>
                  </a:moveTo>
                  <a:lnTo>
                    <a:pt x="92303" y="16243"/>
                  </a:lnTo>
                  <a:lnTo>
                    <a:pt x="90500" y="16243"/>
                  </a:lnTo>
                  <a:lnTo>
                    <a:pt x="89547" y="16243"/>
                  </a:lnTo>
                  <a:lnTo>
                    <a:pt x="87744" y="16243"/>
                  </a:lnTo>
                  <a:lnTo>
                    <a:pt x="86626" y="17297"/>
                  </a:lnTo>
                  <a:lnTo>
                    <a:pt x="86626" y="19913"/>
                  </a:lnTo>
                  <a:lnTo>
                    <a:pt x="87744" y="20967"/>
                  </a:lnTo>
                  <a:lnTo>
                    <a:pt x="89547" y="20967"/>
                  </a:lnTo>
                  <a:lnTo>
                    <a:pt x="90500" y="20967"/>
                  </a:lnTo>
                  <a:lnTo>
                    <a:pt x="92303" y="20967"/>
                  </a:lnTo>
                  <a:lnTo>
                    <a:pt x="93421" y="19913"/>
                  </a:lnTo>
                  <a:lnTo>
                    <a:pt x="93421" y="18605"/>
                  </a:lnTo>
                  <a:lnTo>
                    <a:pt x="93421" y="17297"/>
                  </a:lnTo>
                  <a:close/>
                </a:path>
                <a:path w="151765" h="21590">
                  <a:moveTo>
                    <a:pt x="93421" y="1054"/>
                  </a:moveTo>
                  <a:lnTo>
                    <a:pt x="92303" y="0"/>
                  </a:lnTo>
                  <a:lnTo>
                    <a:pt x="90500" y="0"/>
                  </a:lnTo>
                  <a:lnTo>
                    <a:pt x="89547" y="0"/>
                  </a:lnTo>
                  <a:lnTo>
                    <a:pt x="87744" y="0"/>
                  </a:lnTo>
                  <a:lnTo>
                    <a:pt x="86626" y="1054"/>
                  </a:lnTo>
                  <a:lnTo>
                    <a:pt x="86626" y="3670"/>
                  </a:lnTo>
                  <a:lnTo>
                    <a:pt x="87744" y="4724"/>
                  </a:lnTo>
                  <a:lnTo>
                    <a:pt x="89547" y="4724"/>
                  </a:lnTo>
                  <a:lnTo>
                    <a:pt x="90500" y="4724"/>
                  </a:lnTo>
                  <a:lnTo>
                    <a:pt x="92303" y="4724"/>
                  </a:lnTo>
                  <a:lnTo>
                    <a:pt x="93421" y="3670"/>
                  </a:lnTo>
                  <a:lnTo>
                    <a:pt x="93421" y="2362"/>
                  </a:lnTo>
                  <a:lnTo>
                    <a:pt x="93421" y="1054"/>
                  </a:lnTo>
                  <a:close/>
                </a:path>
                <a:path w="151765" h="21590">
                  <a:moveTo>
                    <a:pt x="97320" y="9182"/>
                  </a:moveTo>
                  <a:lnTo>
                    <a:pt x="96202" y="8128"/>
                  </a:lnTo>
                  <a:lnTo>
                    <a:pt x="93446" y="8128"/>
                  </a:lnTo>
                  <a:lnTo>
                    <a:pt x="92329" y="9182"/>
                  </a:lnTo>
                  <a:lnTo>
                    <a:pt x="92329" y="11798"/>
                  </a:lnTo>
                  <a:lnTo>
                    <a:pt x="93446" y="12852"/>
                  </a:lnTo>
                  <a:lnTo>
                    <a:pt x="96202" y="12852"/>
                  </a:lnTo>
                  <a:lnTo>
                    <a:pt x="97320" y="11798"/>
                  </a:lnTo>
                  <a:lnTo>
                    <a:pt x="97320" y="10490"/>
                  </a:lnTo>
                  <a:lnTo>
                    <a:pt x="97320" y="9182"/>
                  </a:lnTo>
                  <a:close/>
                </a:path>
                <a:path w="151765" h="21590">
                  <a:moveTo>
                    <a:pt x="103035" y="17297"/>
                  </a:moveTo>
                  <a:lnTo>
                    <a:pt x="101917" y="16243"/>
                  </a:lnTo>
                  <a:lnTo>
                    <a:pt x="100114" y="16243"/>
                  </a:lnTo>
                  <a:lnTo>
                    <a:pt x="99161" y="16243"/>
                  </a:lnTo>
                  <a:lnTo>
                    <a:pt x="97358" y="16243"/>
                  </a:lnTo>
                  <a:lnTo>
                    <a:pt x="96240" y="17297"/>
                  </a:lnTo>
                  <a:lnTo>
                    <a:pt x="96240" y="19913"/>
                  </a:lnTo>
                  <a:lnTo>
                    <a:pt x="97358" y="20967"/>
                  </a:lnTo>
                  <a:lnTo>
                    <a:pt x="99161" y="20967"/>
                  </a:lnTo>
                  <a:lnTo>
                    <a:pt x="100114" y="20967"/>
                  </a:lnTo>
                  <a:lnTo>
                    <a:pt x="101917" y="20967"/>
                  </a:lnTo>
                  <a:lnTo>
                    <a:pt x="103035" y="19913"/>
                  </a:lnTo>
                  <a:lnTo>
                    <a:pt x="103035" y="18605"/>
                  </a:lnTo>
                  <a:lnTo>
                    <a:pt x="103035" y="17297"/>
                  </a:lnTo>
                  <a:close/>
                </a:path>
                <a:path w="151765" h="21590">
                  <a:moveTo>
                    <a:pt x="103035" y="1054"/>
                  </a:moveTo>
                  <a:lnTo>
                    <a:pt x="101917" y="0"/>
                  </a:lnTo>
                  <a:lnTo>
                    <a:pt x="100114" y="0"/>
                  </a:lnTo>
                  <a:lnTo>
                    <a:pt x="99161" y="0"/>
                  </a:lnTo>
                  <a:lnTo>
                    <a:pt x="97358" y="0"/>
                  </a:lnTo>
                  <a:lnTo>
                    <a:pt x="96240" y="1054"/>
                  </a:lnTo>
                  <a:lnTo>
                    <a:pt x="96240" y="3670"/>
                  </a:lnTo>
                  <a:lnTo>
                    <a:pt x="97358" y="4724"/>
                  </a:lnTo>
                  <a:lnTo>
                    <a:pt x="99161" y="4724"/>
                  </a:lnTo>
                  <a:lnTo>
                    <a:pt x="100114" y="4724"/>
                  </a:lnTo>
                  <a:lnTo>
                    <a:pt x="101917" y="4724"/>
                  </a:lnTo>
                  <a:lnTo>
                    <a:pt x="103035" y="3670"/>
                  </a:lnTo>
                  <a:lnTo>
                    <a:pt x="103035" y="2362"/>
                  </a:lnTo>
                  <a:lnTo>
                    <a:pt x="103035" y="1054"/>
                  </a:lnTo>
                  <a:close/>
                </a:path>
                <a:path w="151765" h="21590">
                  <a:moveTo>
                    <a:pt x="106946" y="9182"/>
                  </a:moveTo>
                  <a:lnTo>
                    <a:pt x="105829" y="8128"/>
                  </a:lnTo>
                  <a:lnTo>
                    <a:pt x="103073" y="8128"/>
                  </a:lnTo>
                  <a:lnTo>
                    <a:pt x="101955" y="9182"/>
                  </a:lnTo>
                  <a:lnTo>
                    <a:pt x="101955" y="11798"/>
                  </a:lnTo>
                  <a:lnTo>
                    <a:pt x="103073" y="12852"/>
                  </a:lnTo>
                  <a:lnTo>
                    <a:pt x="105829" y="12852"/>
                  </a:lnTo>
                  <a:lnTo>
                    <a:pt x="106946" y="11798"/>
                  </a:lnTo>
                  <a:lnTo>
                    <a:pt x="106946" y="10490"/>
                  </a:lnTo>
                  <a:lnTo>
                    <a:pt x="106946" y="9182"/>
                  </a:lnTo>
                  <a:close/>
                </a:path>
                <a:path w="151765" h="21590">
                  <a:moveTo>
                    <a:pt x="112661" y="17297"/>
                  </a:moveTo>
                  <a:lnTo>
                    <a:pt x="111544" y="16243"/>
                  </a:lnTo>
                  <a:lnTo>
                    <a:pt x="109740" y="16243"/>
                  </a:lnTo>
                  <a:lnTo>
                    <a:pt x="108788" y="16243"/>
                  </a:lnTo>
                  <a:lnTo>
                    <a:pt x="106984" y="16243"/>
                  </a:lnTo>
                  <a:lnTo>
                    <a:pt x="105867" y="17297"/>
                  </a:lnTo>
                  <a:lnTo>
                    <a:pt x="105867" y="19913"/>
                  </a:lnTo>
                  <a:lnTo>
                    <a:pt x="106984" y="20967"/>
                  </a:lnTo>
                  <a:lnTo>
                    <a:pt x="108788" y="20967"/>
                  </a:lnTo>
                  <a:lnTo>
                    <a:pt x="109740" y="20967"/>
                  </a:lnTo>
                  <a:lnTo>
                    <a:pt x="111544" y="20967"/>
                  </a:lnTo>
                  <a:lnTo>
                    <a:pt x="112661" y="19913"/>
                  </a:lnTo>
                  <a:lnTo>
                    <a:pt x="112661" y="18605"/>
                  </a:lnTo>
                  <a:lnTo>
                    <a:pt x="112661" y="17297"/>
                  </a:lnTo>
                  <a:close/>
                </a:path>
                <a:path w="151765" h="21590">
                  <a:moveTo>
                    <a:pt x="112661" y="1054"/>
                  </a:moveTo>
                  <a:lnTo>
                    <a:pt x="111544" y="0"/>
                  </a:lnTo>
                  <a:lnTo>
                    <a:pt x="109740" y="0"/>
                  </a:lnTo>
                  <a:lnTo>
                    <a:pt x="108788" y="0"/>
                  </a:lnTo>
                  <a:lnTo>
                    <a:pt x="106984" y="0"/>
                  </a:lnTo>
                  <a:lnTo>
                    <a:pt x="105867" y="1054"/>
                  </a:lnTo>
                  <a:lnTo>
                    <a:pt x="105867" y="3670"/>
                  </a:lnTo>
                  <a:lnTo>
                    <a:pt x="106984" y="4724"/>
                  </a:lnTo>
                  <a:lnTo>
                    <a:pt x="108788" y="4724"/>
                  </a:lnTo>
                  <a:lnTo>
                    <a:pt x="109740" y="4724"/>
                  </a:lnTo>
                  <a:lnTo>
                    <a:pt x="111544" y="4724"/>
                  </a:lnTo>
                  <a:lnTo>
                    <a:pt x="112661" y="3670"/>
                  </a:lnTo>
                  <a:lnTo>
                    <a:pt x="112661" y="2362"/>
                  </a:lnTo>
                  <a:lnTo>
                    <a:pt x="112661" y="1054"/>
                  </a:lnTo>
                  <a:close/>
                </a:path>
                <a:path w="151765" h="21590">
                  <a:moveTo>
                    <a:pt x="116573" y="9182"/>
                  </a:moveTo>
                  <a:lnTo>
                    <a:pt x="115455" y="8128"/>
                  </a:lnTo>
                  <a:lnTo>
                    <a:pt x="112699" y="8128"/>
                  </a:lnTo>
                  <a:lnTo>
                    <a:pt x="111582" y="9182"/>
                  </a:lnTo>
                  <a:lnTo>
                    <a:pt x="111582" y="11798"/>
                  </a:lnTo>
                  <a:lnTo>
                    <a:pt x="112699" y="12852"/>
                  </a:lnTo>
                  <a:lnTo>
                    <a:pt x="115455" y="12852"/>
                  </a:lnTo>
                  <a:lnTo>
                    <a:pt x="116573" y="11798"/>
                  </a:lnTo>
                  <a:lnTo>
                    <a:pt x="116573" y="10490"/>
                  </a:lnTo>
                  <a:lnTo>
                    <a:pt x="116573" y="9182"/>
                  </a:lnTo>
                  <a:close/>
                </a:path>
                <a:path w="151765" h="21590">
                  <a:moveTo>
                    <a:pt x="122288" y="17297"/>
                  </a:moveTo>
                  <a:lnTo>
                    <a:pt x="121170" y="16243"/>
                  </a:lnTo>
                  <a:lnTo>
                    <a:pt x="119367" y="16243"/>
                  </a:lnTo>
                  <a:lnTo>
                    <a:pt x="118414" y="16243"/>
                  </a:lnTo>
                  <a:lnTo>
                    <a:pt x="116611" y="16243"/>
                  </a:lnTo>
                  <a:lnTo>
                    <a:pt x="115493" y="17297"/>
                  </a:lnTo>
                  <a:lnTo>
                    <a:pt x="115493" y="19913"/>
                  </a:lnTo>
                  <a:lnTo>
                    <a:pt x="116611" y="20967"/>
                  </a:lnTo>
                  <a:lnTo>
                    <a:pt x="118414" y="20967"/>
                  </a:lnTo>
                  <a:lnTo>
                    <a:pt x="119367" y="20967"/>
                  </a:lnTo>
                  <a:lnTo>
                    <a:pt x="121170" y="20967"/>
                  </a:lnTo>
                  <a:lnTo>
                    <a:pt x="122288" y="19913"/>
                  </a:lnTo>
                  <a:lnTo>
                    <a:pt x="122288" y="18605"/>
                  </a:lnTo>
                  <a:lnTo>
                    <a:pt x="122288" y="17297"/>
                  </a:lnTo>
                  <a:close/>
                </a:path>
                <a:path w="151765" h="21590">
                  <a:moveTo>
                    <a:pt x="122288" y="1054"/>
                  </a:moveTo>
                  <a:lnTo>
                    <a:pt x="121170" y="0"/>
                  </a:lnTo>
                  <a:lnTo>
                    <a:pt x="119367" y="0"/>
                  </a:lnTo>
                  <a:lnTo>
                    <a:pt x="118414" y="0"/>
                  </a:lnTo>
                  <a:lnTo>
                    <a:pt x="116611" y="0"/>
                  </a:lnTo>
                  <a:lnTo>
                    <a:pt x="115493" y="1054"/>
                  </a:lnTo>
                  <a:lnTo>
                    <a:pt x="115493" y="3670"/>
                  </a:lnTo>
                  <a:lnTo>
                    <a:pt x="116611" y="4724"/>
                  </a:lnTo>
                  <a:lnTo>
                    <a:pt x="118414" y="4724"/>
                  </a:lnTo>
                  <a:lnTo>
                    <a:pt x="119367" y="4724"/>
                  </a:lnTo>
                  <a:lnTo>
                    <a:pt x="121170" y="4724"/>
                  </a:lnTo>
                  <a:lnTo>
                    <a:pt x="122288" y="3670"/>
                  </a:lnTo>
                  <a:lnTo>
                    <a:pt x="122288" y="2362"/>
                  </a:lnTo>
                  <a:lnTo>
                    <a:pt x="122288" y="1054"/>
                  </a:lnTo>
                  <a:close/>
                </a:path>
                <a:path w="151765" h="21590">
                  <a:moveTo>
                    <a:pt x="126199" y="9182"/>
                  </a:moveTo>
                  <a:lnTo>
                    <a:pt x="125082" y="8128"/>
                  </a:lnTo>
                  <a:lnTo>
                    <a:pt x="122326" y="8128"/>
                  </a:lnTo>
                  <a:lnTo>
                    <a:pt x="121208" y="9182"/>
                  </a:lnTo>
                  <a:lnTo>
                    <a:pt x="121208" y="11798"/>
                  </a:lnTo>
                  <a:lnTo>
                    <a:pt x="122326" y="12852"/>
                  </a:lnTo>
                  <a:lnTo>
                    <a:pt x="125082" y="12852"/>
                  </a:lnTo>
                  <a:lnTo>
                    <a:pt x="126199" y="11798"/>
                  </a:lnTo>
                  <a:lnTo>
                    <a:pt x="126199" y="10490"/>
                  </a:lnTo>
                  <a:lnTo>
                    <a:pt x="126199" y="9182"/>
                  </a:lnTo>
                  <a:close/>
                </a:path>
                <a:path w="151765" h="21590">
                  <a:moveTo>
                    <a:pt x="131914" y="17297"/>
                  </a:moveTo>
                  <a:lnTo>
                    <a:pt x="130797" y="16243"/>
                  </a:lnTo>
                  <a:lnTo>
                    <a:pt x="128993" y="16243"/>
                  </a:lnTo>
                  <a:lnTo>
                    <a:pt x="128041" y="16243"/>
                  </a:lnTo>
                  <a:lnTo>
                    <a:pt x="126238" y="16243"/>
                  </a:lnTo>
                  <a:lnTo>
                    <a:pt x="125120" y="17297"/>
                  </a:lnTo>
                  <a:lnTo>
                    <a:pt x="125120" y="19913"/>
                  </a:lnTo>
                  <a:lnTo>
                    <a:pt x="126238" y="20967"/>
                  </a:lnTo>
                  <a:lnTo>
                    <a:pt x="128041" y="20967"/>
                  </a:lnTo>
                  <a:lnTo>
                    <a:pt x="128993" y="20967"/>
                  </a:lnTo>
                  <a:lnTo>
                    <a:pt x="130797" y="20967"/>
                  </a:lnTo>
                  <a:lnTo>
                    <a:pt x="131914" y="19913"/>
                  </a:lnTo>
                  <a:lnTo>
                    <a:pt x="131914" y="18605"/>
                  </a:lnTo>
                  <a:lnTo>
                    <a:pt x="131914" y="17297"/>
                  </a:lnTo>
                  <a:close/>
                </a:path>
                <a:path w="151765" h="21590">
                  <a:moveTo>
                    <a:pt x="131914" y="1054"/>
                  </a:moveTo>
                  <a:lnTo>
                    <a:pt x="130797" y="0"/>
                  </a:lnTo>
                  <a:lnTo>
                    <a:pt x="128993" y="0"/>
                  </a:lnTo>
                  <a:lnTo>
                    <a:pt x="128041" y="0"/>
                  </a:lnTo>
                  <a:lnTo>
                    <a:pt x="126238" y="0"/>
                  </a:lnTo>
                  <a:lnTo>
                    <a:pt x="125120" y="1054"/>
                  </a:lnTo>
                  <a:lnTo>
                    <a:pt x="125120" y="3670"/>
                  </a:lnTo>
                  <a:lnTo>
                    <a:pt x="126238" y="4724"/>
                  </a:lnTo>
                  <a:lnTo>
                    <a:pt x="128041" y="4724"/>
                  </a:lnTo>
                  <a:lnTo>
                    <a:pt x="128993" y="4724"/>
                  </a:lnTo>
                  <a:lnTo>
                    <a:pt x="130797" y="4724"/>
                  </a:lnTo>
                  <a:lnTo>
                    <a:pt x="131914" y="3670"/>
                  </a:lnTo>
                  <a:lnTo>
                    <a:pt x="131914" y="2362"/>
                  </a:lnTo>
                  <a:lnTo>
                    <a:pt x="131914" y="1054"/>
                  </a:lnTo>
                  <a:close/>
                </a:path>
                <a:path w="151765" h="21590">
                  <a:moveTo>
                    <a:pt x="135826" y="9182"/>
                  </a:moveTo>
                  <a:lnTo>
                    <a:pt x="134708" y="8128"/>
                  </a:lnTo>
                  <a:lnTo>
                    <a:pt x="131953" y="8128"/>
                  </a:lnTo>
                  <a:lnTo>
                    <a:pt x="130835" y="9182"/>
                  </a:lnTo>
                  <a:lnTo>
                    <a:pt x="130835" y="11798"/>
                  </a:lnTo>
                  <a:lnTo>
                    <a:pt x="131953" y="12852"/>
                  </a:lnTo>
                  <a:lnTo>
                    <a:pt x="134708" y="12852"/>
                  </a:lnTo>
                  <a:lnTo>
                    <a:pt x="135826" y="11798"/>
                  </a:lnTo>
                  <a:lnTo>
                    <a:pt x="135826" y="10490"/>
                  </a:lnTo>
                  <a:lnTo>
                    <a:pt x="135826" y="9182"/>
                  </a:lnTo>
                  <a:close/>
                </a:path>
                <a:path w="151765" h="21590">
                  <a:moveTo>
                    <a:pt x="141541" y="17297"/>
                  </a:moveTo>
                  <a:lnTo>
                    <a:pt x="140423" y="16243"/>
                  </a:lnTo>
                  <a:lnTo>
                    <a:pt x="138620" y="16243"/>
                  </a:lnTo>
                  <a:lnTo>
                    <a:pt x="137668" y="16243"/>
                  </a:lnTo>
                  <a:lnTo>
                    <a:pt x="135864" y="16243"/>
                  </a:lnTo>
                  <a:lnTo>
                    <a:pt x="134747" y="17297"/>
                  </a:lnTo>
                  <a:lnTo>
                    <a:pt x="134747" y="19913"/>
                  </a:lnTo>
                  <a:lnTo>
                    <a:pt x="135864" y="20967"/>
                  </a:lnTo>
                  <a:lnTo>
                    <a:pt x="137668" y="20967"/>
                  </a:lnTo>
                  <a:lnTo>
                    <a:pt x="138620" y="20967"/>
                  </a:lnTo>
                  <a:lnTo>
                    <a:pt x="140423" y="20967"/>
                  </a:lnTo>
                  <a:lnTo>
                    <a:pt x="141541" y="19913"/>
                  </a:lnTo>
                  <a:lnTo>
                    <a:pt x="141541" y="18605"/>
                  </a:lnTo>
                  <a:lnTo>
                    <a:pt x="141541" y="17297"/>
                  </a:lnTo>
                  <a:close/>
                </a:path>
                <a:path w="151765" h="21590">
                  <a:moveTo>
                    <a:pt x="141541" y="1054"/>
                  </a:moveTo>
                  <a:lnTo>
                    <a:pt x="140423" y="0"/>
                  </a:lnTo>
                  <a:lnTo>
                    <a:pt x="138620" y="0"/>
                  </a:lnTo>
                  <a:lnTo>
                    <a:pt x="137668" y="0"/>
                  </a:lnTo>
                  <a:lnTo>
                    <a:pt x="135864" y="0"/>
                  </a:lnTo>
                  <a:lnTo>
                    <a:pt x="134747" y="1054"/>
                  </a:lnTo>
                  <a:lnTo>
                    <a:pt x="134747" y="3670"/>
                  </a:lnTo>
                  <a:lnTo>
                    <a:pt x="135864" y="4724"/>
                  </a:lnTo>
                  <a:lnTo>
                    <a:pt x="137668" y="4724"/>
                  </a:lnTo>
                  <a:lnTo>
                    <a:pt x="138620" y="4724"/>
                  </a:lnTo>
                  <a:lnTo>
                    <a:pt x="140423" y="4724"/>
                  </a:lnTo>
                  <a:lnTo>
                    <a:pt x="141541" y="3670"/>
                  </a:lnTo>
                  <a:lnTo>
                    <a:pt x="141541" y="2362"/>
                  </a:lnTo>
                  <a:lnTo>
                    <a:pt x="141541" y="1054"/>
                  </a:lnTo>
                  <a:close/>
                </a:path>
                <a:path w="151765" h="21590">
                  <a:moveTo>
                    <a:pt x="145453" y="9182"/>
                  </a:moveTo>
                  <a:lnTo>
                    <a:pt x="144335" y="8128"/>
                  </a:lnTo>
                  <a:lnTo>
                    <a:pt x="141579" y="8128"/>
                  </a:lnTo>
                  <a:lnTo>
                    <a:pt x="140462" y="9182"/>
                  </a:lnTo>
                  <a:lnTo>
                    <a:pt x="140462" y="11798"/>
                  </a:lnTo>
                  <a:lnTo>
                    <a:pt x="141579" y="12852"/>
                  </a:lnTo>
                  <a:lnTo>
                    <a:pt x="144335" y="12852"/>
                  </a:lnTo>
                  <a:lnTo>
                    <a:pt x="145453" y="11798"/>
                  </a:lnTo>
                  <a:lnTo>
                    <a:pt x="145453" y="10490"/>
                  </a:lnTo>
                  <a:lnTo>
                    <a:pt x="145453" y="9182"/>
                  </a:lnTo>
                  <a:close/>
                </a:path>
                <a:path w="151765" h="21590">
                  <a:moveTo>
                    <a:pt x="151168" y="17297"/>
                  </a:moveTo>
                  <a:lnTo>
                    <a:pt x="150050" y="16243"/>
                  </a:lnTo>
                  <a:lnTo>
                    <a:pt x="147294" y="16243"/>
                  </a:lnTo>
                  <a:lnTo>
                    <a:pt x="146177" y="17297"/>
                  </a:lnTo>
                  <a:lnTo>
                    <a:pt x="146177" y="19913"/>
                  </a:lnTo>
                  <a:lnTo>
                    <a:pt x="147294" y="20967"/>
                  </a:lnTo>
                  <a:lnTo>
                    <a:pt x="150050" y="20967"/>
                  </a:lnTo>
                  <a:lnTo>
                    <a:pt x="151168" y="19913"/>
                  </a:lnTo>
                  <a:lnTo>
                    <a:pt x="151168" y="18605"/>
                  </a:lnTo>
                  <a:lnTo>
                    <a:pt x="151168" y="17297"/>
                  </a:lnTo>
                  <a:close/>
                </a:path>
                <a:path w="151765" h="21590">
                  <a:moveTo>
                    <a:pt x="151168" y="1054"/>
                  </a:moveTo>
                  <a:lnTo>
                    <a:pt x="150050" y="0"/>
                  </a:lnTo>
                  <a:lnTo>
                    <a:pt x="147294" y="0"/>
                  </a:lnTo>
                  <a:lnTo>
                    <a:pt x="146177" y="1054"/>
                  </a:lnTo>
                  <a:lnTo>
                    <a:pt x="146177" y="3670"/>
                  </a:lnTo>
                  <a:lnTo>
                    <a:pt x="147294" y="4724"/>
                  </a:lnTo>
                  <a:lnTo>
                    <a:pt x="150050" y="4724"/>
                  </a:lnTo>
                  <a:lnTo>
                    <a:pt x="151168" y="3670"/>
                  </a:lnTo>
                  <a:lnTo>
                    <a:pt x="151168" y="2362"/>
                  </a:lnTo>
                  <a:lnTo>
                    <a:pt x="151168" y="105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50011" y="6686994"/>
              <a:ext cx="261620" cy="35560"/>
            </a:xfrm>
            <a:custGeom>
              <a:avLst/>
              <a:gdLst/>
              <a:ahLst/>
              <a:cxnLst/>
              <a:rect l="l" t="t" r="r" b="b"/>
              <a:pathLst>
                <a:path w="261620" h="35559">
                  <a:moveTo>
                    <a:pt x="1676" y="17297"/>
                  </a:moveTo>
                  <a:lnTo>
                    <a:pt x="558" y="16243"/>
                  </a:lnTo>
                  <a:lnTo>
                    <a:pt x="0" y="16243"/>
                  </a:lnTo>
                  <a:lnTo>
                    <a:pt x="0" y="18605"/>
                  </a:lnTo>
                  <a:lnTo>
                    <a:pt x="1676" y="18605"/>
                  </a:lnTo>
                  <a:lnTo>
                    <a:pt x="1676" y="17297"/>
                  </a:lnTo>
                  <a:close/>
                </a:path>
                <a:path w="261620" h="35559">
                  <a:moveTo>
                    <a:pt x="1676" y="2362"/>
                  </a:moveTo>
                  <a:lnTo>
                    <a:pt x="0" y="2362"/>
                  </a:lnTo>
                  <a:lnTo>
                    <a:pt x="0" y="4724"/>
                  </a:lnTo>
                  <a:lnTo>
                    <a:pt x="558" y="4724"/>
                  </a:lnTo>
                  <a:lnTo>
                    <a:pt x="1676" y="3670"/>
                  </a:lnTo>
                  <a:lnTo>
                    <a:pt x="1676" y="2362"/>
                  </a:lnTo>
                  <a:close/>
                </a:path>
                <a:path w="261620" h="35559">
                  <a:moveTo>
                    <a:pt x="7391" y="9182"/>
                  </a:moveTo>
                  <a:lnTo>
                    <a:pt x="6273" y="8128"/>
                  </a:lnTo>
                  <a:lnTo>
                    <a:pt x="3517" y="8128"/>
                  </a:lnTo>
                  <a:lnTo>
                    <a:pt x="2400" y="9182"/>
                  </a:lnTo>
                  <a:lnTo>
                    <a:pt x="2400" y="11798"/>
                  </a:lnTo>
                  <a:lnTo>
                    <a:pt x="3517" y="12852"/>
                  </a:lnTo>
                  <a:lnTo>
                    <a:pt x="6273" y="12852"/>
                  </a:lnTo>
                  <a:lnTo>
                    <a:pt x="7391" y="11798"/>
                  </a:lnTo>
                  <a:lnTo>
                    <a:pt x="7391" y="10490"/>
                  </a:lnTo>
                  <a:lnTo>
                    <a:pt x="7391" y="9182"/>
                  </a:lnTo>
                  <a:close/>
                </a:path>
                <a:path w="261620" h="35559">
                  <a:moveTo>
                    <a:pt x="13106" y="17297"/>
                  </a:moveTo>
                  <a:lnTo>
                    <a:pt x="11988" y="16243"/>
                  </a:lnTo>
                  <a:lnTo>
                    <a:pt x="10185" y="16243"/>
                  </a:lnTo>
                  <a:lnTo>
                    <a:pt x="9232" y="16243"/>
                  </a:lnTo>
                  <a:lnTo>
                    <a:pt x="7429" y="16243"/>
                  </a:lnTo>
                  <a:lnTo>
                    <a:pt x="6311" y="17297"/>
                  </a:lnTo>
                  <a:lnTo>
                    <a:pt x="6311" y="19913"/>
                  </a:lnTo>
                  <a:lnTo>
                    <a:pt x="7429" y="20967"/>
                  </a:lnTo>
                  <a:lnTo>
                    <a:pt x="9232" y="20967"/>
                  </a:lnTo>
                  <a:lnTo>
                    <a:pt x="10185" y="20967"/>
                  </a:lnTo>
                  <a:lnTo>
                    <a:pt x="11988" y="20967"/>
                  </a:lnTo>
                  <a:lnTo>
                    <a:pt x="13106" y="19913"/>
                  </a:lnTo>
                  <a:lnTo>
                    <a:pt x="13106" y="18605"/>
                  </a:lnTo>
                  <a:lnTo>
                    <a:pt x="13106" y="17297"/>
                  </a:lnTo>
                  <a:close/>
                </a:path>
                <a:path w="261620" h="35559">
                  <a:moveTo>
                    <a:pt x="13106" y="1054"/>
                  </a:moveTo>
                  <a:lnTo>
                    <a:pt x="11988" y="0"/>
                  </a:lnTo>
                  <a:lnTo>
                    <a:pt x="10185" y="0"/>
                  </a:lnTo>
                  <a:lnTo>
                    <a:pt x="9232" y="0"/>
                  </a:lnTo>
                  <a:lnTo>
                    <a:pt x="7429" y="0"/>
                  </a:lnTo>
                  <a:lnTo>
                    <a:pt x="6311" y="1054"/>
                  </a:lnTo>
                  <a:lnTo>
                    <a:pt x="6311" y="3670"/>
                  </a:lnTo>
                  <a:lnTo>
                    <a:pt x="7429" y="4724"/>
                  </a:lnTo>
                  <a:lnTo>
                    <a:pt x="9232" y="4724"/>
                  </a:lnTo>
                  <a:lnTo>
                    <a:pt x="10185" y="4724"/>
                  </a:lnTo>
                  <a:lnTo>
                    <a:pt x="11988" y="4724"/>
                  </a:lnTo>
                  <a:lnTo>
                    <a:pt x="13106" y="3670"/>
                  </a:lnTo>
                  <a:lnTo>
                    <a:pt x="13106" y="2362"/>
                  </a:lnTo>
                  <a:lnTo>
                    <a:pt x="13106" y="1054"/>
                  </a:lnTo>
                  <a:close/>
                </a:path>
                <a:path w="261620" h="35559">
                  <a:moveTo>
                    <a:pt x="17018" y="9182"/>
                  </a:moveTo>
                  <a:lnTo>
                    <a:pt x="15900" y="8128"/>
                  </a:lnTo>
                  <a:lnTo>
                    <a:pt x="13144" y="8128"/>
                  </a:lnTo>
                  <a:lnTo>
                    <a:pt x="12026" y="9182"/>
                  </a:lnTo>
                  <a:lnTo>
                    <a:pt x="12026" y="11798"/>
                  </a:lnTo>
                  <a:lnTo>
                    <a:pt x="13144" y="12852"/>
                  </a:lnTo>
                  <a:lnTo>
                    <a:pt x="15900" y="12852"/>
                  </a:lnTo>
                  <a:lnTo>
                    <a:pt x="17018" y="11798"/>
                  </a:lnTo>
                  <a:lnTo>
                    <a:pt x="17018" y="10490"/>
                  </a:lnTo>
                  <a:lnTo>
                    <a:pt x="17018" y="9182"/>
                  </a:lnTo>
                  <a:close/>
                </a:path>
                <a:path w="261620" h="35559">
                  <a:moveTo>
                    <a:pt x="22733" y="17297"/>
                  </a:moveTo>
                  <a:lnTo>
                    <a:pt x="21615" y="16243"/>
                  </a:lnTo>
                  <a:lnTo>
                    <a:pt x="19812" y="16243"/>
                  </a:lnTo>
                  <a:lnTo>
                    <a:pt x="18859" y="16243"/>
                  </a:lnTo>
                  <a:lnTo>
                    <a:pt x="17056" y="16243"/>
                  </a:lnTo>
                  <a:lnTo>
                    <a:pt x="15938" y="17297"/>
                  </a:lnTo>
                  <a:lnTo>
                    <a:pt x="15938" y="19913"/>
                  </a:lnTo>
                  <a:lnTo>
                    <a:pt x="17056" y="20967"/>
                  </a:lnTo>
                  <a:lnTo>
                    <a:pt x="18859" y="20967"/>
                  </a:lnTo>
                  <a:lnTo>
                    <a:pt x="19812" y="20967"/>
                  </a:lnTo>
                  <a:lnTo>
                    <a:pt x="21615" y="20967"/>
                  </a:lnTo>
                  <a:lnTo>
                    <a:pt x="22733" y="19913"/>
                  </a:lnTo>
                  <a:lnTo>
                    <a:pt x="22733" y="18605"/>
                  </a:lnTo>
                  <a:lnTo>
                    <a:pt x="22733" y="17297"/>
                  </a:lnTo>
                  <a:close/>
                </a:path>
                <a:path w="261620" h="35559">
                  <a:moveTo>
                    <a:pt x="22733" y="1054"/>
                  </a:moveTo>
                  <a:lnTo>
                    <a:pt x="21615" y="0"/>
                  </a:lnTo>
                  <a:lnTo>
                    <a:pt x="19812" y="0"/>
                  </a:lnTo>
                  <a:lnTo>
                    <a:pt x="18859" y="0"/>
                  </a:lnTo>
                  <a:lnTo>
                    <a:pt x="17056" y="0"/>
                  </a:lnTo>
                  <a:lnTo>
                    <a:pt x="15938" y="1054"/>
                  </a:lnTo>
                  <a:lnTo>
                    <a:pt x="15938" y="3670"/>
                  </a:lnTo>
                  <a:lnTo>
                    <a:pt x="17056" y="4724"/>
                  </a:lnTo>
                  <a:lnTo>
                    <a:pt x="18859" y="4724"/>
                  </a:lnTo>
                  <a:lnTo>
                    <a:pt x="19812" y="4724"/>
                  </a:lnTo>
                  <a:lnTo>
                    <a:pt x="21615" y="4724"/>
                  </a:lnTo>
                  <a:lnTo>
                    <a:pt x="22733" y="3670"/>
                  </a:lnTo>
                  <a:lnTo>
                    <a:pt x="22733" y="2362"/>
                  </a:lnTo>
                  <a:lnTo>
                    <a:pt x="22733" y="1054"/>
                  </a:lnTo>
                  <a:close/>
                </a:path>
                <a:path w="261620" h="35559">
                  <a:moveTo>
                    <a:pt x="26644" y="9182"/>
                  </a:moveTo>
                  <a:lnTo>
                    <a:pt x="25527" y="8128"/>
                  </a:lnTo>
                  <a:lnTo>
                    <a:pt x="22771" y="8128"/>
                  </a:lnTo>
                  <a:lnTo>
                    <a:pt x="21653" y="9182"/>
                  </a:lnTo>
                  <a:lnTo>
                    <a:pt x="21653" y="11798"/>
                  </a:lnTo>
                  <a:lnTo>
                    <a:pt x="22771" y="12852"/>
                  </a:lnTo>
                  <a:lnTo>
                    <a:pt x="25527" y="12852"/>
                  </a:lnTo>
                  <a:lnTo>
                    <a:pt x="26644" y="11798"/>
                  </a:lnTo>
                  <a:lnTo>
                    <a:pt x="26644" y="10490"/>
                  </a:lnTo>
                  <a:lnTo>
                    <a:pt x="26644" y="9182"/>
                  </a:lnTo>
                  <a:close/>
                </a:path>
                <a:path w="261620" h="35559">
                  <a:moveTo>
                    <a:pt x="32359" y="17297"/>
                  </a:moveTo>
                  <a:lnTo>
                    <a:pt x="31242" y="16243"/>
                  </a:lnTo>
                  <a:lnTo>
                    <a:pt x="29438" y="16243"/>
                  </a:lnTo>
                  <a:lnTo>
                    <a:pt x="28486" y="16243"/>
                  </a:lnTo>
                  <a:lnTo>
                    <a:pt x="26682" y="16243"/>
                  </a:lnTo>
                  <a:lnTo>
                    <a:pt x="25565" y="17297"/>
                  </a:lnTo>
                  <a:lnTo>
                    <a:pt x="25565" y="19913"/>
                  </a:lnTo>
                  <a:lnTo>
                    <a:pt x="26682" y="20967"/>
                  </a:lnTo>
                  <a:lnTo>
                    <a:pt x="28486" y="20967"/>
                  </a:lnTo>
                  <a:lnTo>
                    <a:pt x="29438" y="20967"/>
                  </a:lnTo>
                  <a:lnTo>
                    <a:pt x="31242" y="20967"/>
                  </a:lnTo>
                  <a:lnTo>
                    <a:pt x="32359" y="19913"/>
                  </a:lnTo>
                  <a:lnTo>
                    <a:pt x="32359" y="18605"/>
                  </a:lnTo>
                  <a:lnTo>
                    <a:pt x="32359" y="17297"/>
                  </a:lnTo>
                  <a:close/>
                </a:path>
                <a:path w="261620" h="35559">
                  <a:moveTo>
                    <a:pt x="32359" y="1054"/>
                  </a:moveTo>
                  <a:lnTo>
                    <a:pt x="31242" y="0"/>
                  </a:lnTo>
                  <a:lnTo>
                    <a:pt x="29438" y="0"/>
                  </a:lnTo>
                  <a:lnTo>
                    <a:pt x="28486" y="0"/>
                  </a:lnTo>
                  <a:lnTo>
                    <a:pt x="26682" y="0"/>
                  </a:lnTo>
                  <a:lnTo>
                    <a:pt x="25565" y="1054"/>
                  </a:lnTo>
                  <a:lnTo>
                    <a:pt x="25565" y="3670"/>
                  </a:lnTo>
                  <a:lnTo>
                    <a:pt x="26682" y="4724"/>
                  </a:lnTo>
                  <a:lnTo>
                    <a:pt x="28486" y="4724"/>
                  </a:lnTo>
                  <a:lnTo>
                    <a:pt x="29438" y="4724"/>
                  </a:lnTo>
                  <a:lnTo>
                    <a:pt x="31242" y="4724"/>
                  </a:lnTo>
                  <a:lnTo>
                    <a:pt x="32359" y="3670"/>
                  </a:lnTo>
                  <a:lnTo>
                    <a:pt x="32359" y="2362"/>
                  </a:lnTo>
                  <a:lnTo>
                    <a:pt x="32359" y="1054"/>
                  </a:lnTo>
                  <a:close/>
                </a:path>
                <a:path w="261620" h="35559">
                  <a:moveTo>
                    <a:pt x="36271" y="9182"/>
                  </a:moveTo>
                  <a:lnTo>
                    <a:pt x="35153" y="8128"/>
                  </a:lnTo>
                  <a:lnTo>
                    <a:pt x="32397" y="8128"/>
                  </a:lnTo>
                  <a:lnTo>
                    <a:pt x="31280" y="9182"/>
                  </a:lnTo>
                  <a:lnTo>
                    <a:pt x="31280" y="11798"/>
                  </a:lnTo>
                  <a:lnTo>
                    <a:pt x="32397" y="12852"/>
                  </a:lnTo>
                  <a:lnTo>
                    <a:pt x="35153" y="12852"/>
                  </a:lnTo>
                  <a:lnTo>
                    <a:pt x="36271" y="11798"/>
                  </a:lnTo>
                  <a:lnTo>
                    <a:pt x="36271" y="10490"/>
                  </a:lnTo>
                  <a:lnTo>
                    <a:pt x="36271" y="9182"/>
                  </a:lnTo>
                  <a:close/>
                </a:path>
                <a:path w="261620" h="35559">
                  <a:moveTo>
                    <a:pt x="41986" y="17297"/>
                  </a:moveTo>
                  <a:lnTo>
                    <a:pt x="40868" y="16243"/>
                  </a:lnTo>
                  <a:lnTo>
                    <a:pt x="39065" y="16243"/>
                  </a:lnTo>
                  <a:lnTo>
                    <a:pt x="38112" y="16243"/>
                  </a:lnTo>
                  <a:lnTo>
                    <a:pt x="36309" y="16243"/>
                  </a:lnTo>
                  <a:lnTo>
                    <a:pt x="35191" y="17297"/>
                  </a:lnTo>
                  <a:lnTo>
                    <a:pt x="35191" y="19913"/>
                  </a:lnTo>
                  <a:lnTo>
                    <a:pt x="36309" y="20967"/>
                  </a:lnTo>
                  <a:lnTo>
                    <a:pt x="38112" y="20967"/>
                  </a:lnTo>
                  <a:lnTo>
                    <a:pt x="39065" y="20967"/>
                  </a:lnTo>
                  <a:lnTo>
                    <a:pt x="40868" y="20967"/>
                  </a:lnTo>
                  <a:lnTo>
                    <a:pt x="41986" y="19913"/>
                  </a:lnTo>
                  <a:lnTo>
                    <a:pt x="41986" y="18605"/>
                  </a:lnTo>
                  <a:lnTo>
                    <a:pt x="41986" y="17297"/>
                  </a:lnTo>
                  <a:close/>
                </a:path>
                <a:path w="261620" h="35559">
                  <a:moveTo>
                    <a:pt x="41986" y="1054"/>
                  </a:moveTo>
                  <a:lnTo>
                    <a:pt x="40868" y="0"/>
                  </a:lnTo>
                  <a:lnTo>
                    <a:pt x="39065" y="0"/>
                  </a:lnTo>
                  <a:lnTo>
                    <a:pt x="38112" y="0"/>
                  </a:lnTo>
                  <a:lnTo>
                    <a:pt x="36309" y="0"/>
                  </a:lnTo>
                  <a:lnTo>
                    <a:pt x="35191" y="1054"/>
                  </a:lnTo>
                  <a:lnTo>
                    <a:pt x="35191" y="3670"/>
                  </a:lnTo>
                  <a:lnTo>
                    <a:pt x="36309" y="4724"/>
                  </a:lnTo>
                  <a:lnTo>
                    <a:pt x="38112" y="4724"/>
                  </a:lnTo>
                  <a:lnTo>
                    <a:pt x="39065" y="4724"/>
                  </a:lnTo>
                  <a:lnTo>
                    <a:pt x="40868" y="4724"/>
                  </a:lnTo>
                  <a:lnTo>
                    <a:pt x="41986" y="3670"/>
                  </a:lnTo>
                  <a:lnTo>
                    <a:pt x="41986" y="2362"/>
                  </a:lnTo>
                  <a:lnTo>
                    <a:pt x="41986" y="1054"/>
                  </a:lnTo>
                  <a:close/>
                </a:path>
                <a:path w="261620" h="35559">
                  <a:moveTo>
                    <a:pt x="45897" y="9182"/>
                  </a:moveTo>
                  <a:lnTo>
                    <a:pt x="44780" y="8128"/>
                  </a:lnTo>
                  <a:lnTo>
                    <a:pt x="42024" y="8128"/>
                  </a:lnTo>
                  <a:lnTo>
                    <a:pt x="40906" y="9182"/>
                  </a:lnTo>
                  <a:lnTo>
                    <a:pt x="40906" y="11798"/>
                  </a:lnTo>
                  <a:lnTo>
                    <a:pt x="42024" y="12852"/>
                  </a:lnTo>
                  <a:lnTo>
                    <a:pt x="44780" y="12852"/>
                  </a:lnTo>
                  <a:lnTo>
                    <a:pt x="45897" y="11798"/>
                  </a:lnTo>
                  <a:lnTo>
                    <a:pt x="45897" y="10490"/>
                  </a:lnTo>
                  <a:lnTo>
                    <a:pt x="45897" y="9182"/>
                  </a:lnTo>
                  <a:close/>
                </a:path>
                <a:path w="261620" h="35559">
                  <a:moveTo>
                    <a:pt x="51612" y="17297"/>
                  </a:moveTo>
                  <a:lnTo>
                    <a:pt x="50495" y="16243"/>
                  </a:lnTo>
                  <a:lnTo>
                    <a:pt x="48691" y="16243"/>
                  </a:lnTo>
                  <a:lnTo>
                    <a:pt x="47739" y="16243"/>
                  </a:lnTo>
                  <a:lnTo>
                    <a:pt x="45935" y="16243"/>
                  </a:lnTo>
                  <a:lnTo>
                    <a:pt x="44818" y="17297"/>
                  </a:lnTo>
                  <a:lnTo>
                    <a:pt x="44818" y="19913"/>
                  </a:lnTo>
                  <a:lnTo>
                    <a:pt x="45935" y="20967"/>
                  </a:lnTo>
                  <a:lnTo>
                    <a:pt x="47739" y="20967"/>
                  </a:lnTo>
                  <a:lnTo>
                    <a:pt x="48691" y="20967"/>
                  </a:lnTo>
                  <a:lnTo>
                    <a:pt x="50495" y="20967"/>
                  </a:lnTo>
                  <a:lnTo>
                    <a:pt x="51612" y="19913"/>
                  </a:lnTo>
                  <a:lnTo>
                    <a:pt x="51612" y="18605"/>
                  </a:lnTo>
                  <a:lnTo>
                    <a:pt x="51612" y="17297"/>
                  </a:lnTo>
                  <a:close/>
                </a:path>
                <a:path w="261620" h="35559">
                  <a:moveTo>
                    <a:pt x="51612" y="1054"/>
                  </a:moveTo>
                  <a:lnTo>
                    <a:pt x="50495" y="0"/>
                  </a:lnTo>
                  <a:lnTo>
                    <a:pt x="48691" y="0"/>
                  </a:lnTo>
                  <a:lnTo>
                    <a:pt x="47739" y="0"/>
                  </a:lnTo>
                  <a:lnTo>
                    <a:pt x="45935" y="0"/>
                  </a:lnTo>
                  <a:lnTo>
                    <a:pt x="44818" y="1054"/>
                  </a:lnTo>
                  <a:lnTo>
                    <a:pt x="44818" y="3670"/>
                  </a:lnTo>
                  <a:lnTo>
                    <a:pt x="45935" y="4724"/>
                  </a:lnTo>
                  <a:lnTo>
                    <a:pt x="47739" y="4724"/>
                  </a:lnTo>
                  <a:lnTo>
                    <a:pt x="48691" y="4724"/>
                  </a:lnTo>
                  <a:lnTo>
                    <a:pt x="50495" y="4724"/>
                  </a:lnTo>
                  <a:lnTo>
                    <a:pt x="51612" y="3670"/>
                  </a:lnTo>
                  <a:lnTo>
                    <a:pt x="51612" y="2362"/>
                  </a:lnTo>
                  <a:lnTo>
                    <a:pt x="51612" y="1054"/>
                  </a:lnTo>
                  <a:close/>
                </a:path>
                <a:path w="261620" h="35559">
                  <a:moveTo>
                    <a:pt x="55524" y="9182"/>
                  </a:moveTo>
                  <a:lnTo>
                    <a:pt x="54406" y="8128"/>
                  </a:lnTo>
                  <a:lnTo>
                    <a:pt x="51650" y="8128"/>
                  </a:lnTo>
                  <a:lnTo>
                    <a:pt x="50533" y="9182"/>
                  </a:lnTo>
                  <a:lnTo>
                    <a:pt x="50533" y="11798"/>
                  </a:lnTo>
                  <a:lnTo>
                    <a:pt x="51650" y="12852"/>
                  </a:lnTo>
                  <a:lnTo>
                    <a:pt x="54406" y="12852"/>
                  </a:lnTo>
                  <a:lnTo>
                    <a:pt x="55524" y="11798"/>
                  </a:lnTo>
                  <a:lnTo>
                    <a:pt x="55524" y="10490"/>
                  </a:lnTo>
                  <a:lnTo>
                    <a:pt x="55524" y="9182"/>
                  </a:lnTo>
                  <a:close/>
                </a:path>
                <a:path w="261620" h="35559">
                  <a:moveTo>
                    <a:pt x="61239" y="17297"/>
                  </a:moveTo>
                  <a:lnTo>
                    <a:pt x="60121" y="16243"/>
                  </a:lnTo>
                  <a:lnTo>
                    <a:pt x="58318" y="16243"/>
                  </a:lnTo>
                  <a:lnTo>
                    <a:pt x="57365" y="16243"/>
                  </a:lnTo>
                  <a:lnTo>
                    <a:pt x="55562" y="16243"/>
                  </a:lnTo>
                  <a:lnTo>
                    <a:pt x="54444" y="17297"/>
                  </a:lnTo>
                  <a:lnTo>
                    <a:pt x="54444" y="19913"/>
                  </a:lnTo>
                  <a:lnTo>
                    <a:pt x="55562" y="20967"/>
                  </a:lnTo>
                  <a:lnTo>
                    <a:pt x="57365" y="20967"/>
                  </a:lnTo>
                  <a:lnTo>
                    <a:pt x="58318" y="20967"/>
                  </a:lnTo>
                  <a:lnTo>
                    <a:pt x="60121" y="20967"/>
                  </a:lnTo>
                  <a:lnTo>
                    <a:pt x="61239" y="19913"/>
                  </a:lnTo>
                  <a:lnTo>
                    <a:pt x="61239" y="18605"/>
                  </a:lnTo>
                  <a:lnTo>
                    <a:pt x="61239" y="17297"/>
                  </a:lnTo>
                  <a:close/>
                </a:path>
                <a:path w="261620" h="35559">
                  <a:moveTo>
                    <a:pt x="61239" y="1054"/>
                  </a:moveTo>
                  <a:lnTo>
                    <a:pt x="60121" y="0"/>
                  </a:lnTo>
                  <a:lnTo>
                    <a:pt x="57365" y="0"/>
                  </a:lnTo>
                  <a:lnTo>
                    <a:pt x="56248" y="1054"/>
                  </a:lnTo>
                  <a:lnTo>
                    <a:pt x="56248" y="3670"/>
                  </a:lnTo>
                  <a:lnTo>
                    <a:pt x="57365" y="4724"/>
                  </a:lnTo>
                  <a:lnTo>
                    <a:pt x="60121" y="4724"/>
                  </a:lnTo>
                  <a:lnTo>
                    <a:pt x="61239" y="3670"/>
                  </a:lnTo>
                  <a:lnTo>
                    <a:pt x="61239" y="2362"/>
                  </a:lnTo>
                  <a:lnTo>
                    <a:pt x="61239" y="1054"/>
                  </a:lnTo>
                  <a:close/>
                </a:path>
                <a:path w="261620" h="35559">
                  <a:moveTo>
                    <a:pt x="65138" y="9182"/>
                  </a:moveTo>
                  <a:lnTo>
                    <a:pt x="64020" y="8128"/>
                  </a:lnTo>
                  <a:lnTo>
                    <a:pt x="61264" y="8128"/>
                  </a:lnTo>
                  <a:lnTo>
                    <a:pt x="60147" y="9182"/>
                  </a:lnTo>
                  <a:lnTo>
                    <a:pt x="60147" y="11798"/>
                  </a:lnTo>
                  <a:lnTo>
                    <a:pt x="61264" y="12852"/>
                  </a:lnTo>
                  <a:lnTo>
                    <a:pt x="64020" y="12852"/>
                  </a:lnTo>
                  <a:lnTo>
                    <a:pt x="65138" y="11798"/>
                  </a:lnTo>
                  <a:lnTo>
                    <a:pt x="65138" y="10490"/>
                  </a:lnTo>
                  <a:lnTo>
                    <a:pt x="65138" y="9182"/>
                  </a:lnTo>
                  <a:close/>
                </a:path>
                <a:path w="261620" h="35559">
                  <a:moveTo>
                    <a:pt x="70853" y="17297"/>
                  </a:moveTo>
                  <a:lnTo>
                    <a:pt x="69735" y="16243"/>
                  </a:lnTo>
                  <a:lnTo>
                    <a:pt x="66979" y="16243"/>
                  </a:lnTo>
                  <a:lnTo>
                    <a:pt x="65862" y="17297"/>
                  </a:lnTo>
                  <a:lnTo>
                    <a:pt x="65862" y="19913"/>
                  </a:lnTo>
                  <a:lnTo>
                    <a:pt x="66979" y="20967"/>
                  </a:lnTo>
                  <a:lnTo>
                    <a:pt x="69735" y="20967"/>
                  </a:lnTo>
                  <a:lnTo>
                    <a:pt x="70853" y="19913"/>
                  </a:lnTo>
                  <a:lnTo>
                    <a:pt x="70853" y="18605"/>
                  </a:lnTo>
                  <a:lnTo>
                    <a:pt x="70853" y="17297"/>
                  </a:lnTo>
                  <a:close/>
                </a:path>
                <a:path w="261620" h="35559">
                  <a:moveTo>
                    <a:pt x="184556" y="15494"/>
                  </a:moveTo>
                  <a:lnTo>
                    <a:pt x="183438" y="14439"/>
                  </a:lnTo>
                  <a:lnTo>
                    <a:pt x="180682" y="14439"/>
                  </a:lnTo>
                  <a:lnTo>
                    <a:pt x="179565" y="15494"/>
                  </a:lnTo>
                  <a:lnTo>
                    <a:pt x="179565" y="18110"/>
                  </a:lnTo>
                  <a:lnTo>
                    <a:pt x="180682" y="19164"/>
                  </a:lnTo>
                  <a:lnTo>
                    <a:pt x="183438" y="19164"/>
                  </a:lnTo>
                  <a:lnTo>
                    <a:pt x="184556" y="18110"/>
                  </a:lnTo>
                  <a:lnTo>
                    <a:pt x="184556" y="16802"/>
                  </a:lnTo>
                  <a:lnTo>
                    <a:pt x="184556" y="15494"/>
                  </a:lnTo>
                  <a:close/>
                </a:path>
                <a:path w="261620" h="35559">
                  <a:moveTo>
                    <a:pt x="194183" y="31737"/>
                  </a:moveTo>
                  <a:lnTo>
                    <a:pt x="193065" y="30683"/>
                  </a:lnTo>
                  <a:lnTo>
                    <a:pt x="190309" y="30683"/>
                  </a:lnTo>
                  <a:lnTo>
                    <a:pt x="189191" y="31737"/>
                  </a:lnTo>
                  <a:lnTo>
                    <a:pt x="189191" y="34353"/>
                  </a:lnTo>
                  <a:lnTo>
                    <a:pt x="190309" y="35407"/>
                  </a:lnTo>
                  <a:lnTo>
                    <a:pt x="193065" y="35407"/>
                  </a:lnTo>
                  <a:lnTo>
                    <a:pt x="194183" y="34353"/>
                  </a:lnTo>
                  <a:lnTo>
                    <a:pt x="194183" y="33045"/>
                  </a:lnTo>
                  <a:lnTo>
                    <a:pt x="194183" y="31737"/>
                  </a:lnTo>
                  <a:close/>
                </a:path>
                <a:path w="261620" h="35559">
                  <a:moveTo>
                    <a:pt x="194183" y="15494"/>
                  </a:moveTo>
                  <a:lnTo>
                    <a:pt x="193065" y="14439"/>
                  </a:lnTo>
                  <a:lnTo>
                    <a:pt x="190309" y="14439"/>
                  </a:lnTo>
                  <a:lnTo>
                    <a:pt x="189191" y="15494"/>
                  </a:lnTo>
                  <a:lnTo>
                    <a:pt x="189191" y="18110"/>
                  </a:lnTo>
                  <a:lnTo>
                    <a:pt x="190309" y="19164"/>
                  </a:lnTo>
                  <a:lnTo>
                    <a:pt x="193065" y="19164"/>
                  </a:lnTo>
                  <a:lnTo>
                    <a:pt x="194183" y="18110"/>
                  </a:lnTo>
                  <a:lnTo>
                    <a:pt x="194183" y="16802"/>
                  </a:lnTo>
                  <a:lnTo>
                    <a:pt x="194183" y="15494"/>
                  </a:lnTo>
                  <a:close/>
                </a:path>
                <a:path w="261620" h="35559">
                  <a:moveTo>
                    <a:pt x="199898" y="23622"/>
                  </a:moveTo>
                  <a:lnTo>
                    <a:pt x="198780" y="22567"/>
                  </a:lnTo>
                  <a:lnTo>
                    <a:pt x="196024" y="22567"/>
                  </a:lnTo>
                  <a:lnTo>
                    <a:pt x="194906" y="23622"/>
                  </a:lnTo>
                  <a:lnTo>
                    <a:pt x="194906" y="26238"/>
                  </a:lnTo>
                  <a:lnTo>
                    <a:pt x="196024" y="27292"/>
                  </a:lnTo>
                  <a:lnTo>
                    <a:pt x="198780" y="27292"/>
                  </a:lnTo>
                  <a:lnTo>
                    <a:pt x="199898" y="26238"/>
                  </a:lnTo>
                  <a:lnTo>
                    <a:pt x="199898" y="24930"/>
                  </a:lnTo>
                  <a:lnTo>
                    <a:pt x="199898" y="23622"/>
                  </a:lnTo>
                  <a:close/>
                </a:path>
                <a:path w="261620" h="35559">
                  <a:moveTo>
                    <a:pt x="205613" y="31737"/>
                  </a:moveTo>
                  <a:lnTo>
                    <a:pt x="204495" y="30683"/>
                  </a:lnTo>
                  <a:lnTo>
                    <a:pt x="202692" y="30683"/>
                  </a:lnTo>
                  <a:lnTo>
                    <a:pt x="201739" y="30683"/>
                  </a:lnTo>
                  <a:lnTo>
                    <a:pt x="199936" y="30683"/>
                  </a:lnTo>
                  <a:lnTo>
                    <a:pt x="198818" y="31737"/>
                  </a:lnTo>
                  <a:lnTo>
                    <a:pt x="198818" y="34353"/>
                  </a:lnTo>
                  <a:lnTo>
                    <a:pt x="199936" y="35407"/>
                  </a:lnTo>
                  <a:lnTo>
                    <a:pt x="201739" y="35407"/>
                  </a:lnTo>
                  <a:lnTo>
                    <a:pt x="202692" y="35407"/>
                  </a:lnTo>
                  <a:lnTo>
                    <a:pt x="204495" y="35407"/>
                  </a:lnTo>
                  <a:lnTo>
                    <a:pt x="205613" y="34353"/>
                  </a:lnTo>
                  <a:lnTo>
                    <a:pt x="205613" y="33045"/>
                  </a:lnTo>
                  <a:lnTo>
                    <a:pt x="205613" y="31737"/>
                  </a:lnTo>
                  <a:close/>
                </a:path>
                <a:path w="261620" h="35559">
                  <a:moveTo>
                    <a:pt x="205613" y="15494"/>
                  </a:moveTo>
                  <a:lnTo>
                    <a:pt x="204495" y="14439"/>
                  </a:lnTo>
                  <a:lnTo>
                    <a:pt x="202692" y="14439"/>
                  </a:lnTo>
                  <a:lnTo>
                    <a:pt x="201739" y="14439"/>
                  </a:lnTo>
                  <a:lnTo>
                    <a:pt x="199936" y="14439"/>
                  </a:lnTo>
                  <a:lnTo>
                    <a:pt x="198818" y="15494"/>
                  </a:lnTo>
                  <a:lnTo>
                    <a:pt x="198818" y="18110"/>
                  </a:lnTo>
                  <a:lnTo>
                    <a:pt x="199936" y="19164"/>
                  </a:lnTo>
                  <a:lnTo>
                    <a:pt x="201739" y="19164"/>
                  </a:lnTo>
                  <a:lnTo>
                    <a:pt x="202692" y="19164"/>
                  </a:lnTo>
                  <a:lnTo>
                    <a:pt x="204495" y="19164"/>
                  </a:lnTo>
                  <a:lnTo>
                    <a:pt x="205613" y="18110"/>
                  </a:lnTo>
                  <a:lnTo>
                    <a:pt x="205613" y="16802"/>
                  </a:lnTo>
                  <a:lnTo>
                    <a:pt x="205613" y="15494"/>
                  </a:lnTo>
                  <a:close/>
                </a:path>
                <a:path w="261620" h="35559">
                  <a:moveTo>
                    <a:pt x="209524" y="23622"/>
                  </a:moveTo>
                  <a:lnTo>
                    <a:pt x="208407" y="22567"/>
                  </a:lnTo>
                  <a:lnTo>
                    <a:pt x="205651" y="22567"/>
                  </a:lnTo>
                  <a:lnTo>
                    <a:pt x="204533" y="23622"/>
                  </a:lnTo>
                  <a:lnTo>
                    <a:pt x="204533" y="26238"/>
                  </a:lnTo>
                  <a:lnTo>
                    <a:pt x="205651" y="27292"/>
                  </a:lnTo>
                  <a:lnTo>
                    <a:pt x="208407" y="27292"/>
                  </a:lnTo>
                  <a:lnTo>
                    <a:pt x="209524" y="26238"/>
                  </a:lnTo>
                  <a:lnTo>
                    <a:pt x="209524" y="24930"/>
                  </a:lnTo>
                  <a:lnTo>
                    <a:pt x="209524" y="23622"/>
                  </a:lnTo>
                  <a:close/>
                </a:path>
                <a:path w="261620" h="35559">
                  <a:moveTo>
                    <a:pt x="215239" y="31737"/>
                  </a:moveTo>
                  <a:lnTo>
                    <a:pt x="214122" y="30683"/>
                  </a:lnTo>
                  <a:lnTo>
                    <a:pt x="212305" y="30683"/>
                  </a:lnTo>
                  <a:lnTo>
                    <a:pt x="211366" y="30683"/>
                  </a:lnTo>
                  <a:lnTo>
                    <a:pt x="209550" y="30683"/>
                  </a:lnTo>
                  <a:lnTo>
                    <a:pt x="208432" y="31737"/>
                  </a:lnTo>
                  <a:lnTo>
                    <a:pt x="208432" y="34353"/>
                  </a:lnTo>
                  <a:lnTo>
                    <a:pt x="209550" y="35407"/>
                  </a:lnTo>
                  <a:lnTo>
                    <a:pt x="211366" y="35407"/>
                  </a:lnTo>
                  <a:lnTo>
                    <a:pt x="212305" y="35407"/>
                  </a:lnTo>
                  <a:lnTo>
                    <a:pt x="214122" y="35407"/>
                  </a:lnTo>
                  <a:lnTo>
                    <a:pt x="215239" y="34353"/>
                  </a:lnTo>
                  <a:lnTo>
                    <a:pt x="215239" y="33045"/>
                  </a:lnTo>
                  <a:lnTo>
                    <a:pt x="215239" y="31737"/>
                  </a:lnTo>
                  <a:close/>
                </a:path>
                <a:path w="261620" h="35559">
                  <a:moveTo>
                    <a:pt x="215239" y="15494"/>
                  </a:moveTo>
                  <a:lnTo>
                    <a:pt x="214122" y="14439"/>
                  </a:lnTo>
                  <a:lnTo>
                    <a:pt x="212305" y="14439"/>
                  </a:lnTo>
                  <a:lnTo>
                    <a:pt x="211366" y="14439"/>
                  </a:lnTo>
                  <a:lnTo>
                    <a:pt x="209550" y="14439"/>
                  </a:lnTo>
                  <a:lnTo>
                    <a:pt x="208432" y="15494"/>
                  </a:lnTo>
                  <a:lnTo>
                    <a:pt x="208432" y="18110"/>
                  </a:lnTo>
                  <a:lnTo>
                    <a:pt x="209550" y="19164"/>
                  </a:lnTo>
                  <a:lnTo>
                    <a:pt x="211366" y="19164"/>
                  </a:lnTo>
                  <a:lnTo>
                    <a:pt x="212305" y="19164"/>
                  </a:lnTo>
                  <a:lnTo>
                    <a:pt x="214122" y="19164"/>
                  </a:lnTo>
                  <a:lnTo>
                    <a:pt x="215239" y="18110"/>
                  </a:lnTo>
                  <a:lnTo>
                    <a:pt x="215239" y="16802"/>
                  </a:lnTo>
                  <a:lnTo>
                    <a:pt x="215239" y="15494"/>
                  </a:lnTo>
                  <a:close/>
                </a:path>
                <a:path w="261620" h="35559">
                  <a:moveTo>
                    <a:pt x="219138" y="23622"/>
                  </a:moveTo>
                  <a:lnTo>
                    <a:pt x="218020" y="22567"/>
                  </a:lnTo>
                  <a:lnTo>
                    <a:pt x="215265" y="22567"/>
                  </a:lnTo>
                  <a:lnTo>
                    <a:pt x="214147" y="23622"/>
                  </a:lnTo>
                  <a:lnTo>
                    <a:pt x="214147" y="26238"/>
                  </a:lnTo>
                  <a:lnTo>
                    <a:pt x="215265" y="27292"/>
                  </a:lnTo>
                  <a:lnTo>
                    <a:pt x="218020" y="27292"/>
                  </a:lnTo>
                  <a:lnTo>
                    <a:pt x="219138" y="26238"/>
                  </a:lnTo>
                  <a:lnTo>
                    <a:pt x="219138" y="24930"/>
                  </a:lnTo>
                  <a:lnTo>
                    <a:pt x="219138" y="23622"/>
                  </a:lnTo>
                  <a:close/>
                </a:path>
                <a:path w="261620" h="35559">
                  <a:moveTo>
                    <a:pt x="224853" y="31737"/>
                  </a:moveTo>
                  <a:lnTo>
                    <a:pt x="223735" y="30683"/>
                  </a:lnTo>
                  <a:lnTo>
                    <a:pt x="221932" y="30683"/>
                  </a:lnTo>
                  <a:lnTo>
                    <a:pt x="220980" y="30683"/>
                  </a:lnTo>
                  <a:lnTo>
                    <a:pt x="219176" y="30683"/>
                  </a:lnTo>
                  <a:lnTo>
                    <a:pt x="218059" y="31737"/>
                  </a:lnTo>
                  <a:lnTo>
                    <a:pt x="218059" y="34353"/>
                  </a:lnTo>
                  <a:lnTo>
                    <a:pt x="219176" y="35407"/>
                  </a:lnTo>
                  <a:lnTo>
                    <a:pt x="220980" y="35407"/>
                  </a:lnTo>
                  <a:lnTo>
                    <a:pt x="221932" y="35407"/>
                  </a:lnTo>
                  <a:lnTo>
                    <a:pt x="223735" y="35407"/>
                  </a:lnTo>
                  <a:lnTo>
                    <a:pt x="224853" y="34353"/>
                  </a:lnTo>
                  <a:lnTo>
                    <a:pt x="224853" y="33045"/>
                  </a:lnTo>
                  <a:lnTo>
                    <a:pt x="224853" y="31737"/>
                  </a:lnTo>
                  <a:close/>
                </a:path>
                <a:path w="261620" h="35559">
                  <a:moveTo>
                    <a:pt x="224853" y="15494"/>
                  </a:moveTo>
                  <a:lnTo>
                    <a:pt x="223735" y="14439"/>
                  </a:lnTo>
                  <a:lnTo>
                    <a:pt x="221932" y="14439"/>
                  </a:lnTo>
                  <a:lnTo>
                    <a:pt x="220980" y="14439"/>
                  </a:lnTo>
                  <a:lnTo>
                    <a:pt x="219176" y="14439"/>
                  </a:lnTo>
                  <a:lnTo>
                    <a:pt x="218059" y="15494"/>
                  </a:lnTo>
                  <a:lnTo>
                    <a:pt x="218059" y="18110"/>
                  </a:lnTo>
                  <a:lnTo>
                    <a:pt x="219176" y="19164"/>
                  </a:lnTo>
                  <a:lnTo>
                    <a:pt x="220980" y="19164"/>
                  </a:lnTo>
                  <a:lnTo>
                    <a:pt x="221932" y="19164"/>
                  </a:lnTo>
                  <a:lnTo>
                    <a:pt x="223735" y="19164"/>
                  </a:lnTo>
                  <a:lnTo>
                    <a:pt x="224853" y="18110"/>
                  </a:lnTo>
                  <a:lnTo>
                    <a:pt x="224853" y="16802"/>
                  </a:lnTo>
                  <a:lnTo>
                    <a:pt x="224853" y="15494"/>
                  </a:lnTo>
                  <a:close/>
                </a:path>
                <a:path w="261620" h="35559">
                  <a:moveTo>
                    <a:pt x="228765" y="23622"/>
                  </a:moveTo>
                  <a:lnTo>
                    <a:pt x="227647" y="22567"/>
                  </a:lnTo>
                  <a:lnTo>
                    <a:pt x="224891" y="22567"/>
                  </a:lnTo>
                  <a:lnTo>
                    <a:pt x="223774" y="23622"/>
                  </a:lnTo>
                  <a:lnTo>
                    <a:pt x="223774" y="26238"/>
                  </a:lnTo>
                  <a:lnTo>
                    <a:pt x="224891" y="27292"/>
                  </a:lnTo>
                  <a:lnTo>
                    <a:pt x="227647" y="27292"/>
                  </a:lnTo>
                  <a:lnTo>
                    <a:pt x="228765" y="26238"/>
                  </a:lnTo>
                  <a:lnTo>
                    <a:pt x="228765" y="24930"/>
                  </a:lnTo>
                  <a:lnTo>
                    <a:pt x="228765" y="23622"/>
                  </a:lnTo>
                  <a:close/>
                </a:path>
                <a:path w="261620" h="35559">
                  <a:moveTo>
                    <a:pt x="234480" y="31737"/>
                  </a:moveTo>
                  <a:lnTo>
                    <a:pt x="233362" y="30683"/>
                  </a:lnTo>
                  <a:lnTo>
                    <a:pt x="231559" y="30683"/>
                  </a:lnTo>
                  <a:lnTo>
                    <a:pt x="230606" y="30683"/>
                  </a:lnTo>
                  <a:lnTo>
                    <a:pt x="228803" y="30683"/>
                  </a:lnTo>
                  <a:lnTo>
                    <a:pt x="227685" y="31737"/>
                  </a:lnTo>
                  <a:lnTo>
                    <a:pt x="227685" y="34353"/>
                  </a:lnTo>
                  <a:lnTo>
                    <a:pt x="228803" y="35407"/>
                  </a:lnTo>
                  <a:lnTo>
                    <a:pt x="230606" y="35407"/>
                  </a:lnTo>
                  <a:lnTo>
                    <a:pt x="231559" y="35407"/>
                  </a:lnTo>
                  <a:lnTo>
                    <a:pt x="233362" y="35407"/>
                  </a:lnTo>
                  <a:lnTo>
                    <a:pt x="234480" y="34353"/>
                  </a:lnTo>
                  <a:lnTo>
                    <a:pt x="234480" y="33045"/>
                  </a:lnTo>
                  <a:lnTo>
                    <a:pt x="234480" y="31737"/>
                  </a:lnTo>
                  <a:close/>
                </a:path>
                <a:path w="261620" h="35559">
                  <a:moveTo>
                    <a:pt x="234480" y="15494"/>
                  </a:moveTo>
                  <a:lnTo>
                    <a:pt x="233362" y="14439"/>
                  </a:lnTo>
                  <a:lnTo>
                    <a:pt x="231559" y="14439"/>
                  </a:lnTo>
                  <a:lnTo>
                    <a:pt x="230606" y="14439"/>
                  </a:lnTo>
                  <a:lnTo>
                    <a:pt x="228803" y="14439"/>
                  </a:lnTo>
                  <a:lnTo>
                    <a:pt x="227685" y="15494"/>
                  </a:lnTo>
                  <a:lnTo>
                    <a:pt x="227685" y="18110"/>
                  </a:lnTo>
                  <a:lnTo>
                    <a:pt x="228803" y="19164"/>
                  </a:lnTo>
                  <a:lnTo>
                    <a:pt x="230606" y="19164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480" y="18110"/>
                  </a:lnTo>
                  <a:lnTo>
                    <a:pt x="234480" y="16802"/>
                  </a:lnTo>
                  <a:lnTo>
                    <a:pt x="234480" y="15494"/>
                  </a:lnTo>
                  <a:close/>
                </a:path>
                <a:path w="261620" h="35559">
                  <a:moveTo>
                    <a:pt x="238391" y="23622"/>
                  </a:moveTo>
                  <a:lnTo>
                    <a:pt x="237274" y="22567"/>
                  </a:lnTo>
                  <a:lnTo>
                    <a:pt x="234518" y="22567"/>
                  </a:lnTo>
                  <a:lnTo>
                    <a:pt x="233400" y="23622"/>
                  </a:lnTo>
                  <a:lnTo>
                    <a:pt x="233400" y="26238"/>
                  </a:lnTo>
                  <a:lnTo>
                    <a:pt x="234518" y="27292"/>
                  </a:lnTo>
                  <a:lnTo>
                    <a:pt x="237274" y="27292"/>
                  </a:lnTo>
                  <a:lnTo>
                    <a:pt x="238391" y="26238"/>
                  </a:lnTo>
                  <a:lnTo>
                    <a:pt x="238391" y="24930"/>
                  </a:lnTo>
                  <a:lnTo>
                    <a:pt x="238391" y="23622"/>
                  </a:lnTo>
                  <a:close/>
                </a:path>
                <a:path w="261620" h="35559">
                  <a:moveTo>
                    <a:pt x="244106" y="31737"/>
                  </a:moveTo>
                  <a:lnTo>
                    <a:pt x="242989" y="30683"/>
                  </a:lnTo>
                  <a:lnTo>
                    <a:pt x="241185" y="30683"/>
                  </a:lnTo>
                  <a:lnTo>
                    <a:pt x="240233" y="30683"/>
                  </a:lnTo>
                  <a:lnTo>
                    <a:pt x="238429" y="30683"/>
                  </a:lnTo>
                  <a:lnTo>
                    <a:pt x="237312" y="31737"/>
                  </a:lnTo>
                  <a:lnTo>
                    <a:pt x="237312" y="34353"/>
                  </a:lnTo>
                  <a:lnTo>
                    <a:pt x="238429" y="35407"/>
                  </a:lnTo>
                  <a:lnTo>
                    <a:pt x="240233" y="35407"/>
                  </a:lnTo>
                  <a:lnTo>
                    <a:pt x="241185" y="35407"/>
                  </a:lnTo>
                  <a:lnTo>
                    <a:pt x="242989" y="35407"/>
                  </a:lnTo>
                  <a:lnTo>
                    <a:pt x="244106" y="34353"/>
                  </a:lnTo>
                  <a:lnTo>
                    <a:pt x="244106" y="33045"/>
                  </a:lnTo>
                  <a:lnTo>
                    <a:pt x="244106" y="31737"/>
                  </a:lnTo>
                  <a:close/>
                </a:path>
                <a:path w="261620" h="35559">
                  <a:moveTo>
                    <a:pt x="244106" y="15494"/>
                  </a:moveTo>
                  <a:lnTo>
                    <a:pt x="242989" y="14439"/>
                  </a:lnTo>
                  <a:lnTo>
                    <a:pt x="241185" y="14439"/>
                  </a:lnTo>
                  <a:lnTo>
                    <a:pt x="240233" y="14439"/>
                  </a:lnTo>
                  <a:lnTo>
                    <a:pt x="238429" y="14439"/>
                  </a:lnTo>
                  <a:lnTo>
                    <a:pt x="237312" y="15494"/>
                  </a:lnTo>
                  <a:lnTo>
                    <a:pt x="237312" y="18110"/>
                  </a:lnTo>
                  <a:lnTo>
                    <a:pt x="238429" y="19164"/>
                  </a:lnTo>
                  <a:lnTo>
                    <a:pt x="240233" y="19164"/>
                  </a:lnTo>
                  <a:lnTo>
                    <a:pt x="241185" y="19164"/>
                  </a:lnTo>
                  <a:lnTo>
                    <a:pt x="242989" y="19164"/>
                  </a:lnTo>
                  <a:lnTo>
                    <a:pt x="244106" y="18110"/>
                  </a:lnTo>
                  <a:lnTo>
                    <a:pt x="244106" y="16802"/>
                  </a:lnTo>
                  <a:lnTo>
                    <a:pt x="244106" y="15494"/>
                  </a:lnTo>
                  <a:close/>
                </a:path>
                <a:path w="261620" h="35559">
                  <a:moveTo>
                    <a:pt x="248018" y="23622"/>
                  </a:moveTo>
                  <a:lnTo>
                    <a:pt x="246900" y="22567"/>
                  </a:lnTo>
                  <a:lnTo>
                    <a:pt x="244144" y="22567"/>
                  </a:lnTo>
                  <a:lnTo>
                    <a:pt x="243027" y="23622"/>
                  </a:lnTo>
                  <a:lnTo>
                    <a:pt x="243027" y="26238"/>
                  </a:lnTo>
                  <a:lnTo>
                    <a:pt x="244144" y="27292"/>
                  </a:lnTo>
                  <a:lnTo>
                    <a:pt x="246900" y="27292"/>
                  </a:lnTo>
                  <a:lnTo>
                    <a:pt x="248018" y="26238"/>
                  </a:lnTo>
                  <a:lnTo>
                    <a:pt x="248018" y="24930"/>
                  </a:lnTo>
                  <a:lnTo>
                    <a:pt x="248018" y="23622"/>
                  </a:lnTo>
                  <a:close/>
                </a:path>
                <a:path w="261620" h="35559">
                  <a:moveTo>
                    <a:pt x="253733" y="31737"/>
                  </a:moveTo>
                  <a:lnTo>
                    <a:pt x="252615" y="30683"/>
                  </a:lnTo>
                  <a:lnTo>
                    <a:pt x="250812" y="30683"/>
                  </a:lnTo>
                  <a:lnTo>
                    <a:pt x="249859" y="30683"/>
                  </a:lnTo>
                  <a:lnTo>
                    <a:pt x="248056" y="30683"/>
                  </a:lnTo>
                  <a:lnTo>
                    <a:pt x="246938" y="31737"/>
                  </a:lnTo>
                  <a:lnTo>
                    <a:pt x="246938" y="34353"/>
                  </a:lnTo>
                  <a:lnTo>
                    <a:pt x="248056" y="35407"/>
                  </a:lnTo>
                  <a:lnTo>
                    <a:pt x="249859" y="35407"/>
                  </a:lnTo>
                  <a:lnTo>
                    <a:pt x="250812" y="35407"/>
                  </a:lnTo>
                  <a:lnTo>
                    <a:pt x="252615" y="35407"/>
                  </a:lnTo>
                  <a:lnTo>
                    <a:pt x="253733" y="34353"/>
                  </a:lnTo>
                  <a:lnTo>
                    <a:pt x="253733" y="33045"/>
                  </a:lnTo>
                  <a:lnTo>
                    <a:pt x="253733" y="31737"/>
                  </a:lnTo>
                  <a:close/>
                </a:path>
                <a:path w="261620" h="35559">
                  <a:moveTo>
                    <a:pt x="253733" y="15494"/>
                  </a:moveTo>
                  <a:lnTo>
                    <a:pt x="252615" y="14439"/>
                  </a:lnTo>
                  <a:lnTo>
                    <a:pt x="250812" y="14439"/>
                  </a:lnTo>
                  <a:lnTo>
                    <a:pt x="249859" y="14439"/>
                  </a:lnTo>
                  <a:lnTo>
                    <a:pt x="248056" y="14439"/>
                  </a:lnTo>
                  <a:lnTo>
                    <a:pt x="246938" y="15494"/>
                  </a:lnTo>
                  <a:lnTo>
                    <a:pt x="246938" y="18110"/>
                  </a:lnTo>
                  <a:lnTo>
                    <a:pt x="248056" y="19164"/>
                  </a:lnTo>
                  <a:lnTo>
                    <a:pt x="249859" y="19164"/>
                  </a:lnTo>
                  <a:lnTo>
                    <a:pt x="250812" y="19164"/>
                  </a:lnTo>
                  <a:lnTo>
                    <a:pt x="252615" y="19164"/>
                  </a:lnTo>
                  <a:lnTo>
                    <a:pt x="253733" y="18110"/>
                  </a:lnTo>
                  <a:lnTo>
                    <a:pt x="253733" y="16802"/>
                  </a:lnTo>
                  <a:lnTo>
                    <a:pt x="253733" y="15494"/>
                  </a:lnTo>
                  <a:close/>
                </a:path>
                <a:path w="261620" h="35559">
                  <a:moveTo>
                    <a:pt x="257644" y="23622"/>
                  </a:moveTo>
                  <a:lnTo>
                    <a:pt x="256527" y="22567"/>
                  </a:lnTo>
                  <a:lnTo>
                    <a:pt x="253771" y="22567"/>
                  </a:lnTo>
                  <a:lnTo>
                    <a:pt x="252653" y="23622"/>
                  </a:lnTo>
                  <a:lnTo>
                    <a:pt x="252653" y="26238"/>
                  </a:lnTo>
                  <a:lnTo>
                    <a:pt x="253771" y="27292"/>
                  </a:lnTo>
                  <a:lnTo>
                    <a:pt x="256527" y="27292"/>
                  </a:lnTo>
                  <a:lnTo>
                    <a:pt x="257644" y="26238"/>
                  </a:lnTo>
                  <a:lnTo>
                    <a:pt x="257644" y="24930"/>
                  </a:lnTo>
                  <a:lnTo>
                    <a:pt x="257644" y="23622"/>
                  </a:lnTo>
                  <a:close/>
                </a:path>
                <a:path w="261620" h="35559">
                  <a:moveTo>
                    <a:pt x="261556" y="31737"/>
                  </a:moveTo>
                  <a:lnTo>
                    <a:pt x="260438" y="30683"/>
                  </a:lnTo>
                  <a:lnTo>
                    <a:pt x="259384" y="30683"/>
                  </a:lnTo>
                  <a:lnTo>
                    <a:pt x="257683" y="30683"/>
                  </a:lnTo>
                  <a:lnTo>
                    <a:pt x="256565" y="31737"/>
                  </a:lnTo>
                  <a:lnTo>
                    <a:pt x="256565" y="34353"/>
                  </a:lnTo>
                  <a:lnTo>
                    <a:pt x="257683" y="35407"/>
                  </a:lnTo>
                  <a:lnTo>
                    <a:pt x="260438" y="35407"/>
                  </a:lnTo>
                  <a:lnTo>
                    <a:pt x="261556" y="34353"/>
                  </a:lnTo>
                  <a:lnTo>
                    <a:pt x="261556" y="33045"/>
                  </a:lnTo>
                  <a:lnTo>
                    <a:pt x="261556" y="31737"/>
                  </a:lnTo>
                  <a:close/>
                </a:path>
                <a:path w="261620" h="35559">
                  <a:moveTo>
                    <a:pt x="261556" y="15494"/>
                  </a:moveTo>
                  <a:lnTo>
                    <a:pt x="260438" y="14439"/>
                  </a:lnTo>
                  <a:lnTo>
                    <a:pt x="257683" y="14439"/>
                  </a:lnTo>
                  <a:lnTo>
                    <a:pt x="256565" y="15494"/>
                  </a:lnTo>
                  <a:lnTo>
                    <a:pt x="256565" y="18110"/>
                  </a:lnTo>
                  <a:lnTo>
                    <a:pt x="257683" y="19164"/>
                  </a:lnTo>
                  <a:lnTo>
                    <a:pt x="259384" y="19164"/>
                  </a:lnTo>
                  <a:lnTo>
                    <a:pt x="260438" y="19164"/>
                  </a:lnTo>
                  <a:lnTo>
                    <a:pt x="261556" y="18110"/>
                  </a:lnTo>
                  <a:lnTo>
                    <a:pt x="261556" y="16802"/>
                  </a:lnTo>
                  <a:lnTo>
                    <a:pt x="261556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604456" y="6686994"/>
              <a:ext cx="151765" cy="21590"/>
            </a:xfrm>
            <a:custGeom>
              <a:avLst/>
              <a:gdLst/>
              <a:ahLst/>
              <a:cxnLst/>
              <a:rect l="l" t="t" r="r" b="b"/>
              <a:pathLst>
                <a:path w="151765" h="21590">
                  <a:moveTo>
                    <a:pt x="4991" y="1054"/>
                  </a:moveTo>
                  <a:lnTo>
                    <a:pt x="3873" y="0"/>
                  </a:lnTo>
                  <a:lnTo>
                    <a:pt x="1117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17" y="4724"/>
                  </a:lnTo>
                  <a:lnTo>
                    <a:pt x="3873" y="4724"/>
                  </a:lnTo>
                  <a:lnTo>
                    <a:pt x="4991" y="3670"/>
                  </a:lnTo>
                  <a:lnTo>
                    <a:pt x="4991" y="2362"/>
                  </a:lnTo>
                  <a:lnTo>
                    <a:pt x="4991" y="1054"/>
                  </a:lnTo>
                  <a:close/>
                </a:path>
                <a:path w="151765" h="21590">
                  <a:moveTo>
                    <a:pt x="10693" y="9182"/>
                  </a:moveTo>
                  <a:lnTo>
                    <a:pt x="9575" y="8128"/>
                  </a:lnTo>
                  <a:lnTo>
                    <a:pt x="6819" y="8128"/>
                  </a:lnTo>
                  <a:lnTo>
                    <a:pt x="5702" y="9182"/>
                  </a:lnTo>
                  <a:lnTo>
                    <a:pt x="5702" y="11798"/>
                  </a:lnTo>
                  <a:lnTo>
                    <a:pt x="6819" y="12852"/>
                  </a:lnTo>
                  <a:lnTo>
                    <a:pt x="9575" y="12852"/>
                  </a:lnTo>
                  <a:lnTo>
                    <a:pt x="10693" y="11798"/>
                  </a:lnTo>
                  <a:lnTo>
                    <a:pt x="10693" y="10490"/>
                  </a:lnTo>
                  <a:lnTo>
                    <a:pt x="10693" y="9182"/>
                  </a:lnTo>
                  <a:close/>
                </a:path>
                <a:path w="151765" h="21590">
                  <a:moveTo>
                    <a:pt x="14605" y="17297"/>
                  </a:moveTo>
                  <a:lnTo>
                    <a:pt x="13487" y="16243"/>
                  </a:lnTo>
                  <a:lnTo>
                    <a:pt x="10731" y="16243"/>
                  </a:lnTo>
                  <a:lnTo>
                    <a:pt x="9613" y="17297"/>
                  </a:lnTo>
                  <a:lnTo>
                    <a:pt x="9613" y="19913"/>
                  </a:lnTo>
                  <a:lnTo>
                    <a:pt x="10731" y="20967"/>
                  </a:lnTo>
                  <a:lnTo>
                    <a:pt x="13487" y="20967"/>
                  </a:lnTo>
                  <a:lnTo>
                    <a:pt x="14605" y="19913"/>
                  </a:lnTo>
                  <a:lnTo>
                    <a:pt x="14605" y="18605"/>
                  </a:lnTo>
                  <a:lnTo>
                    <a:pt x="14605" y="17297"/>
                  </a:lnTo>
                  <a:close/>
                </a:path>
                <a:path w="151765" h="21590">
                  <a:moveTo>
                    <a:pt x="16408" y="1054"/>
                  </a:moveTo>
                  <a:lnTo>
                    <a:pt x="15290" y="0"/>
                  </a:lnTo>
                  <a:lnTo>
                    <a:pt x="13487" y="0"/>
                  </a:lnTo>
                  <a:lnTo>
                    <a:pt x="12534" y="0"/>
                  </a:lnTo>
                  <a:lnTo>
                    <a:pt x="10731" y="0"/>
                  </a:lnTo>
                  <a:lnTo>
                    <a:pt x="9613" y="1054"/>
                  </a:lnTo>
                  <a:lnTo>
                    <a:pt x="9613" y="3670"/>
                  </a:lnTo>
                  <a:lnTo>
                    <a:pt x="10731" y="4724"/>
                  </a:lnTo>
                  <a:lnTo>
                    <a:pt x="12534" y="4724"/>
                  </a:lnTo>
                  <a:lnTo>
                    <a:pt x="13487" y="4724"/>
                  </a:lnTo>
                  <a:lnTo>
                    <a:pt x="15290" y="4724"/>
                  </a:lnTo>
                  <a:lnTo>
                    <a:pt x="16408" y="3670"/>
                  </a:lnTo>
                  <a:lnTo>
                    <a:pt x="16408" y="2362"/>
                  </a:lnTo>
                  <a:lnTo>
                    <a:pt x="16408" y="1054"/>
                  </a:lnTo>
                  <a:close/>
                </a:path>
                <a:path w="151765" h="21590">
                  <a:moveTo>
                    <a:pt x="20320" y="9182"/>
                  </a:moveTo>
                  <a:lnTo>
                    <a:pt x="19202" y="8128"/>
                  </a:lnTo>
                  <a:lnTo>
                    <a:pt x="16446" y="8128"/>
                  </a:lnTo>
                  <a:lnTo>
                    <a:pt x="15328" y="9182"/>
                  </a:lnTo>
                  <a:lnTo>
                    <a:pt x="15328" y="11798"/>
                  </a:lnTo>
                  <a:lnTo>
                    <a:pt x="16446" y="12852"/>
                  </a:lnTo>
                  <a:lnTo>
                    <a:pt x="19202" y="12852"/>
                  </a:lnTo>
                  <a:lnTo>
                    <a:pt x="20320" y="11798"/>
                  </a:lnTo>
                  <a:lnTo>
                    <a:pt x="20320" y="10490"/>
                  </a:lnTo>
                  <a:lnTo>
                    <a:pt x="20320" y="9182"/>
                  </a:lnTo>
                  <a:close/>
                </a:path>
                <a:path w="151765" h="21590">
                  <a:moveTo>
                    <a:pt x="26035" y="17297"/>
                  </a:moveTo>
                  <a:lnTo>
                    <a:pt x="24917" y="16243"/>
                  </a:lnTo>
                  <a:lnTo>
                    <a:pt x="23114" y="16243"/>
                  </a:lnTo>
                  <a:lnTo>
                    <a:pt x="22161" y="16243"/>
                  </a:lnTo>
                  <a:lnTo>
                    <a:pt x="20358" y="16243"/>
                  </a:lnTo>
                  <a:lnTo>
                    <a:pt x="19240" y="17297"/>
                  </a:lnTo>
                  <a:lnTo>
                    <a:pt x="19240" y="19913"/>
                  </a:lnTo>
                  <a:lnTo>
                    <a:pt x="20358" y="20967"/>
                  </a:lnTo>
                  <a:lnTo>
                    <a:pt x="22161" y="20967"/>
                  </a:lnTo>
                  <a:lnTo>
                    <a:pt x="23114" y="20967"/>
                  </a:lnTo>
                  <a:lnTo>
                    <a:pt x="24917" y="20967"/>
                  </a:lnTo>
                  <a:lnTo>
                    <a:pt x="26035" y="19913"/>
                  </a:lnTo>
                  <a:lnTo>
                    <a:pt x="26035" y="18605"/>
                  </a:lnTo>
                  <a:lnTo>
                    <a:pt x="26035" y="17297"/>
                  </a:lnTo>
                  <a:close/>
                </a:path>
                <a:path w="151765" h="21590">
                  <a:moveTo>
                    <a:pt x="26035" y="1054"/>
                  </a:moveTo>
                  <a:lnTo>
                    <a:pt x="24917" y="0"/>
                  </a:lnTo>
                  <a:lnTo>
                    <a:pt x="23114" y="0"/>
                  </a:lnTo>
                  <a:lnTo>
                    <a:pt x="22161" y="0"/>
                  </a:lnTo>
                  <a:lnTo>
                    <a:pt x="20358" y="0"/>
                  </a:lnTo>
                  <a:lnTo>
                    <a:pt x="19240" y="1054"/>
                  </a:lnTo>
                  <a:lnTo>
                    <a:pt x="19240" y="3670"/>
                  </a:lnTo>
                  <a:lnTo>
                    <a:pt x="20358" y="4724"/>
                  </a:lnTo>
                  <a:lnTo>
                    <a:pt x="22161" y="4724"/>
                  </a:lnTo>
                  <a:lnTo>
                    <a:pt x="23114" y="4724"/>
                  </a:lnTo>
                  <a:lnTo>
                    <a:pt x="24917" y="4724"/>
                  </a:lnTo>
                  <a:lnTo>
                    <a:pt x="26035" y="3670"/>
                  </a:lnTo>
                  <a:lnTo>
                    <a:pt x="26035" y="2362"/>
                  </a:lnTo>
                  <a:lnTo>
                    <a:pt x="26035" y="1054"/>
                  </a:lnTo>
                  <a:close/>
                </a:path>
                <a:path w="151765" h="21590">
                  <a:moveTo>
                    <a:pt x="29946" y="9182"/>
                  </a:moveTo>
                  <a:lnTo>
                    <a:pt x="28829" y="8128"/>
                  </a:lnTo>
                  <a:lnTo>
                    <a:pt x="26073" y="8128"/>
                  </a:lnTo>
                  <a:lnTo>
                    <a:pt x="24955" y="9182"/>
                  </a:lnTo>
                  <a:lnTo>
                    <a:pt x="24955" y="11798"/>
                  </a:lnTo>
                  <a:lnTo>
                    <a:pt x="26073" y="12852"/>
                  </a:lnTo>
                  <a:lnTo>
                    <a:pt x="28829" y="12852"/>
                  </a:lnTo>
                  <a:lnTo>
                    <a:pt x="29946" y="11798"/>
                  </a:lnTo>
                  <a:lnTo>
                    <a:pt x="29946" y="10490"/>
                  </a:lnTo>
                  <a:lnTo>
                    <a:pt x="29946" y="9182"/>
                  </a:lnTo>
                  <a:close/>
                </a:path>
                <a:path w="151765" h="21590">
                  <a:moveTo>
                    <a:pt x="35661" y="17297"/>
                  </a:moveTo>
                  <a:lnTo>
                    <a:pt x="34544" y="16243"/>
                  </a:lnTo>
                  <a:lnTo>
                    <a:pt x="32740" y="16243"/>
                  </a:lnTo>
                  <a:lnTo>
                    <a:pt x="31788" y="16243"/>
                  </a:lnTo>
                  <a:lnTo>
                    <a:pt x="29984" y="16243"/>
                  </a:lnTo>
                  <a:lnTo>
                    <a:pt x="28867" y="17297"/>
                  </a:lnTo>
                  <a:lnTo>
                    <a:pt x="28867" y="19913"/>
                  </a:lnTo>
                  <a:lnTo>
                    <a:pt x="29984" y="20967"/>
                  </a:lnTo>
                  <a:lnTo>
                    <a:pt x="31788" y="20967"/>
                  </a:lnTo>
                  <a:lnTo>
                    <a:pt x="32740" y="20967"/>
                  </a:lnTo>
                  <a:lnTo>
                    <a:pt x="34544" y="20967"/>
                  </a:lnTo>
                  <a:lnTo>
                    <a:pt x="35661" y="19913"/>
                  </a:lnTo>
                  <a:lnTo>
                    <a:pt x="35661" y="18605"/>
                  </a:lnTo>
                  <a:lnTo>
                    <a:pt x="35661" y="17297"/>
                  </a:lnTo>
                  <a:close/>
                </a:path>
                <a:path w="151765" h="21590">
                  <a:moveTo>
                    <a:pt x="35661" y="1054"/>
                  </a:moveTo>
                  <a:lnTo>
                    <a:pt x="34544" y="0"/>
                  </a:lnTo>
                  <a:lnTo>
                    <a:pt x="32740" y="0"/>
                  </a:lnTo>
                  <a:lnTo>
                    <a:pt x="31788" y="0"/>
                  </a:lnTo>
                  <a:lnTo>
                    <a:pt x="29984" y="0"/>
                  </a:lnTo>
                  <a:lnTo>
                    <a:pt x="28867" y="1054"/>
                  </a:lnTo>
                  <a:lnTo>
                    <a:pt x="28867" y="3670"/>
                  </a:lnTo>
                  <a:lnTo>
                    <a:pt x="29984" y="4724"/>
                  </a:lnTo>
                  <a:lnTo>
                    <a:pt x="31788" y="4724"/>
                  </a:lnTo>
                  <a:lnTo>
                    <a:pt x="32740" y="4724"/>
                  </a:lnTo>
                  <a:lnTo>
                    <a:pt x="34544" y="4724"/>
                  </a:lnTo>
                  <a:lnTo>
                    <a:pt x="35661" y="3670"/>
                  </a:lnTo>
                  <a:lnTo>
                    <a:pt x="35661" y="2362"/>
                  </a:lnTo>
                  <a:lnTo>
                    <a:pt x="35661" y="1054"/>
                  </a:lnTo>
                  <a:close/>
                </a:path>
                <a:path w="151765" h="21590">
                  <a:moveTo>
                    <a:pt x="39573" y="9182"/>
                  </a:moveTo>
                  <a:lnTo>
                    <a:pt x="38455" y="8128"/>
                  </a:lnTo>
                  <a:lnTo>
                    <a:pt x="35699" y="8128"/>
                  </a:lnTo>
                  <a:lnTo>
                    <a:pt x="34582" y="9182"/>
                  </a:lnTo>
                  <a:lnTo>
                    <a:pt x="34582" y="11798"/>
                  </a:lnTo>
                  <a:lnTo>
                    <a:pt x="35699" y="12852"/>
                  </a:lnTo>
                  <a:lnTo>
                    <a:pt x="38455" y="12852"/>
                  </a:lnTo>
                  <a:lnTo>
                    <a:pt x="39573" y="11798"/>
                  </a:lnTo>
                  <a:lnTo>
                    <a:pt x="39573" y="10490"/>
                  </a:lnTo>
                  <a:lnTo>
                    <a:pt x="39573" y="9182"/>
                  </a:lnTo>
                  <a:close/>
                </a:path>
                <a:path w="151765" h="21590">
                  <a:moveTo>
                    <a:pt x="45288" y="17297"/>
                  </a:moveTo>
                  <a:lnTo>
                    <a:pt x="44170" y="16243"/>
                  </a:lnTo>
                  <a:lnTo>
                    <a:pt x="42367" y="16243"/>
                  </a:lnTo>
                  <a:lnTo>
                    <a:pt x="41414" y="16243"/>
                  </a:lnTo>
                  <a:lnTo>
                    <a:pt x="39611" y="16243"/>
                  </a:lnTo>
                  <a:lnTo>
                    <a:pt x="38493" y="17297"/>
                  </a:lnTo>
                  <a:lnTo>
                    <a:pt x="38493" y="19913"/>
                  </a:lnTo>
                  <a:lnTo>
                    <a:pt x="39611" y="20967"/>
                  </a:lnTo>
                  <a:lnTo>
                    <a:pt x="41414" y="20967"/>
                  </a:lnTo>
                  <a:lnTo>
                    <a:pt x="42367" y="20967"/>
                  </a:lnTo>
                  <a:lnTo>
                    <a:pt x="44170" y="20967"/>
                  </a:lnTo>
                  <a:lnTo>
                    <a:pt x="45288" y="19913"/>
                  </a:lnTo>
                  <a:lnTo>
                    <a:pt x="45288" y="18605"/>
                  </a:lnTo>
                  <a:lnTo>
                    <a:pt x="45288" y="17297"/>
                  </a:lnTo>
                  <a:close/>
                </a:path>
                <a:path w="151765" h="21590">
                  <a:moveTo>
                    <a:pt x="45288" y="1054"/>
                  </a:moveTo>
                  <a:lnTo>
                    <a:pt x="44170" y="0"/>
                  </a:lnTo>
                  <a:lnTo>
                    <a:pt x="42367" y="0"/>
                  </a:lnTo>
                  <a:lnTo>
                    <a:pt x="41414" y="0"/>
                  </a:lnTo>
                  <a:lnTo>
                    <a:pt x="39611" y="0"/>
                  </a:lnTo>
                  <a:lnTo>
                    <a:pt x="38493" y="1054"/>
                  </a:lnTo>
                  <a:lnTo>
                    <a:pt x="38493" y="3670"/>
                  </a:lnTo>
                  <a:lnTo>
                    <a:pt x="39611" y="4724"/>
                  </a:lnTo>
                  <a:lnTo>
                    <a:pt x="41414" y="4724"/>
                  </a:lnTo>
                  <a:lnTo>
                    <a:pt x="42367" y="4724"/>
                  </a:lnTo>
                  <a:lnTo>
                    <a:pt x="44170" y="4724"/>
                  </a:lnTo>
                  <a:lnTo>
                    <a:pt x="45288" y="3670"/>
                  </a:lnTo>
                  <a:lnTo>
                    <a:pt x="45288" y="2362"/>
                  </a:lnTo>
                  <a:lnTo>
                    <a:pt x="45288" y="1054"/>
                  </a:lnTo>
                  <a:close/>
                </a:path>
                <a:path w="151765" h="21590">
                  <a:moveTo>
                    <a:pt x="49199" y="9182"/>
                  </a:moveTo>
                  <a:lnTo>
                    <a:pt x="48082" y="8128"/>
                  </a:lnTo>
                  <a:lnTo>
                    <a:pt x="45326" y="8128"/>
                  </a:lnTo>
                  <a:lnTo>
                    <a:pt x="44208" y="9182"/>
                  </a:lnTo>
                  <a:lnTo>
                    <a:pt x="44208" y="11798"/>
                  </a:lnTo>
                  <a:lnTo>
                    <a:pt x="45326" y="12852"/>
                  </a:lnTo>
                  <a:lnTo>
                    <a:pt x="48082" y="12852"/>
                  </a:lnTo>
                  <a:lnTo>
                    <a:pt x="49199" y="11798"/>
                  </a:lnTo>
                  <a:lnTo>
                    <a:pt x="49199" y="10490"/>
                  </a:lnTo>
                  <a:lnTo>
                    <a:pt x="49199" y="9182"/>
                  </a:lnTo>
                  <a:close/>
                </a:path>
                <a:path w="151765" h="21590">
                  <a:moveTo>
                    <a:pt x="54914" y="17297"/>
                  </a:moveTo>
                  <a:lnTo>
                    <a:pt x="53797" y="16243"/>
                  </a:lnTo>
                  <a:lnTo>
                    <a:pt x="51993" y="16243"/>
                  </a:lnTo>
                  <a:lnTo>
                    <a:pt x="51041" y="16243"/>
                  </a:lnTo>
                  <a:lnTo>
                    <a:pt x="49237" y="16243"/>
                  </a:lnTo>
                  <a:lnTo>
                    <a:pt x="48120" y="17297"/>
                  </a:lnTo>
                  <a:lnTo>
                    <a:pt x="48120" y="19913"/>
                  </a:lnTo>
                  <a:lnTo>
                    <a:pt x="49237" y="20967"/>
                  </a:lnTo>
                  <a:lnTo>
                    <a:pt x="51041" y="20967"/>
                  </a:lnTo>
                  <a:lnTo>
                    <a:pt x="51993" y="20967"/>
                  </a:lnTo>
                  <a:lnTo>
                    <a:pt x="53797" y="20967"/>
                  </a:lnTo>
                  <a:lnTo>
                    <a:pt x="54914" y="19913"/>
                  </a:lnTo>
                  <a:lnTo>
                    <a:pt x="54914" y="18605"/>
                  </a:lnTo>
                  <a:lnTo>
                    <a:pt x="54914" y="17297"/>
                  </a:lnTo>
                  <a:close/>
                </a:path>
                <a:path w="151765" h="21590">
                  <a:moveTo>
                    <a:pt x="54914" y="1054"/>
                  </a:moveTo>
                  <a:lnTo>
                    <a:pt x="53797" y="0"/>
                  </a:lnTo>
                  <a:lnTo>
                    <a:pt x="51993" y="0"/>
                  </a:lnTo>
                  <a:lnTo>
                    <a:pt x="51041" y="0"/>
                  </a:lnTo>
                  <a:lnTo>
                    <a:pt x="49237" y="0"/>
                  </a:lnTo>
                  <a:lnTo>
                    <a:pt x="48120" y="1054"/>
                  </a:lnTo>
                  <a:lnTo>
                    <a:pt x="48120" y="3670"/>
                  </a:lnTo>
                  <a:lnTo>
                    <a:pt x="49237" y="4724"/>
                  </a:lnTo>
                  <a:lnTo>
                    <a:pt x="51041" y="4724"/>
                  </a:lnTo>
                  <a:lnTo>
                    <a:pt x="51993" y="4724"/>
                  </a:lnTo>
                  <a:lnTo>
                    <a:pt x="53797" y="4724"/>
                  </a:lnTo>
                  <a:lnTo>
                    <a:pt x="54914" y="3670"/>
                  </a:lnTo>
                  <a:lnTo>
                    <a:pt x="54914" y="2362"/>
                  </a:lnTo>
                  <a:lnTo>
                    <a:pt x="54914" y="1054"/>
                  </a:lnTo>
                  <a:close/>
                </a:path>
                <a:path w="151765" h="21590">
                  <a:moveTo>
                    <a:pt x="58826" y="9182"/>
                  </a:moveTo>
                  <a:lnTo>
                    <a:pt x="57708" y="8128"/>
                  </a:lnTo>
                  <a:lnTo>
                    <a:pt x="54952" y="8128"/>
                  </a:lnTo>
                  <a:lnTo>
                    <a:pt x="53835" y="9182"/>
                  </a:lnTo>
                  <a:lnTo>
                    <a:pt x="53835" y="11798"/>
                  </a:lnTo>
                  <a:lnTo>
                    <a:pt x="54952" y="12852"/>
                  </a:lnTo>
                  <a:lnTo>
                    <a:pt x="57708" y="12852"/>
                  </a:lnTo>
                  <a:lnTo>
                    <a:pt x="58826" y="11798"/>
                  </a:lnTo>
                  <a:lnTo>
                    <a:pt x="58826" y="10490"/>
                  </a:lnTo>
                  <a:lnTo>
                    <a:pt x="58826" y="9182"/>
                  </a:lnTo>
                  <a:close/>
                </a:path>
                <a:path w="151765" h="21590">
                  <a:moveTo>
                    <a:pt x="64541" y="17297"/>
                  </a:moveTo>
                  <a:lnTo>
                    <a:pt x="63423" y="16243"/>
                  </a:lnTo>
                  <a:lnTo>
                    <a:pt x="61620" y="16243"/>
                  </a:lnTo>
                  <a:lnTo>
                    <a:pt x="60667" y="16243"/>
                  </a:lnTo>
                  <a:lnTo>
                    <a:pt x="58864" y="16243"/>
                  </a:lnTo>
                  <a:lnTo>
                    <a:pt x="57746" y="17297"/>
                  </a:lnTo>
                  <a:lnTo>
                    <a:pt x="57746" y="19913"/>
                  </a:lnTo>
                  <a:lnTo>
                    <a:pt x="58864" y="20967"/>
                  </a:lnTo>
                  <a:lnTo>
                    <a:pt x="60667" y="20967"/>
                  </a:lnTo>
                  <a:lnTo>
                    <a:pt x="61620" y="20967"/>
                  </a:lnTo>
                  <a:lnTo>
                    <a:pt x="63423" y="20967"/>
                  </a:lnTo>
                  <a:lnTo>
                    <a:pt x="64541" y="19913"/>
                  </a:lnTo>
                  <a:lnTo>
                    <a:pt x="64541" y="18605"/>
                  </a:lnTo>
                  <a:lnTo>
                    <a:pt x="64541" y="17297"/>
                  </a:lnTo>
                  <a:close/>
                </a:path>
                <a:path w="151765" h="21590">
                  <a:moveTo>
                    <a:pt x="64541" y="1054"/>
                  </a:moveTo>
                  <a:lnTo>
                    <a:pt x="63423" y="0"/>
                  </a:lnTo>
                  <a:lnTo>
                    <a:pt x="61620" y="0"/>
                  </a:lnTo>
                  <a:lnTo>
                    <a:pt x="60667" y="0"/>
                  </a:lnTo>
                  <a:lnTo>
                    <a:pt x="58864" y="0"/>
                  </a:lnTo>
                  <a:lnTo>
                    <a:pt x="57746" y="1054"/>
                  </a:lnTo>
                  <a:lnTo>
                    <a:pt x="57746" y="3670"/>
                  </a:lnTo>
                  <a:lnTo>
                    <a:pt x="58864" y="4724"/>
                  </a:lnTo>
                  <a:lnTo>
                    <a:pt x="60667" y="4724"/>
                  </a:lnTo>
                  <a:lnTo>
                    <a:pt x="61620" y="4724"/>
                  </a:lnTo>
                  <a:lnTo>
                    <a:pt x="63423" y="4724"/>
                  </a:lnTo>
                  <a:lnTo>
                    <a:pt x="64541" y="3670"/>
                  </a:lnTo>
                  <a:lnTo>
                    <a:pt x="64541" y="2362"/>
                  </a:lnTo>
                  <a:lnTo>
                    <a:pt x="64541" y="1054"/>
                  </a:lnTo>
                  <a:close/>
                </a:path>
                <a:path w="151765" h="21590">
                  <a:moveTo>
                    <a:pt x="68453" y="9182"/>
                  </a:moveTo>
                  <a:lnTo>
                    <a:pt x="67335" y="8128"/>
                  </a:lnTo>
                  <a:lnTo>
                    <a:pt x="64579" y="8128"/>
                  </a:lnTo>
                  <a:lnTo>
                    <a:pt x="63461" y="9182"/>
                  </a:lnTo>
                  <a:lnTo>
                    <a:pt x="63461" y="11798"/>
                  </a:lnTo>
                  <a:lnTo>
                    <a:pt x="64579" y="12852"/>
                  </a:lnTo>
                  <a:lnTo>
                    <a:pt x="67335" y="12852"/>
                  </a:lnTo>
                  <a:lnTo>
                    <a:pt x="68453" y="11798"/>
                  </a:lnTo>
                  <a:lnTo>
                    <a:pt x="68453" y="10490"/>
                  </a:lnTo>
                  <a:lnTo>
                    <a:pt x="68453" y="9182"/>
                  </a:lnTo>
                  <a:close/>
                </a:path>
                <a:path w="151765" h="21590">
                  <a:moveTo>
                    <a:pt x="74168" y="17297"/>
                  </a:moveTo>
                  <a:lnTo>
                    <a:pt x="73050" y="16243"/>
                  </a:lnTo>
                  <a:lnTo>
                    <a:pt x="71247" y="16243"/>
                  </a:lnTo>
                  <a:lnTo>
                    <a:pt x="70294" y="16243"/>
                  </a:lnTo>
                  <a:lnTo>
                    <a:pt x="68491" y="16243"/>
                  </a:lnTo>
                  <a:lnTo>
                    <a:pt x="67373" y="17297"/>
                  </a:lnTo>
                  <a:lnTo>
                    <a:pt x="67373" y="19913"/>
                  </a:lnTo>
                  <a:lnTo>
                    <a:pt x="68491" y="20967"/>
                  </a:lnTo>
                  <a:lnTo>
                    <a:pt x="70294" y="20967"/>
                  </a:lnTo>
                  <a:lnTo>
                    <a:pt x="71247" y="20967"/>
                  </a:lnTo>
                  <a:lnTo>
                    <a:pt x="73050" y="20967"/>
                  </a:lnTo>
                  <a:lnTo>
                    <a:pt x="74168" y="19913"/>
                  </a:lnTo>
                  <a:lnTo>
                    <a:pt x="74168" y="18605"/>
                  </a:lnTo>
                  <a:lnTo>
                    <a:pt x="74168" y="17297"/>
                  </a:lnTo>
                  <a:close/>
                </a:path>
                <a:path w="151765" h="21590">
                  <a:moveTo>
                    <a:pt x="74168" y="1054"/>
                  </a:moveTo>
                  <a:lnTo>
                    <a:pt x="73050" y="0"/>
                  </a:lnTo>
                  <a:lnTo>
                    <a:pt x="71247" y="0"/>
                  </a:lnTo>
                  <a:lnTo>
                    <a:pt x="70294" y="0"/>
                  </a:lnTo>
                  <a:lnTo>
                    <a:pt x="68491" y="0"/>
                  </a:lnTo>
                  <a:lnTo>
                    <a:pt x="67373" y="1054"/>
                  </a:lnTo>
                  <a:lnTo>
                    <a:pt x="67373" y="3670"/>
                  </a:lnTo>
                  <a:lnTo>
                    <a:pt x="68491" y="4724"/>
                  </a:lnTo>
                  <a:lnTo>
                    <a:pt x="70294" y="4724"/>
                  </a:lnTo>
                  <a:lnTo>
                    <a:pt x="71247" y="4724"/>
                  </a:lnTo>
                  <a:lnTo>
                    <a:pt x="73050" y="4724"/>
                  </a:lnTo>
                  <a:lnTo>
                    <a:pt x="74168" y="3670"/>
                  </a:lnTo>
                  <a:lnTo>
                    <a:pt x="74168" y="2362"/>
                  </a:lnTo>
                  <a:lnTo>
                    <a:pt x="74168" y="1054"/>
                  </a:lnTo>
                  <a:close/>
                </a:path>
                <a:path w="151765" h="21590">
                  <a:moveTo>
                    <a:pt x="78079" y="9182"/>
                  </a:moveTo>
                  <a:lnTo>
                    <a:pt x="76962" y="8128"/>
                  </a:lnTo>
                  <a:lnTo>
                    <a:pt x="74206" y="8128"/>
                  </a:lnTo>
                  <a:lnTo>
                    <a:pt x="73088" y="9182"/>
                  </a:lnTo>
                  <a:lnTo>
                    <a:pt x="73088" y="11798"/>
                  </a:lnTo>
                  <a:lnTo>
                    <a:pt x="74206" y="12852"/>
                  </a:lnTo>
                  <a:lnTo>
                    <a:pt x="76962" y="12852"/>
                  </a:lnTo>
                  <a:lnTo>
                    <a:pt x="78079" y="11798"/>
                  </a:lnTo>
                  <a:lnTo>
                    <a:pt x="78079" y="10490"/>
                  </a:lnTo>
                  <a:lnTo>
                    <a:pt x="78079" y="9182"/>
                  </a:lnTo>
                  <a:close/>
                </a:path>
                <a:path w="151765" h="21590">
                  <a:moveTo>
                    <a:pt x="83794" y="17297"/>
                  </a:moveTo>
                  <a:lnTo>
                    <a:pt x="82677" y="16243"/>
                  </a:lnTo>
                  <a:lnTo>
                    <a:pt x="80873" y="16243"/>
                  </a:lnTo>
                  <a:lnTo>
                    <a:pt x="79921" y="16243"/>
                  </a:lnTo>
                  <a:lnTo>
                    <a:pt x="78117" y="16243"/>
                  </a:lnTo>
                  <a:lnTo>
                    <a:pt x="77000" y="17297"/>
                  </a:lnTo>
                  <a:lnTo>
                    <a:pt x="77000" y="19913"/>
                  </a:lnTo>
                  <a:lnTo>
                    <a:pt x="78117" y="20967"/>
                  </a:lnTo>
                  <a:lnTo>
                    <a:pt x="79921" y="20967"/>
                  </a:lnTo>
                  <a:lnTo>
                    <a:pt x="80873" y="20967"/>
                  </a:lnTo>
                  <a:lnTo>
                    <a:pt x="82677" y="20967"/>
                  </a:lnTo>
                  <a:lnTo>
                    <a:pt x="83794" y="19913"/>
                  </a:lnTo>
                  <a:lnTo>
                    <a:pt x="83794" y="18605"/>
                  </a:lnTo>
                  <a:lnTo>
                    <a:pt x="83794" y="17297"/>
                  </a:lnTo>
                  <a:close/>
                </a:path>
                <a:path w="151765" h="21590">
                  <a:moveTo>
                    <a:pt x="83794" y="1054"/>
                  </a:moveTo>
                  <a:lnTo>
                    <a:pt x="82677" y="0"/>
                  </a:lnTo>
                  <a:lnTo>
                    <a:pt x="80873" y="0"/>
                  </a:lnTo>
                  <a:lnTo>
                    <a:pt x="79921" y="0"/>
                  </a:lnTo>
                  <a:lnTo>
                    <a:pt x="78117" y="0"/>
                  </a:lnTo>
                  <a:lnTo>
                    <a:pt x="77000" y="1054"/>
                  </a:lnTo>
                  <a:lnTo>
                    <a:pt x="77000" y="3670"/>
                  </a:lnTo>
                  <a:lnTo>
                    <a:pt x="78117" y="4724"/>
                  </a:lnTo>
                  <a:lnTo>
                    <a:pt x="79921" y="4724"/>
                  </a:lnTo>
                  <a:lnTo>
                    <a:pt x="80873" y="4724"/>
                  </a:lnTo>
                  <a:lnTo>
                    <a:pt x="82677" y="4724"/>
                  </a:lnTo>
                  <a:lnTo>
                    <a:pt x="83794" y="3670"/>
                  </a:lnTo>
                  <a:lnTo>
                    <a:pt x="83794" y="2362"/>
                  </a:lnTo>
                  <a:lnTo>
                    <a:pt x="83794" y="1054"/>
                  </a:lnTo>
                  <a:close/>
                </a:path>
                <a:path w="151765" h="21590">
                  <a:moveTo>
                    <a:pt x="87693" y="9182"/>
                  </a:moveTo>
                  <a:lnTo>
                    <a:pt x="86575" y="8128"/>
                  </a:lnTo>
                  <a:lnTo>
                    <a:pt x="83820" y="8128"/>
                  </a:lnTo>
                  <a:lnTo>
                    <a:pt x="82702" y="9182"/>
                  </a:lnTo>
                  <a:lnTo>
                    <a:pt x="82702" y="11798"/>
                  </a:lnTo>
                  <a:lnTo>
                    <a:pt x="83820" y="12852"/>
                  </a:lnTo>
                  <a:lnTo>
                    <a:pt x="86575" y="12852"/>
                  </a:lnTo>
                  <a:lnTo>
                    <a:pt x="87693" y="11798"/>
                  </a:lnTo>
                  <a:lnTo>
                    <a:pt x="87693" y="10490"/>
                  </a:lnTo>
                  <a:lnTo>
                    <a:pt x="87693" y="9182"/>
                  </a:lnTo>
                  <a:close/>
                </a:path>
                <a:path w="151765" h="21590">
                  <a:moveTo>
                    <a:pt x="93408" y="17297"/>
                  </a:moveTo>
                  <a:lnTo>
                    <a:pt x="92290" y="16243"/>
                  </a:lnTo>
                  <a:lnTo>
                    <a:pt x="90487" y="16243"/>
                  </a:lnTo>
                  <a:lnTo>
                    <a:pt x="89535" y="16243"/>
                  </a:lnTo>
                  <a:lnTo>
                    <a:pt x="87731" y="16243"/>
                  </a:lnTo>
                  <a:lnTo>
                    <a:pt x="86614" y="17297"/>
                  </a:lnTo>
                  <a:lnTo>
                    <a:pt x="86614" y="19913"/>
                  </a:lnTo>
                  <a:lnTo>
                    <a:pt x="87731" y="20967"/>
                  </a:lnTo>
                  <a:lnTo>
                    <a:pt x="89535" y="20967"/>
                  </a:lnTo>
                  <a:lnTo>
                    <a:pt x="90487" y="20967"/>
                  </a:lnTo>
                  <a:lnTo>
                    <a:pt x="92290" y="20967"/>
                  </a:lnTo>
                  <a:lnTo>
                    <a:pt x="93408" y="19913"/>
                  </a:lnTo>
                  <a:lnTo>
                    <a:pt x="93408" y="18605"/>
                  </a:lnTo>
                  <a:lnTo>
                    <a:pt x="93408" y="17297"/>
                  </a:lnTo>
                  <a:close/>
                </a:path>
                <a:path w="151765" h="21590">
                  <a:moveTo>
                    <a:pt x="93408" y="1054"/>
                  </a:moveTo>
                  <a:lnTo>
                    <a:pt x="92290" y="0"/>
                  </a:lnTo>
                  <a:lnTo>
                    <a:pt x="90487" y="0"/>
                  </a:lnTo>
                  <a:lnTo>
                    <a:pt x="89535" y="0"/>
                  </a:lnTo>
                  <a:lnTo>
                    <a:pt x="87731" y="0"/>
                  </a:lnTo>
                  <a:lnTo>
                    <a:pt x="86614" y="1054"/>
                  </a:lnTo>
                  <a:lnTo>
                    <a:pt x="86614" y="3670"/>
                  </a:lnTo>
                  <a:lnTo>
                    <a:pt x="87731" y="4724"/>
                  </a:lnTo>
                  <a:lnTo>
                    <a:pt x="89535" y="4724"/>
                  </a:lnTo>
                  <a:lnTo>
                    <a:pt x="90487" y="4724"/>
                  </a:lnTo>
                  <a:lnTo>
                    <a:pt x="92290" y="4724"/>
                  </a:lnTo>
                  <a:lnTo>
                    <a:pt x="93408" y="3670"/>
                  </a:lnTo>
                  <a:lnTo>
                    <a:pt x="93408" y="2362"/>
                  </a:lnTo>
                  <a:lnTo>
                    <a:pt x="93408" y="1054"/>
                  </a:lnTo>
                  <a:close/>
                </a:path>
                <a:path w="151765" h="21590">
                  <a:moveTo>
                    <a:pt x="97320" y="9182"/>
                  </a:moveTo>
                  <a:lnTo>
                    <a:pt x="96202" y="8128"/>
                  </a:lnTo>
                  <a:lnTo>
                    <a:pt x="93446" y="8128"/>
                  </a:lnTo>
                  <a:lnTo>
                    <a:pt x="92329" y="9182"/>
                  </a:lnTo>
                  <a:lnTo>
                    <a:pt x="92329" y="11798"/>
                  </a:lnTo>
                  <a:lnTo>
                    <a:pt x="93446" y="12852"/>
                  </a:lnTo>
                  <a:lnTo>
                    <a:pt x="96202" y="12852"/>
                  </a:lnTo>
                  <a:lnTo>
                    <a:pt x="97320" y="11798"/>
                  </a:lnTo>
                  <a:lnTo>
                    <a:pt x="97320" y="10490"/>
                  </a:lnTo>
                  <a:lnTo>
                    <a:pt x="97320" y="9182"/>
                  </a:lnTo>
                  <a:close/>
                </a:path>
                <a:path w="151765" h="21590">
                  <a:moveTo>
                    <a:pt x="103035" y="17297"/>
                  </a:moveTo>
                  <a:lnTo>
                    <a:pt x="101917" y="16243"/>
                  </a:lnTo>
                  <a:lnTo>
                    <a:pt x="100114" y="16243"/>
                  </a:lnTo>
                  <a:lnTo>
                    <a:pt x="99161" y="16243"/>
                  </a:lnTo>
                  <a:lnTo>
                    <a:pt x="97358" y="16243"/>
                  </a:lnTo>
                  <a:lnTo>
                    <a:pt x="96240" y="17297"/>
                  </a:lnTo>
                  <a:lnTo>
                    <a:pt x="96240" y="19913"/>
                  </a:lnTo>
                  <a:lnTo>
                    <a:pt x="97358" y="20967"/>
                  </a:lnTo>
                  <a:lnTo>
                    <a:pt x="99161" y="20967"/>
                  </a:lnTo>
                  <a:lnTo>
                    <a:pt x="100114" y="20967"/>
                  </a:lnTo>
                  <a:lnTo>
                    <a:pt x="101917" y="20967"/>
                  </a:lnTo>
                  <a:lnTo>
                    <a:pt x="103035" y="19913"/>
                  </a:lnTo>
                  <a:lnTo>
                    <a:pt x="103035" y="18605"/>
                  </a:lnTo>
                  <a:lnTo>
                    <a:pt x="103035" y="17297"/>
                  </a:lnTo>
                  <a:close/>
                </a:path>
                <a:path w="151765" h="21590">
                  <a:moveTo>
                    <a:pt x="103035" y="1054"/>
                  </a:moveTo>
                  <a:lnTo>
                    <a:pt x="101917" y="0"/>
                  </a:lnTo>
                  <a:lnTo>
                    <a:pt x="100114" y="0"/>
                  </a:lnTo>
                  <a:lnTo>
                    <a:pt x="99161" y="0"/>
                  </a:lnTo>
                  <a:lnTo>
                    <a:pt x="97358" y="0"/>
                  </a:lnTo>
                  <a:lnTo>
                    <a:pt x="96240" y="1054"/>
                  </a:lnTo>
                  <a:lnTo>
                    <a:pt x="96240" y="3670"/>
                  </a:lnTo>
                  <a:lnTo>
                    <a:pt x="97358" y="4724"/>
                  </a:lnTo>
                  <a:lnTo>
                    <a:pt x="99161" y="4724"/>
                  </a:lnTo>
                  <a:lnTo>
                    <a:pt x="100114" y="4724"/>
                  </a:lnTo>
                  <a:lnTo>
                    <a:pt x="101917" y="4724"/>
                  </a:lnTo>
                  <a:lnTo>
                    <a:pt x="103035" y="3670"/>
                  </a:lnTo>
                  <a:lnTo>
                    <a:pt x="103035" y="2362"/>
                  </a:lnTo>
                  <a:lnTo>
                    <a:pt x="103035" y="1054"/>
                  </a:lnTo>
                  <a:close/>
                </a:path>
                <a:path w="151765" h="21590">
                  <a:moveTo>
                    <a:pt x="106946" y="9182"/>
                  </a:moveTo>
                  <a:lnTo>
                    <a:pt x="105829" y="8128"/>
                  </a:lnTo>
                  <a:lnTo>
                    <a:pt x="103073" y="8128"/>
                  </a:lnTo>
                  <a:lnTo>
                    <a:pt x="101955" y="9182"/>
                  </a:lnTo>
                  <a:lnTo>
                    <a:pt x="101955" y="11798"/>
                  </a:lnTo>
                  <a:lnTo>
                    <a:pt x="103073" y="12852"/>
                  </a:lnTo>
                  <a:lnTo>
                    <a:pt x="105829" y="12852"/>
                  </a:lnTo>
                  <a:lnTo>
                    <a:pt x="106946" y="11798"/>
                  </a:lnTo>
                  <a:lnTo>
                    <a:pt x="106946" y="10490"/>
                  </a:lnTo>
                  <a:lnTo>
                    <a:pt x="106946" y="9182"/>
                  </a:lnTo>
                  <a:close/>
                </a:path>
                <a:path w="151765" h="21590">
                  <a:moveTo>
                    <a:pt x="112661" y="17297"/>
                  </a:moveTo>
                  <a:lnTo>
                    <a:pt x="111544" y="16243"/>
                  </a:lnTo>
                  <a:lnTo>
                    <a:pt x="109740" y="16243"/>
                  </a:lnTo>
                  <a:lnTo>
                    <a:pt x="108788" y="16243"/>
                  </a:lnTo>
                  <a:lnTo>
                    <a:pt x="106984" y="16243"/>
                  </a:lnTo>
                  <a:lnTo>
                    <a:pt x="105867" y="17297"/>
                  </a:lnTo>
                  <a:lnTo>
                    <a:pt x="105867" y="19913"/>
                  </a:lnTo>
                  <a:lnTo>
                    <a:pt x="106984" y="20967"/>
                  </a:lnTo>
                  <a:lnTo>
                    <a:pt x="108788" y="20967"/>
                  </a:lnTo>
                  <a:lnTo>
                    <a:pt x="109740" y="20967"/>
                  </a:lnTo>
                  <a:lnTo>
                    <a:pt x="111544" y="20967"/>
                  </a:lnTo>
                  <a:lnTo>
                    <a:pt x="112661" y="19913"/>
                  </a:lnTo>
                  <a:lnTo>
                    <a:pt x="112661" y="18605"/>
                  </a:lnTo>
                  <a:lnTo>
                    <a:pt x="112661" y="17297"/>
                  </a:lnTo>
                  <a:close/>
                </a:path>
                <a:path w="151765" h="21590">
                  <a:moveTo>
                    <a:pt x="112661" y="1054"/>
                  </a:moveTo>
                  <a:lnTo>
                    <a:pt x="111544" y="0"/>
                  </a:lnTo>
                  <a:lnTo>
                    <a:pt x="109740" y="0"/>
                  </a:lnTo>
                  <a:lnTo>
                    <a:pt x="108788" y="0"/>
                  </a:lnTo>
                  <a:lnTo>
                    <a:pt x="106984" y="0"/>
                  </a:lnTo>
                  <a:lnTo>
                    <a:pt x="105867" y="1054"/>
                  </a:lnTo>
                  <a:lnTo>
                    <a:pt x="105867" y="3670"/>
                  </a:lnTo>
                  <a:lnTo>
                    <a:pt x="106984" y="4724"/>
                  </a:lnTo>
                  <a:lnTo>
                    <a:pt x="108788" y="4724"/>
                  </a:lnTo>
                  <a:lnTo>
                    <a:pt x="109740" y="4724"/>
                  </a:lnTo>
                  <a:lnTo>
                    <a:pt x="111544" y="4724"/>
                  </a:lnTo>
                  <a:lnTo>
                    <a:pt x="112661" y="3670"/>
                  </a:lnTo>
                  <a:lnTo>
                    <a:pt x="112661" y="2362"/>
                  </a:lnTo>
                  <a:lnTo>
                    <a:pt x="112661" y="1054"/>
                  </a:lnTo>
                  <a:close/>
                </a:path>
                <a:path w="151765" h="21590">
                  <a:moveTo>
                    <a:pt x="116573" y="9182"/>
                  </a:moveTo>
                  <a:lnTo>
                    <a:pt x="115455" y="8128"/>
                  </a:lnTo>
                  <a:lnTo>
                    <a:pt x="112699" y="8128"/>
                  </a:lnTo>
                  <a:lnTo>
                    <a:pt x="111582" y="9182"/>
                  </a:lnTo>
                  <a:lnTo>
                    <a:pt x="111582" y="11798"/>
                  </a:lnTo>
                  <a:lnTo>
                    <a:pt x="112699" y="12852"/>
                  </a:lnTo>
                  <a:lnTo>
                    <a:pt x="115455" y="12852"/>
                  </a:lnTo>
                  <a:lnTo>
                    <a:pt x="116573" y="11798"/>
                  </a:lnTo>
                  <a:lnTo>
                    <a:pt x="116573" y="10490"/>
                  </a:lnTo>
                  <a:lnTo>
                    <a:pt x="116573" y="9182"/>
                  </a:lnTo>
                  <a:close/>
                </a:path>
                <a:path w="151765" h="21590">
                  <a:moveTo>
                    <a:pt x="122288" y="17297"/>
                  </a:moveTo>
                  <a:lnTo>
                    <a:pt x="121170" y="16243"/>
                  </a:lnTo>
                  <a:lnTo>
                    <a:pt x="119367" y="16243"/>
                  </a:lnTo>
                  <a:lnTo>
                    <a:pt x="118414" y="16243"/>
                  </a:lnTo>
                  <a:lnTo>
                    <a:pt x="116611" y="16243"/>
                  </a:lnTo>
                  <a:lnTo>
                    <a:pt x="115493" y="17297"/>
                  </a:lnTo>
                  <a:lnTo>
                    <a:pt x="115493" y="19913"/>
                  </a:lnTo>
                  <a:lnTo>
                    <a:pt x="116611" y="20967"/>
                  </a:lnTo>
                  <a:lnTo>
                    <a:pt x="118414" y="20967"/>
                  </a:lnTo>
                  <a:lnTo>
                    <a:pt x="119367" y="20967"/>
                  </a:lnTo>
                  <a:lnTo>
                    <a:pt x="121170" y="20967"/>
                  </a:lnTo>
                  <a:lnTo>
                    <a:pt x="122288" y="19913"/>
                  </a:lnTo>
                  <a:lnTo>
                    <a:pt x="122288" y="18605"/>
                  </a:lnTo>
                  <a:lnTo>
                    <a:pt x="122288" y="17297"/>
                  </a:lnTo>
                  <a:close/>
                </a:path>
                <a:path w="151765" h="21590">
                  <a:moveTo>
                    <a:pt x="122288" y="1054"/>
                  </a:moveTo>
                  <a:lnTo>
                    <a:pt x="121170" y="0"/>
                  </a:lnTo>
                  <a:lnTo>
                    <a:pt x="119367" y="0"/>
                  </a:lnTo>
                  <a:lnTo>
                    <a:pt x="118414" y="0"/>
                  </a:lnTo>
                  <a:lnTo>
                    <a:pt x="116611" y="0"/>
                  </a:lnTo>
                  <a:lnTo>
                    <a:pt x="115493" y="1054"/>
                  </a:lnTo>
                  <a:lnTo>
                    <a:pt x="115493" y="3670"/>
                  </a:lnTo>
                  <a:lnTo>
                    <a:pt x="116611" y="4724"/>
                  </a:lnTo>
                  <a:lnTo>
                    <a:pt x="118414" y="4724"/>
                  </a:lnTo>
                  <a:lnTo>
                    <a:pt x="119367" y="4724"/>
                  </a:lnTo>
                  <a:lnTo>
                    <a:pt x="121170" y="4724"/>
                  </a:lnTo>
                  <a:lnTo>
                    <a:pt x="122288" y="3670"/>
                  </a:lnTo>
                  <a:lnTo>
                    <a:pt x="122288" y="2362"/>
                  </a:lnTo>
                  <a:lnTo>
                    <a:pt x="122288" y="1054"/>
                  </a:lnTo>
                  <a:close/>
                </a:path>
                <a:path w="151765" h="21590">
                  <a:moveTo>
                    <a:pt x="126199" y="9182"/>
                  </a:moveTo>
                  <a:lnTo>
                    <a:pt x="125082" y="8128"/>
                  </a:lnTo>
                  <a:lnTo>
                    <a:pt x="122326" y="8128"/>
                  </a:lnTo>
                  <a:lnTo>
                    <a:pt x="121208" y="9182"/>
                  </a:lnTo>
                  <a:lnTo>
                    <a:pt x="121208" y="11798"/>
                  </a:lnTo>
                  <a:lnTo>
                    <a:pt x="122326" y="12852"/>
                  </a:lnTo>
                  <a:lnTo>
                    <a:pt x="125082" y="12852"/>
                  </a:lnTo>
                  <a:lnTo>
                    <a:pt x="126199" y="11798"/>
                  </a:lnTo>
                  <a:lnTo>
                    <a:pt x="126199" y="10490"/>
                  </a:lnTo>
                  <a:lnTo>
                    <a:pt x="126199" y="9182"/>
                  </a:lnTo>
                  <a:close/>
                </a:path>
                <a:path w="151765" h="21590">
                  <a:moveTo>
                    <a:pt x="131914" y="17297"/>
                  </a:moveTo>
                  <a:lnTo>
                    <a:pt x="130797" y="16243"/>
                  </a:lnTo>
                  <a:lnTo>
                    <a:pt x="128993" y="16243"/>
                  </a:lnTo>
                  <a:lnTo>
                    <a:pt x="128041" y="16243"/>
                  </a:lnTo>
                  <a:lnTo>
                    <a:pt x="126238" y="16243"/>
                  </a:lnTo>
                  <a:lnTo>
                    <a:pt x="125120" y="17297"/>
                  </a:lnTo>
                  <a:lnTo>
                    <a:pt x="125120" y="19913"/>
                  </a:lnTo>
                  <a:lnTo>
                    <a:pt x="126238" y="20967"/>
                  </a:lnTo>
                  <a:lnTo>
                    <a:pt x="128041" y="20967"/>
                  </a:lnTo>
                  <a:lnTo>
                    <a:pt x="128993" y="20967"/>
                  </a:lnTo>
                  <a:lnTo>
                    <a:pt x="130797" y="20967"/>
                  </a:lnTo>
                  <a:lnTo>
                    <a:pt x="131914" y="19913"/>
                  </a:lnTo>
                  <a:lnTo>
                    <a:pt x="131914" y="18605"/>
                  </a:lnTo>
                  <a:lnTo>
                    <a:pt x="131914" y="17297"/>
                  </a:lnTo>
                  <a:close/>
                </a:path>
                <a:path w="151765" h="21590">
                  <a:moveTo>
                    <a:pt x="131914" y="1054"/>
                  </a:moveTo>
                  <a:lnTo>
                    <a:pt x="130797" y="0"/>
                  </a:lnTo>
                  <a:lnTo>
                    <a:pt x="128993" y="0"/>
                  </a:lnTo>
                  <a:lnTo>
                    <a:pt x="128041" y="0"/>
                  </a:lnTo>
                  <a:lnTo>
                    <a:pt x="126238" y="0"/>
                  </a:lnTo>
                  <a:lnTo>
                    <a:pt x="125120" y="1054"/>
                  </a:lnTo>
                  <a:lnTo>
                    <a:pt x="125120" y="3670"/>
                  </a:lnTo>
                  <a:lnTo>
                    <a:pt x="126238" y="4724"/>
                  </a:lnTo>
                  <a:lnTo>
                    <a:pt x="128041" y="4724"/>
                  </a:lnTo>
                  <a:lnTo>
                    <a:pt x="128993" y="4724"/>
                  </a:lnTo>
                  <a:lnTo>
                    <a:pt x="130797" y="4724"/>
                  </a:lnTo>
                  <a:lnTo>
                    <a:pt x="131914" y="3670"/>
                  </a:lnTo>
                  <a:lnTo>
                    <a:pt x="131914" y="2362"/>
                  </a:lnTo>
                  <a:lnTo>
                    <a:pt x="131914" y="1054"/>
                  </a:lnTo>
                  <a:close/>
                </a:path>
                <a:path w="151765" h="21590">
                  <a:moveTo>
                    <a:pt x="135826" y="9182"/>
                  </a:moveTo>
                  <a:lnTo>
                    <a:pt x="134708" y="8128"/>
                  </a:lnTo>
                  <a:lnTo>
                    <a:pt x="131953" y="8128"/>
                  </a:lnTo>
                  <a:lnTo>
                    <a:pt x="130835" y="9182"/>
                  </a:lnTo>
                  <a:lnTo>
                    <a:pt x="130835" y="11798"/>
                  </a:lnTo>
                  <a:lnTo>
                    <a:pt x="131953" y="12852"/>
                  </a:lnTo>
                  <a:lnTo>
                    <a:pt x="134708" y="12852"/>
                  </a:lnTo>
                  <a:lnTo>
                    <a:pt x="135826" y="11798"/>
                  </a:lnTo>
                  <a:lnTo>
                    <a:pt x="135826" y="10490"/>
                  </a:lnTo>
                  <a:lnTo>
                    <a:pt x="135826" y="9182"/>
                  </a:lnTo>
                  <a:close/>
                </a:path>
                <a:path w="151765" h="21590">
                  <a:moveTo>
                    <a:pt x="141541" y="17297"/>
                  </a:moveTo>
                  <a:lnTo>
                    <a:pt x="140423" y="16243"/>
                  </a:lnTo>
                  <a:lnTo>
                    <a:pt x="138620" y="16243"/>
                  </a:lnTo>
                  <a:lnTo>
                    <a:pt x="137668" y="16243"/>
                  </a:lnTo>
                  <a:lnTo>
                    <a:pt x="135864" y="16243"/>
                  </a:lnTo>
                  <a:lnTo>
                    <a:pt x="134747" y="17297"/>
                  </a:lnTo>
                  <a:lnTo>
                    <a:pt x="134747" y="19913"/>
                  </a:lnTo>
                  <a:lnTo>
                    <a:pt x="135864" y="20967"/>
                  </a:lnTo>
                  <a:lnTo>
                    <a:pt x="137668" y="20967"/>
                  </a:lnTo>
                  <a:lnTo>
                    <a:pt x="138620" y="20967"/>
                  </a:lnTo>
                  <a:lnTo>
                    <a:pt x="140423" y="20967"/>
                  </a:lnTo>
                  <a:lnTo>
                    <a:pt x="141541" y="19913"/>
                  </a:lnTo>
                  <a:lnTo>
                    <a:pt x="141541" y="18605"/>
                  </a:lnTo>
                  <a:lnTo>
                    <a:pt x="141541" y="17297"/>
                  </a:lnTo>
                  <a:close/>
                </a:path>
                <a:path w="151765" h="21590">
                  <a:moveTo>
                    <a:pt x="141541" y="1054"/>
                  </a:moveTo>
                  <a:lnTo>
                    <a:pt x="140423" y="0"/>
                  </a:lnTo>
                  <a:lnTo>
                    <a:pt x="137668" y="0"/>
                  </a:lnTo>
                  <a:lnTo>
                    <a:pt x="136550" y="1054"/>
                  </a:lnTo>
                  <a:lnTo>
                    <a:pt x="136550" y="3670"/>
                  </a:lnTo>
                  <a:lnTo>
                    <a:pt x="137668" y="4724"/>
                  </a:lnTo>
                  <a:lnTo>
                    <a:pt x="140423" y="4724"/>
                  </a:lnTo>
                  <a:lnTo>
                    <a:pt x="141541" y="3670"/>
                  </a:lnTo>
                  <a:lnTo>
                    <a:pt x="141541" y="2362"/>
                  </a:lnTo>
                  <a:lnTo>
                    <a:pt x="141541" y="1054"/>
                  </a:lnTo>
                  <a:close/>
                </a:path>
                <a:path w="151765" h="21590">
                  <a:moveTo>
                    <a:pt x="145453" y="9182"/>
                  </a:moveTo>
                  <a:lnTo>
                    <a:pt x="144335" y="8128"/>
                  </a:lnTo>
                  <a:lnTo>
                    <a:pt x="141579" y="8128"/>
                  </a:lnTo>
                  <a:lnTo>
                    <a:pt x="140462" y="9182"/>
                  </a:lnTo>
                  <a:lnTo>
                    <a:pt x="140462" y="11798"/>
                  </a:lnTo>
                  <a:lnTo>
                    <a:pt x="141579" y="12852"/>
                  </a:lnTo>
                  <a:lnTo>
                    <a:pt x="144335" y="12852"/>
                  </a:lnTo>
                  <a:lnTo>
                    <a:pt x="145453" y="11798"/>
                  </a:lnTo>
                  <a:lnTo>
                    <a:pt x="145453" y="10490"/>
                  </a:lnTo>
                  <a:lnTo>
                    <a:pt x="145453" y="9182"/>
                  </a:lnTo>
                  <a:close/>
                </a:path>
                <a:path w="151765" h="21590">
                  <a:moveTo>
                    <a:pt x="151168" y="17297"/>
                  </a:moveTo>
                  <a:lnTo>
                    <a:pt x="150050" y="16243"/>
                  </a:lnTo>
                  <a:lnTo>
                    <a:pt x="147294" y="16243"/>
                  </a:lnTo>
                  <a:lnTo>
                    <a:pt x="146177" y="17297"/>
                  </a:lnTo>
                  <a:lnTo>
                    <a:pt x="146177" y="19913"/>
                  </a:lnTo>
                  <a:lnTo>
                    <a:pt x="147294" y="20967"/>
                  </a:lnTo>
                  <a:lnTo>
                    <a:pt x="150050" y="20967"/>
                  </a:lnTo>
                  <a:lnTo>
                    <a:pt x="151168" y="19913"/>
                  </a:lnTo>
                  <a:lnTo>
                    <a:pt x="151168" y="18605"/>
                  </a:lnTo>
                  <a:lnTo>
                    <a:pt x="151168" y="17297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50011" y="6672554"/>
              <a:ext cx="261620" cy="35560"/>
            </a:xfrm>
            <a:custGeom>
              <a:avLst/>
              <a:gdLst/>
              <a:ahLst/>
              <a:cxnLst/>
              <a:rect l="l" t="t" r="r" b="b"/>
              <a:pathLst>
                <a:path w="261620" h="35559">
                  <a:moveTo>
                    <a:pt x="1676" y="17297"/>
                  </a:moveTo>
                  <a:lnTo>
                    <a:pt x="558" y="16243"/>
                  </a:lnTo>
                  <a:lnTo>
                    <a:pt x="0" y="16243"/>
                  </a:lnTo>
                  <a:lnTo>
                    <a:pt x="0" y="18605"/>
                  </a:lnTo>
                  <a:lnTo>
                    <a:pt x="1676" y="18605"/>
                  </a:lnTo>
                  <a:lnTo>
                    <a:pt x="1676" y="17297"/>
                  </a:lnTo>
                  <a:close/>
                </a:path>
                <a:path w="261620" h="35559">
                  <a:moveTo>
                    <a:pt x="1676" y="2362"/>
                  </a:moveTo>
                  <a:lnTo>
                    <a:pt x="0" y="2362"/>
                  </a:lnTo>
                  <a:lnTo>
                    <a:pt x="0" y="4724"/>
                  </a:lnTo>
                  <a:lnTo>
                    <a:pt x="558" y="4724"/>
                  </a:lnTo>
                  <a:lnTo>
                    <a:pt x="1676" y="3670"/>
                  </a:lnTo>
                  <a:lnTo>
                    <a:pt x="1676" y="2362"/>
                  </a:lnTo>
                  <a:close/>
                </a:path>
                <a:path w="261620" h="35559">
                  <a:moveTo>
                    <a:pt x="7391" y="9182"/>
                  </a:moveTo>
                  <a:lnTo>
                    <a:pt x="6273" y="8128"/>
                  </a:lnTo>
                  <a:lnTo>
                    <a:pt x="3517" y="8128"/>
                  </a:lnTo>
                  <a:lnTo>
                    <a:pt x="2400" y="9182"/>
                  </a:lnTo>
                  <a:lnTo>
                    <a:pt x="2400" y="11798"/>
                  </a:lnTo>
                  <a:lnTo>
                    <a:pt x="3517" y="12852"/>
                  </a:lnTo>
                  <a:lnTo>
                    <a:pt x="6273" y="12852"/>
                  </a:lnTo>
                  <a:lnTo>
                    <a:pt x="7391" y="11798"/>
                  </a:lnTo>
                  <a:lnTo>
                    <a:pt x="7391" y="10490"/>
                  </a:lnTo>
                  <a:lnTo>
                    <a:pt x="7391" y="9182"/>
                  </a:lnTo>
                  <a:close/>
                </a:path>
                <a:path w="261620" h="35559">
                  <a:moveTo>
                    <a:pt x="13106" y="17297"/>
                  </a:moveTo>
                  <a:lnTo>
                    <a:pt x="11988" y="16243"/>
                  </a:lnTo>
                  <a:lnTo>
                    <a:pt x="10185" y="16243"/>
                  </a:lnTo>
                  <a:lnTo>
                    <a:pt x="9232" y="16243"/>
                  </a:lnTo>
                  <a:lnTo>
                    <a:pt x="7429" y="16243"/>
                  </a:lnTo>
                  <a:lnTo>
                    <a:pt x="6311" y="17297"/>
                  </a:lnTo>
                  <a:lnTo>
                    <a:pt x="6311" y="19913"/>
                  </a:lnTo>
                  <a:lnTo>
                    <a:pt x="7429" y="20967"/>
                  </a:lnTo>
                  <a:lnTo>
                    <a:pt x="9232" y="20967"/>
                  </a:lnTo>
                  <a:lnTo>
                    <a:pt x="10185" y="20967"/>
                  </a:lnTo>
                  <a:lnTo>
                    <a:pt x="11988" y="20967"/>
                  </a:lnTo>
                  <a:lnTo>
                    <a:pt x="13106" y="19913"/>
                  </a:lnTo>
                  <a:lnTo>
                    <a:pt x="13106" y="18605"/>
                  </a:lnTo>
                  <a:lnTo>
                    <a:pt x="13106" y="17297"/>
                  </a:lnTo>
                  <a:close/>
                </a:path>
                <a:path w="261620" h="35559">
                  <a:moveTo>
                    <a:pt x="13106" y="1054"/>
                  </a:moveTo>
                  <a:lnTo>
                    <a:pt x="11988" y="0"/>
                  </a:lnTo>
                  <a:lnTo>
                    <a:pt x="10185" y="0"/>
                  </a:lnTo>
                  <a:lnTo>
                    <a:pt x="9232" y="0"/>
                  </a:lnTo>
                  <a:lnTo>
                    <a:pt x="7429" y="0"/>
                  </a:lnTo>
                  <a:lnTo>
                    <a:pt x="6311" y="1054"/>
                  </a:lnTo>
                  <a:lnTo>
                    <a:pt x="6311" y="3670"/>
                  </a:lnTo>
                  <a:lnTo>
                    <a:pt x="7429" y="4724"/>
                  </a:lnTo>
                  <a:lnTo>
                    <a:pt x="9232" y="4724"/>
                  </a:lnTo>
                  <a:lnTo>
                    <a:pt x="10185" y="4724"/>
                  </a:lnTo>
                  <a:lnTo>
                    <a:pt x="11988" y="4724"/>
                  </a:lnTo>
                  <a:lnTo>
                    <a:pt x="13106" y="3670"/>
                  </a:lnTo>
                  <a:lnTo>
                    <a:pt x="13106" y="2362"/>
                  </a:lnTo>
                  <a:lnTo>
                    <a:pt x="13106" y="1054"/>
                  </a:lnTo>
                  <a:close/>
                </a:path>
                <a:path w="261620" h="35559">
                  <a:moveTo>
                    <a:pt x="17018" y="9182"/>
                  </a:moveTo>
                  <a:lnTo>
                    <a:pt x="15900" y="8128"/>
                  </a:lnTo>
                  <a:lnTo>
                    <a:pt x="13144" y="8128"/>
                  </a:lnTo>
                  <a:lnTo>
                    <a:pt x="12026" y="9182"/>
                  </a:lnTo>
                  <a:lnTo>
                    <a:pt x="12026" y="11798"/>
                  </a:lnTo>
                  <a:lnTo>
                    <a:pt x="13144" y="12852"/>
                  </a:lnTo>
                  <a:lnTo>
                    <a:pt x="15900" y="12852"/>
                  </a:lnTo>
                  <a:lnTo>
                    <a:pt x="17018" y="11798"/>
                  </a:lnTo>
                  <a:lnTo>
                    <a:pt x="17018" y="10490"/>
                  </a:lnTo>
                  <a:lnTo>
                    <a:pt x="17018" y="9182"/>
                  </a:lnTo>
                  <a:close/>
                </a:path>
                <a:path w="261620" h="35559">
                  <a:moveTo>
                    <a:pt x="22733" y="17297"/>
                  </a:moveTo>
                  <a:lnTo>
                    <a:pt x="21615" y="16243"/>
                  </a:lnTo>
                  <a:lnTo>
                    <a:pt x="19812" y="16243"/>
                  </a:lnTo>
                  <a:lnTo>
                    <a:pt x="18859" y="16243"/>
                  </a:lnTo>
                  <a:lnTo>
                    <a:pt x="17056" y="16243"/>
                  </a:lnTo>
                  <a:lnTo>
                    <a:pt x="15938" y="17297"/>
                  </a:lnTo>
                  <a:lnTo>
                    <a:pt x="15938" y="19913"/>
                  </a:lnTo>
                  <a:lnTo>
                    <a:pt x="17056" y="20967"/>
                  </a:lnTo>
                  <a:lnTo>
                    <a:pt x="18859" y="20967"/>
                  </a:lnTo>
                  <a:lnTo>
                    <a:pt x="19812" y="20967"/>
                  </a:lnTo>
                  <a:lnTo>
                    <a:pt x="21615" y="20967"/>
                  </a:lnTo>
                  <a:lnTo>
                    <a:pt x="22733" y="19913"/>
                  </a:lnTo>
                  <a:lnTo>
                    <a:pt x="22733" y="18605"/>
                  </a:lnTo>
                  <a:lnTo>
                    <a:pt x="22733" y="17297"/>
                  </a:lnTo>
                  <a:close/>
                </a:path>
                <a:path w="261620" h="35559">
                  <a:moveTo>
                    <a:pt x="22733" y="1054"/>
                  </a:moveTo>
                  <a:lnTo>
                    <a:pt x="21615" y="0"/>
                  </a:lnTo>
                  <a:lnTo>
                    <a:pt x="19812" y="0"/>
                  </a:lnTo>
                  <a:lnTo>
                    <a:pt x="18859" y="0"/>
                  </a:lnTo>
                  <a:lnTo>
                    <a:pt x="17056" y="0"/>
                  </a:lnTo>
                  <a:lnTo>
                    <a:pt x="15938" y="1054"/>
                  </a:lnTo>
                  <a:lnTo>
                    <a:pt x="15938" y="3670"/>
                  </a:lnTo>
                  <a:lnTo>
                    <a:pt x="17056" y="4724"/>
                  </a:lnTo>
                  <a:lnTo>
                    <a:pt x="18859" y="4724"/>
                  </a:lnTo>
                  <a:lnTo>
                    <a:pt x="19812" y="4724"/>
                  </a:lnTo>
                  <a:lnTo>
                    <a:pt x="21615" y="4724"/>
                  </a:lnTo>
                  <a:lnTo>
                    <a:pt x="22733" y="3670"/>
                  </a:lnTo>
                  <a:lnTo>
                    <a:pt x="22733" y="2362"/>
                  </a:lnTo>
                  <a:lnTo>
                    <a:pt x="22733" y="1054"/>
                  </a:lnTo>
                  <a:close/>
                </a:path>
                <a:path w="261620" h="35559">
                  <a:moveTo>
                    <a:pt x="26644" y="9182"/>
                  </a:moveTo>
                  <a:lnTo>
                    <a:pt x="25527" y="8128"/>
                  </a:lnTo>
                  <a:lnTo>
                    <a:pt x="22771" y="8128"/>
                  </a:lnTo>
                  <a:lnTo>
                    <a:pt x="21653" y="9182"/>
                  </a:lnTo>
                  <a:lnTo>
                    <a:pt x="21653" y="11798"/>
                  </a:lnTo>
                  <a:lnTo>
                    <a:pt x="22771" y="12852"/>
                  </a:lnTo>
                  <a:lnTo>
                    <a:pt x="25527" y="12852"/>
                  </a:lnTo>
                  <a:lnTo>
                    <a:pt x="26644" y="11798"/>
                  </a:lnTo>
                  <a:lnTo>
                    <a:pt x="26644" y="10490"/>
                  </a:lnTo>
                  <a:lnTo>
                    <a:pt x="26644" y="9182"/>
                  </a:lnTo>
                  <a:close/>
                </a:path>
                <a:path w="261620" h="35559">
                  <a:moveTo>
                    <a:pt x="32359" y="17297"/>
                  </a:moveTo>
                  <a:lnTo>
                    <a:pt x="31242" y="16243"/>
                  </a:lnTo>
                  <a:lnTo>
                    <a:pt x="29438" y="16243"/>
                  </a:lnTo>
                  <a:lnTo>
                    <a:pt x="28486" y="16243"/>
                  </a:lnTo>
                  <a:lnTo>
                    <a:pt x="26682" y="16243"/>
                  </a:lnTo>
                  <a:lnTo>
                    <a:pt x="25565" y="17297"/>
                  </a:lnTo>
                  <a:lnTo>
                    <a:pt x="25565" y="19913"/>
                  </a:lnTo>
                  <a:lnTo>
                    <a:pt x="26682" y="20967"/>
                  </a:lnTo>
                  <a:lnTo>
                    <a:pt x="28486" y="20967"/>
                  </a:lnTo>
                  <a:lnTo>
                    <a:pt x="29438" y="20967"/>
                  </a:lnTo>
                  <a:lnTo>
                    <a:pt x="31242" y="20967"/>
                  </a:lnTo>
                  <a:lnTo>
                    <a:pt x="32359" y="19913"/>
                  </a:lnTo>
                  <a:lnTo>
                    <a:pt x="32359" y="18605"/>
                  </a:lnTo>
                  <a:lnTo>
                    <a:pt x="32359" y="17297"/>
                  </a:lnTo>
                  <a:close/>
                </a:path>
                <a:path w="261620" h="35559">
                  <a:moveTo>
                    <a:pt x="32359" y="1054"/>
                  </a:moveTo>
                  <a:lnTo>
                    <a:pt x="31242" y="0"/>
                  </a:lnTo>
                  <a:lnTo>
                    <a:pt x="29438" y="0"/>
                  </a:lnTo>
                  <a:lnTo>
                    <a:pt x="28486" y="0"/>
                  </a:lnTo>
                  <a:lnTo>
                    <a:pt x="26682" y="0"/>
                  </a:lnTo>
                  <a:lnTo>
                    <a:pt x="25565" y="1054"/>
                  </a:lnTo>
                  <a:lnTo>
                    <a:pt x="25565" y="3670"/>
                  </a:lnTo>
                  <a:lnTo>
                    <a:pt x="26682" y="4724"/>
                  </a:lnTo>
                  <a:lnTo>
                    <a:pt x="28486" y="4724"/>
                  </a:lnTo>
                  <a:lnTo>
                    <a:pt x="29438" y="4724"/>
                  </a:lnTo>
                  <a:lnTo>
                    <a:pt x="31242" y="4724"/>
                  </a:lnTo>
                  <a:lnTo>
                    <a:pt x="32359" y="3670"/>
                  </a:lnTo>
                  <a:lnTo>
                    <a:pt x="32359" y="2362"/>
                  </a:lnTo>
                  <a:lnTo>
                    <a:pt x="32359" y="1054"/>
                  </a:lnTo>
                  <a:close/>
                </a:path>
                <a:path w="261620" h="35559">
                  <a:moveTo>
                    <a:pt x="36271" y="9182"/>
                  </a:moveTo>
                  <a:lnTo>
                    <a:pt x="35153" y="8128"/>
                  </a:lnTo>
                  <a:lnTo>
                    <a:pt x="32397" y="8128"/>
                  </a:lnTo>
                  <a:lnTo>
                    <a:pt x="31280" y="9182"/>
                  </a:lnTo>
                  <a:lnTo>
                    <a:pt x="31280" y="11798"/>
                  </a:lnTo>
                  <a:lnTo>
                    <a:pt x="32397" y="12852"/>
                  </a:lnTo>
                  <a:lnTo>
                    <a:pt x="35153" y="12852"/>
                  </a:lnTo>
                  <a:lnTo>
                    <a:pt x="36271" y="11798"/>
                  </a:lnTo>
                  <a:lnTo>
                    <a:pt x="36271" y="10490"/>
                  </a:lnTo>
                  <a:lnTo>
                    <a:pt x="36271" y="9182"/>
                  </a:lnTo>
                  <a:close/>
                </a:path>
                <a:path w="261620" h="35559">
                  <a:moveTo>
                    <a:pt x="41986" y="17297"/>
                  </a:moveTo>
                  <a:lnTo>
                    <a:pt x="40868" y="16243"/>
                  </a:lnTo>
                  <a:lnTo>
                    <a:pt x="39065" y="16243"/>
                  </a:lnTo>
                  <a:lnTo>
                    <a:pt x="38112" y="16243"/>
                  </a:lnTo>
                  <a:lnTo>
                    <a:pt x="36309" y="16243"/>
                  </a:lnTo>
                  <a:lnTo>
                    <a:pt x="35191" y="17297"/>
                  </a:lnTo>
                  <a:lnTo>
                    <a:pt x="35191" y="19913"/>
                  </a:lnTo>
                  <a:lnTo>
                    <a:pt x="36309" y="20967"/>
                  </a:lnTo>
                  <a:lnTo>
                    <a:pt x="38112" y="20967"/>
                  </a:lnTo>
                  <a:lnTo>
                    <a:pt x="39065" y="20967"/>
                  </a:lnTo>
                  <a:lnTo>
                    <a:pt x="40868" y="20967"/>
                  </a:lnTo>
                  <a:lnTo>
                    <a:pt x="41986" y="19913"/>
                  </a:lnTo>
                  <a:lnTo>
                    <a:pt x="41986" y="18605"/>
                  </a:lnTo>
                  <a:lnTo>
                    <a:pt x="41986" y="17297"/>
                  </a:lnTo>
                  <a:close/>
                </a:path>
                <a:path w="261620" h="35559">
                  <a:moveTo>
                    <a:pt x="41986" y="1054"/>
                  </a:moveTo>
                  <a:lnTo>
                    <a:pt x="40868" y="0"/>
                  </a:lnTo>
                  <a:lnTo>
                    <a:pt x="39065" y="0"/>
                  </a:lnTo>
                  <a:lnTo>
                    <a:pt x="38112" y="0"/>
                  </a:lnTo>
                  <a:lnTo>
                    <a:pt x="36309" y="0"/>
                  </a:lnTo>
                  <a:lnTo>
                    <a:pt x="35191" y="1054"/>
                  </a:lnTo>
                  <a:lnTo>
                    <a:pt x="35191" y="3670"/>
                  </a:lnTo>
                  <a:lnTo>
                    <a:pt x="36309" y="4724"/>
                  </a:lnTo>
                  <a:lnTo>
                    <a:pt x="38112" y="4724"/>
                  </a:lnTo>
                  <a:lnTo>
                    <a:pt x="39065" y="4724"/>
                  </a:lnTo>
                  <a:lnTo>
                    <a:pt x="40868" y="4724"/>
                  </a:lnTo>
                  <a:lnTo>
                    <a:pt x="41986" y="3670"/>
                  </a:lnTo>
                  <a:lnTo>
                    <a:pt x="41986" y="2362"/>
                  </a:lnTo>
                  <a:lnTo>
                    <a:pt x="41986" y="1054"/>
                  </a:lnTo>
                  <a:close/>
                </a:path>
                <a:path w="261620" h="35559">
                  <a:moveTo>
                    <a:pt x="45897" y="9182"/>
                  </a:moveTo>
                  <a:lnTo>
                    <a:pt x="44780" y="8128"/>
                  </a:lnTo>
                  <a:lnTo>
                    <a:pt x="42024" y="8128"/>
                  </a:lnTo>
                  <a:lnTo>
                    <a:pt x="40906" y="9182"/>
                  </a:lnTo>
                  <a:lnTo>
                    <a:pt x="40906" y="11798"/>
                  </a:lnTo>
                  <a:lnTo>
                    <a:pt x="42024" y="12852"/>
                  </a:lnTo>
                  <a:lnTo>
                    <a:pt x="44780" y="12852"/>
                  </a:lnTo>
                  <a:lnTo>
                    <a:pt x="45897" y="11798"/>
                  </a:lnTo>
                  <a:lnTo>
                    <a:pt x="45897" y="10490"/>
                  </a:lnTo>
                  <a:lnTo>
                    <a:pt x="45897" y="9182"/>
                  </a:lnTo>
                  <a:close/>
                </a:path>
                <a:path w="261620" h="35559">
                  <a:moveTo>
                    <a:pt x="51612" y="17297"/>
                  </a:moveTo>
                  <a:lnTo>
                    <a:pt x="50495" y="16243"/>
                  </a:lnTo>
                  <a:lnTo>
                    <a:pt x="48691" y="16243"/>
                  </a:lnTo>
                  <a:lnTo>
                    <a:pt x="47739" y="16243"/>
                  </a:lnTo>
                  <a:lnTo>
                    <a:pt x="45935" y="16243"/>
                  </a:lnTo>
                  <a:lnTo>
                    <a:pt x="44818" y="17297"/>
                  </a:lnTo>
                  <a:lnTo>
                    <a:pt x="44818" y="19913"/>
                  </a:lnTo>
                  <a:lnTo>
                    <a:pt x="45935" y="20967"/>
                  </a:lnTo>
                  <a:lnTo>
                    <a:pt x="47739" y="20967"/>
                  </a:lnTo>
                  <a:lnTo>
                    <a:pt x="48691" y="20967"/>
                  </a:lnTo>
                  <a:lnTo>
                    <a:pt x="50495" y="20967"/>
                  </a:lnTo>
                  <a:lnTo>
                    <a:pt x="51612" y="19913"/>
                  </a:lnTo>
                  <a:lnTo>
                    <a:pt x="51612" y="18605"/>
                  </a:lnTo>
                  <a:lnTo>
                    <a:pt x="51612" y="17297"/>
                  </a:lnTo>
                  <a:close/>
                </a:path>
                <a:path w="261620" h="35559">
                  <a:moveTo>
                    <a:pt x="51612" y="1054"/>
                  </a:moveTo>
                  <a:lnTo>
                    <a:pt x="50495" y="0"/>
                  </a:lnTo>
                  <a:lnTo>
                    <a:pt x="48691" y="0"/>
                  </a:lnTo>
                  <a:lnTo>
                    <a:pt x="47739" y="0"/>
                  </a:lnTo>
                  <a:lnTo>
                    <a:pt x="45935" y="0"/>
                  </a:lnTo>
                  <a:lnTo>
                    <a:pt x="44818" y="1054"/>
                  </a:lnTo>
                  <a:lnTo>
                    <a:pt x="44818" y="3670"/>
                  </a:lnTo>
                  <a:lnTo>
                    <a:pt x="45935" y="4724"/>
                  </a:lnTo>
                  <a:lnTo>
                    <a:pt x="47739" y="4724"/>
                  </a:lnTo>
                  <a:lnTo>
                    <a:pt x="48691" y="4724"/>
                  </a:lnTo>
                  <a:lnTo>
                    <a:pt x="50495" y="4724"/>
                  </a:lnTo>
                  <a:lnTo>
                    <a:pt x="51612" y="3670"/>
                  </a:lnTo>
                  <a:lnTo>
                    <a:pt x="51612" y="2362"/>
                  </a:lnTo>
                  <a:lnTo>
                    <a:pt x="51612" y="1054"/>
                  </a:lnTo>
                  <a:close/>
                </a:path>
                <a:path w="261620" h="35559">
                  <a:moveTo>
                    <a:pt x="55524" y="9182"/>
                  </a:moveTo>
                  <a:lnTo>
                    <a:pt x="54406" y="8128"/>
                  </a:lnTo>
                  <a:lnTo>
                    <a:pt x="51650" y="8128"/>
                  </a:lnTo>
                  <a:lnTo>
                    <a:pt x="50533" y="9182"/>
                  </a:lnTo>
                  <a:lnTo>
                    <a:pt x="50533" y="11798"/>
                  </a:lnTo>
                  <a:lnTo>
                    <a:pt x="51650" y="12852"/>
                  </a:lnTo>
                  <a:lnTo>
                    <a:pt x="54406" y="12852"/>
                  </a:lnTo>
                  <a:lnTo>
                    <a:pt x="55524" y="11798"/>
                  </a:lnTo>
                  <a:lnTo>
                    <a:pt x="55524" y="10490"/>
                  </a:lnTo>
                  <a:lnTo>
                    <a:pt x="55524" y="9182"/>
                  </a:lnTo>
                  <a:close/>
                </a:path>
                <a:path w="261620" h="35559">
                  <a:moveTo>
                    <a:pt x="61239" y="17297"/>
                  </a:moveTo>
                  <a:lnTo>
                    <a:pt x="60121" y="16243"/>
                  </a:lnTo>
                  <a:lnTo>
                    <a:pt x="58318" y="16243"/>
                  </a:lnTo>
                  <a:lnTo>
                    <a:pt x="57365" y="16243"/>
                  </a:lnTo>
                  <a:lnTo>
                    <a:pt x="55562" y="16243"/>
                  </a:lnTo>
                  <a:lnTo>
                    <a:pt x="54444" y="17297"/>
                  </a:lnTo>
                  <a:lnTo>
                    <a:pt x="54444" y="19913"/>
                  </a:lnTo>
                  <a:lnTo>
                    <a:pt x="55562" y="20967"/>
                  </a:lnTo>
                  <a:lnTo>
                    <a:pt x="57365" y="20967"/>
                  </a:lnTo>
                  <a:lnTo>
                    <a:pt x="58318" y="20967"/>
                  </a:lnTo>
                  <a:lnTo>
                    <a:pt x="60121" y="20967"/>
                  </a:lnTo>
                  <a:lnTo>
                    <a:pt x="61239" y="19913"/>
                  </a:lnTo>
                  <a:lnTo>
                    <a:pt x="61239" y="18605"/>
                  </a:lnTo>
                  <a:lnTo>
                    <a:pt x="61239" y="17297"/>
                  </a:lnTo>
                  <a:close/>
                </a:path>
                <a:path w="261620" h="35559">
                  <a:moveTo>
                    <a:pt x="61239" y="1054"/>
                  </a:moveTo>
                  <a:lnTo>
                    <a:pt x="60121" y="0"/>
                  </a:lnTo>
                  <a:lnTo>
                    <a:pt x="58318" y="0"/>
                  </a:lnTo>
                  <a:lnTo>
                    <a:pt x="57365" y="0"/>
                  </a:lnTo>
                  <a:lnTo>
                    <a:pt x="55562" y="0"/>
                  </a:lnTo>
                  <a:lnTo>
                    <a:pt x="54444" y="1054"/>
                  </a:lnTo>
                  <a:lnTo>
                    <a:pt x="54444" y="3670"/>
                  </a:lnTo>
                  <a:lnTo>
                    <a:pt x="55562" y="4724"/>
                  </a:lnTo>
                  <a:lnTo>
                    <a:pt x="57365" y="4724"/>
                  </a:lnTo>
                  <a:lnTo>
                    <a:pt x="58318" y="4724"/>
                  </a:lnTo>
                  <a:lnTo>
                    <a:pt x="60121" y="4724"/>
                  </a:lnTo>
                  <a:lnTo>
                    <a:pt x="61239" y="3670"/>
                  </a:lnTo>
                  <a:lnTo>
                    <a:pt x="61239" y="2362"/>
                  </a:lnTo>
                  <a:lnTo>
                    <a:pt x="61239" y="1054"/>
                  </a:lnTo>
                  <a:close/>
                </a:path>
                <a:path w="261620" h="35559">
                  <a:moveTo>
                    <a:pt x="65138" y="9182"/>
                  </a:moveTo>
                  <a:lnTo>
                    <a:pt x="64020" y="8128"/>
                  </a:lnTo>
                  <a:lnTo>
                    <a:pt x="61264" y="8128"/>
                  </a:lnTo>
                  <a:lnTo>
                    <a:pt x="60147" y="9182"/>
                  </a:lnTo>
                  <a:lnTo>
                    <a:pt x="60147" y="11798"/>
                  </a:lnTo>
                  <a:lnTo>
                    <a:pt x="61264" y="12852"/>
                  </a:lnTo>
                  <a:lnTo>
                    <a:pt x="64020" y="12852"/>
                  </a:lnTo>
                  <a:lnTo>
                    <a:pt x="65138" y="11798"/>
                  </a:lnTo>
                  <a:lnTo>
                    <a:pt x="65138" y="10490"/>
                  </a:lnTo>
                  <a:lnTo>
                    <a:pt x="65138" y="9182"/>
                  </a:lnTo>
                  <a:close/>
                </a:path>
                <a:path w="261620" h="35559">
                  <a:moveTo>
                    <a:pt x="70853" y="17297"/>
                  </a:moveTo>
                  <a:lnTo>
                    <a:pt x="69735" y="16243"/>
                  </a:lnTo>
                  <a:lnTo>
                    <a:pt x="66979" y="16243"/>
                  </a:lnTo>
                  <a:lnTo>
                    <a:pt x="65862" y="17297"/>
                  </a:lnTo>
                  <a:lnTo>
                    <a:pt x="65862" y="19913"/>
                  </a:lnTo>
                  <a:lnTo>
                    <a:pt x="66979" y="20967"/>
                  </a:lnTo>
                  <a:lnTo>
                    <a:pt x="69735" y="20967"/>
                  </a:lnTo>
                  <a:lnTo>
                    <a:pt x="70853" y="19913"/>
                  </a:lnTo>
                  <a:lnTo>
                    <a:pt x="70853" y="18605"/>
                  </a:lnTo>
                  <a:lnTo>
                    <a:pt x="70853" y="17297"/>
                  </a:lnTo>
                  <a:close/>
                </a:path>
                <a:path w="261620" h="35559">
                  <a:moveTo>
                    <a:pt x="70853" y="1054"/>
                  </a:moveTo>
                  <a:lnTo>
                    <a:pt x="69735" y="0"/>
                  </a:lnTo>
                  <a:lnTo>
                    <a:pt x="66979" y="0"/>
                  </a:lnTo>
                  <a:lnTo>
                    <a:pt x="65862" y="1054"/>
                  </a:lnTo>
                  <a:lnTo>
                    <a:pt x="65862" y="3670"/>
                  </a:lnTo>
                  <a:lnTo>
                    <a:pt x="66979" y="4724"/>
                  </a:lnTo>
                  <a:lnTo>
                    <a:pt x="69735" y="4724"/>
                  </a:lnTo>
                  <a:lnTo>
                    <a:pt x="70853" y="3670"/>
                  </a:lnTo>
                  <a:lnTo>
                    <a:pt x="70853" y="2362"/>
                  </a:lnTo>
                  <a:lnTo>
                    <a:pt x="70853" y="1054"/>
                  </a:lnTo>
                  <a:close/>
                </a:path>
                <a:path w="261620" h="35559">
                  <a:moveTo>
                    <a:pt x="80479" y="17297"/>
                  </a:moveTo>
                  <a:lnTo>
                    <a:pt x="79362" y="16243"/>
                  </a:lnTo>
                  <a:lnTo>
                    <a:pt x="76606" y="16243"/>
                  </a:lnTo>
                  <a:lnTo>
                    <a:pt x="75488" y="17297"/>
                  </a:lnTo>
                  <a:lnTo>
                    <a:pt x="75488" y="19913"/>
                  </a:lnTo>
                  <a:lnTo>
                    <a:pt x="76606" y="20967"/>
                  </a:lnTo>
                  <a:lnTo>
                    <a:pt x="79362" y="20967"/>
                  </a:lnTo>
                  <a:lnTo>
                    <a:pt x="80479" y="19913"/>
                  </a:lnTo>
                  <a:lnTo>
                    <a:pt x="80479" y="18605"/>
                  </a:lnTo>
                  <a:lnTo>
                    <a:pt x="80479" y="17297"/>
                  </a:lnTo>
                  <a:close/>
                </a:path>
                <a:path w="261620" h="35559">
                  <a:moveTo>
                    <a:pt x="194183" y="15494"/>
                  </a:moveTo>
                  <a:lnTo>
                    <a:pt x="193065" y="14439"/>
                  </a:lnTo>
                  <a:lnTo>
                    <a:pt x="190309" y="14439"/>
                  </a:lnTo>
                  <a:lnTo>
                    <a:pt x="189191" y="15494"/>
                  </a:lnTo>
                  <a:lnTo>
                    <a:pt x="189191" y="18110"/>
                  </a:lnTo>
                  <a:lnTo>
                    <a:pt x="190309" y="19164"/>
                  </a:lnTo>
                  <a:lnTo>
                    <a:pt x="193065" y="19164"/>
                  </a:lnTo>
                  <a:lnTo>
                    <a:pt x="194183" y="18110"/>
                  </a:lnTo>
                  <a:lnTo>
                    <a:pt x="194183" y="16802"/>
                  </a:lnTo>
                  <a:lnTo>
                    <a:pt x="194183" y="15494"/>
                  </a:lnTo>
                  <a:close/>
                </a:path>
                <a:path w="261620" h="35559">
                  <a:moveTo>
                    <a:pt x="199898" y="23622"/>
                  </a:moveTo>
                  <a:lnTo>
                    <a:pt x="198780" y="22567"/>
                  </a:lnTo>
                  <a:lnTo>
                    <a:pt x="196024" y="22567"/>
                  </a:lnTo>
                  <a:lnTo>
                    <a:pt x="194906" y="23622"/>
                  </a:lnTo>
                  <a:lnTo>
                    <a:pt x="194906" y="26238"/>
                  </a:lnTo>
                  <a:lnTo>
                    <a:pt x="196024" y="27292"/>
                  </a:lnTo>
                  <a:lnTo>
                    <a:pt x="198780" y="27292"/>
                  </a:lnTo>
                  <a:lnTo>
                    <a:pt x="199898" y="26238"/>
                  </a:lnTo>
                  <a:lnTo>
                    <a:pt x="199898" y="24930"/>
                  </a:lnTo>
                  <a:lnTo>
                    <a:pt x="199898" y="23622"/>
                  </a:lnTo>
                  <a:close/>
                </a:path>
                <a:path w="261620" h="35559">
                  <a:moveTo>
                    <a:pt x="203809" y="31737"/>
                  </a:moveTo>
                  <a:lnTo>
                    <a:pt x="202692" y="30683"/>
                  </a:lnTo>
                  <a:lnTo>
                    <a:pt x="199936" y="30683"/>
                  </a:lnTo>
                  <a:lnTo>
                    <a:pt x="198818" y="31737"/>
                  </a:lnTo>
                  <a:lnTo>
                    <a:pt x="198818" y="34353"/>
                  </a:lnTo>
                  <a:lnTo>
                    <a:pt x="199936" y="35407"/>
                  </a:lnTo>
                  <a:lnTo>
                    <a:pt x="202692" y="35407"/>
                  </a:lnTo>
                  <a:lnTo>
                    <a:pt x="203809" y="34353"/>
                  </a:lnTo>
                  <a:lnTo>
                    <a:pt x="203809" y="33045"/>
                  </a:lnTo>
                  <a:lnTo>
                    <a:pt x="203809" y="31737"/>
                  </a:lnTo>
                  <a:close/>
                </a:path>
                <a:path w="261620" h="35559">
                  <a:moveTo>
                    <a:pt x="205613" y="15494"/>
                  </a:moveTo>
                  <a:lnTo>
                    <a:pt x="204495" y="14439"/>
                  </a:lnTo>
                  <a:lnTo>
                    <a:pt x="202692" y="14439"/>
                  </a:lnTo>
                  <a:lnTo>
                    <a:pt x="201739" y="14439"/>
                  </a:lnTo>
                  <a:lnTo>
                    <a:pt x="199936" y="14439"/>
                  </a:lnTo>
                  <a:lnTo>
                    <a:pt x="198818" y="15494"/>
                  </a:lnTo>
                  <a:lnTo>
                    <a:pt x="198818" y="18110"/>
                  </a:lnTo>
                  <a:lnTo>
                    <a:pt x="199936" y="19164"/>
                  </a:lnTo>
                  <a:lnTo>
                    <a:pt x="201739" y="19164"/>
                  </a:lnTo>
                  <a:lnTo>
                    <a:pt x="202692" y="19164"/>
                  </a:lnTo>
                  <a:lnTo>
                    <a:pt x="204495" y="19164"/>
                  </a:lnTo>
                  <a:lnTo>
                    <a:pt x="205613" y="18110"/>
                  </a:lnTo>
                  <a:lnTo>
                    <a:pt x="205613" y="16802"/>
                  </a:lnTo>
                  <a:lnTo>
                    <a:pt x="205613" y="15494"/>
                  </a:lnTo>
                  <a:close/>
                </a:path>
                <a:path w="261620" h="35559">
                  <a:moveTo>
                    <a:pt x="209524" y="23622"/>
                  </a:moveTo>
                  <a:lnTo>
                    <a:pt x="208407" y="22567"/>
                  </a:lnTo>
                  <a:lnTo>
                    <a:pt x="205651" y="22567"/>
                  </a:lnTo>
                  <a:lnTo>
                    <a:pt x="204533" y="23622"/>
                  </a:lnTo>
                  <a:lnTo>
                    <a:pt x="204533" y="26238"/>
                  </a:lnTo>
                  <a:lnTo>
                    <a:pt x="205651" y="27292"/>
                  </a:lnTo>
                  <a:lnTo>
                    <a:pt x="208407" y="27292"/>
                  </a:lnTo>
                  <a:lnTo>
                    <a:pt x="209524" y="26238"/>
                  </a:lnTo>
                  <a:lnTo>
                    <a:pt x="209524" y="24930"/>
                  </a:lnTo>
                  <a:lnTo>
                    <a:pt x="209524" y="23622"/>
                  </a:lnTo>
                  <a:close/>
                </a:path>
                <a:path w="261620" h="35559">
                  <a:moveTo>
                    <a:pt x="215239" y="31737"/>
                  </a:moveTo>
                  <a:lnTo>
                    <a:pt x="214122" y="30683"/>
                  </a:lnTo>
                  <a:lnTo>
                    <a:pt x="212305" y="30683"/>
                  </a:lnTo>
                  <a:lnTo>
                    <a:pt x="211366" y="30683"/>
                  </a:lnTo>
                  <a:lnTo>
                    <a:pt x="209550" y="30683"/>
                  </a:lnTo>
                  <a:lnTo>
                    <a:pt x="208432" y="31737"/>
                  </a:lnTo>
                  <a:lnTo>
                    <a:pt x="208432" y="34353"/>
                  </a:lnTo>
                  <a:lnTo>
                    <a:pt x="209550" y="35407"/>
                  </a:lnTo>
                  <a:lnTo>
                    <a:pt x="211366" y="35407"/>
                  </a:lnTo>
                  <a:lnTo>
                    <a:pt x="212305" y="35407"/>
                  </a:lnTo>
                  <a:lnTo>
                    <a:pt x="214122" y="35407"/>
                  </a:lnTo>
                  <a:lnTo>
                    <a:pt x="215239" y="34353"/>
                  </a:lnTo>
                  <a:lnTo>
                    <a:pt x="215239" y="33045"/>
                  </a:lnTo>
                  <a:lnTo>
                    <a:pt x="215239" y="31737"/>
                  </a:lnTo>
                  <a:close/>
                </a:path>
                <a:path w="261620" h="35559">
                  <a:moveTo>
                    <a:pt x="215239" y="15494"/>
                  </a:moveTo>
                  <a:lnTo>
                    <a:pt x="214122" y="14439"/>
                  </a:lnTo>
                  <a:lnTo>
                    <a:pt x="212305" y="14439"/>
                  </a:lnTo>
                  <a:lnTo>
                    <a:pt x="211366" y="14439"/>
                  </a:lnTo>
                  <a:lnTo>
                    <a:pt x="209550" y="14439"/>
                  </a:lnTo>
                  <a:lnTo>
                    <a:pt x="208432" y="15494"/>
                  </a:lnTo>
                  <a:lnTo>
                    <a:pt x="208432" y="18110"/>
                  </a:lnTo>
                  <a:lnTo>
                    <a:pt x="209550" y="19164"/>
                  </a:lnTo>
                  <a:lnTo>
                    <a:pt x="211366" y="19164"/>
                  </a:lnTo>
                  <a:lnTo>
                    <a:pt x="212305" y="19164"/>
                  </a:lnTo>
                  <a:lnTo>
                    <a:pt x="214122" y="19164"/>
                  </a:lnTo>
                  <a:lnTo>
                    <a:pt x="215239" y="18110"/>
                  </a:lnTo>
                  <a:lnTo>
                    <a:pt x="215239" y="16802"/>
                  </a:lnTo>
                  <a:lnTo>
                    <a:pt x="215239" y="15494"/>
                  </a:lnTo>
                  <a:close/>
                </a:path>
                <a:path w="261620" h="35559">
                  <a:moveTo>
                    <a:pt x="219138" y="23622"/>
                  </a:moveTo>
                  <a:lnTo>
                    <a:pt x="218020" y="22567"/>
                  </a:lnTo>
                  <a:lnTo>
                    <a:pt x="215265" y="22567"/>
                  </a:lnTo>
                  <a:lnTo>
                    <a:pt x="214147" y="23622"/>
                  </a:lnTo>
                  <a:lnTo>
                    <a:pt x="214147" y="26238"/>
                  </a:lnTo>
                  <a:lnTo>
                    <a:pt x="215265" y="27292"/>
                  </a:lnTo>
                  <a:lnTo>
                    <a:pt x="218020" y="27292"/>
                  </a:lnTo>
                  <a:lnTo>
                    <a:pt x="219138" y="26238"/>
                  </a:lnTo>
                  <a:lnTo>
                    <a:pt x="219138" y="24930"/>
                  </a:lnTo>
                  <a:lnTo>
                    <a:pt x="219138" y="23622"/>
                  </a:lnTo>
                  <a:close/>
                </a:path>
                <a:path w="261620" h="35559">
                  <a:moveTo>
                    <a:pt x="224853" y="31737"/>
                  </a:moveTo>
                  <a:lnTo>
                    <a:pt x="223735" y="30683"/>
                  </a:lnTo>
                  <a:lnTo>
                    <a:pt x="221932" y="30683"/>
                  </a:lnTo>
                  <a:lnTo>
                    <a:pt x="220980" y="30683"/>
                  </a:lnTo>
                  <a:lnTo>
                    <a:pt x="219176" y="30683"/>
                  </a:lnTo>
                  <a:lnTo>
                    <a:pt x="218059" y="31737"/>
                  </a:lnTo>
                  <a:lnTo>
                    <a:pt x="218059" y="34353"/>
                  </a:lnTo>
                  <a:lnTo>
                    <a:pt x="219176" y="35407"/>
                  </a:lnTo>
                  <a:lnTo>
                    <a:pt x="220980" y="35407"/>
                  </a:lnTo>
                  <a:lnTo>
                    <a:pt x="221932" y="35407"/>
                  </a:lnTo>
                  <a:lnTo>
                    <a:pt x="223735" y="35407"/>
                  </a:lnTo>
                  <a:lnTo>
                    <a:pt x="224853" y="34353"/>
                  </a:lnTo>
                  <a:lnTo>
                    <a:pt x="224853" y="33045"/>
                  </a:lnTo>
                  <a:lnTo>
                    <a:pt x="224853" y="31737"/>
                  </a:lnTo>
                  <a:close/>
                </a:path>
                <a:path w="261620" h="35559">
                  <a:moveTo>
                    <a:pt x="224853" y="15494"/>
                  </a:moveTo>
                  <a:lnTo>
                    <a:pt x="223735" y="14439"/>
                  </a:lnTo>
                  <a:lnTo>
                    <a:pt x="221932" y="14439"/>
                  </a:lnTo>
                  <a:lnTo>
                    <a:pt x="220980" y="14439"/>
                  </a:lnTo>
                  <a:lnTo>
                    <a:pt x="219176" y="14439"/>
                  </a:lnTo>
                  <a:lnTo>
                    <a:pt x="218059" y="15494"/>
                  </a:lnTo>
                  <a:lnTo>
                    <a:pt x="218059" y="18110"/>
                  </a:lnTo>
                  <a:lnTo>
                    <a:pt x="219176" y="19164"/>
                  </a:lnTo>
                  <a:lnTo>
                    <a:pt x="220980" y="19164"/>
                  </a:lnTo>
                  <a:lnTo>
                    <a:pt x="221932" y="19164"/>
                  </a:lnTo>
                  <a:lnTo>
                    <a:pt x="223735" y="19164"/>
                  </a:lnTo>
                  <a:lnTo>
                    <a:pt x="224853" y="18110"/>
                  </a:lnTo>
                  <a:lnTo>
                    <a:pt x="224853" y="16802"/>
                  </a:lnTo>
                  <a:lnTo>
                    <a:pt x="224853" y="15494"/>
                  </a:lnTo>
                  <a:close/>
                </a:path>
                <a:path w="261620" h="35559">
                  <a:moveTo>
                    <a:pt x="228765" y="23622"/>
                  </a:moveTo>
                  <a:lnTo>
                    <a:pt x="227647" y="22567"/>
                  </a:lnTo>
                  <a:lnTo>
                    <a:pt x="224891" y="22567"/>
                  </a:lnTo>
                  <a:lnTo>
                    <a:pt x="223774" y="23622"/>
                  </a:lnTo>
                  <a:lnTo>
                    <a:pt x="223774" y="26238"/>
                  </a:lnTo>
                  <a:lnTo>
                    <a:pt x="224891" y="27292"/>
                  </a:lnTo>
                  <a:lnTo>
                    <a:pt x="227647" y="27292"/>
                  </a:lnTo>
                  <a:lnTo>
                    <a:pt x="228765" y="26238"/>
                  </a:lnTo>
                  <a:lnTo>
                    <a:pt x="228765" y="24930"/>
                  </a:lnTo>
                  <a:lnTo>
                    <a:pt x="228765" y="23622"/>
                  </a:lnTo>
                  <a:close/>
                </a:path>
                <a:path w="261620" h="35559">
                  <a:moveTo>
                    <a:pt x="234480" y="31737"/>
                  </a:moveTo>
                  <a:lnTo>
                    <a:pt x="233362" y="30683"/>
                  </a:lnTo>
                  <a:lnTo>
                    <a:pt x="231559" y="30683"/>
                  </a:lnTo>
                  <a:lnTo>
                    <a:pt x="230606" y="30683"/>
                  </a:lnTo>
                  <a:lnTo>
                    <a:pt x="228803" y="30683"/>
                  </a:lnTo>
                  <a:lnTo>
                    <a:pt x="227685" y="31737"/>
                  </a:lnTo>
                  <a:lnTo>
                    <a:pt x="227685" y="34353"/>
                  </a:lnTo>
                  <a:lnTo>
                    <a:pt x="228803" y="35407"/>
                  </a:lnTo>
                  <a:lnTo>
                    <a:pt x="230606" y="35407"/>
                  </a:lnTo>
                  <a:lnTo>
                    <a:pt x="231559" y="35407"/>
                  </a:lnTo>
                  <a:lnTo>
                    <a:pt x="233362" y="35407"/>
                  </a:lnTo>
                  <a:lnTo>
                    <a:pt x="234480" y="34353"/>
                  </a:lnTo>
                  <a:lnTo>
                    <a:pt x="234480" y="33045"/>
                  </a:lnTo>
                  <a:lnTo>
                    <a:pt x="234480" y="31737"/>
                  </a:lnTo>
                  <a:close/>
                </a:path>
                <a:path w="261620" h="35559">
                  <a:moveTo>
                    <a:pt x="234480" y="15494"/>
                  </a:moveTo>
                  <a:lnTo>
                    <a:pt x="233362" y="14439"/>
                  </a:lnTo>
                  <a:lnTo>
                    <a:pt x="231559" y="14439"/>
                  </a:lnTo>
                  <a:lnTo>
                    <a:pt x="230606" y="14439"/>
                  </a:lnTo>
                  <a:lnTo>
                    <a:pt x="228803" y="14439"/>
                  </a:lnTo>
                  <a:lnTo>
                    <a:pt x="227685" y="15494"/>
                  </a:lnTo>
                  <a:lnTo>
                    <a:pt x="227685" y="18110"/>
                  </a:lnTo>
                  <a:lnTo>
                    <a:pt x="228803" y="19164"/>
                  </a:lnTo>
                  <a:lnTo>
                    <a:pt x="230606" y="19164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480" y="18110"/>
                  </a:lnTo>
                  <a:lnTo>
                    <a:pt x="234480" y="16802"/>
                  </a:lnTo>
                  <a:lnTo>
                    <a:pt x="234480" y="15494"/>
                  </a:lnTo>
                  <a:close/>
                </a:path>
                <a:path w="261620" h="35559">
                  <a:moveTo>
                    <a:pt x="238391" y="23622"/>
                  </a:moveTo>
                  <a:lnTo>
                    <a:pt x="237274" y="22567"/>
                  </a:lnTo>
                  <a:lnTo>
                    <a:pt x="234518" y="22567"/>
                  </a:lnTo>
                  <a:lnTo>
                    <a:pt x="233400" y="23622"/>
                  </a:lnTo>
                  <a:lnTo>
                    <a:pt x="233400" y="26238"/>
                  </a:lnTo>
                  <a:lnTo>
                    <a:pt x="234518" y="27292"/>
                  </a:lnTo>
                  <a:lnTo>
                    <a:pt x="237274" y="27292"/>
                  </a:lnTo>
                  <a:lnTo>
                    <a:pt x="238391" y="26238"/>
                  </a:lnTo>
                  <a:lnTo>
                    <a:pt x="238391" y="24930"/>
                  </a:lnTo>
                  <a:lnTo>
                    <a:pt x="238391" y="23622"/>
                  </a:lnTo>
                  <a:close/>
                </a:path>
                <a:path w="261620" h="35559">
                  <a:moveTo>
                    <a:pt x="244106" y="31737"/>
                  </a:moveTo>
                  <a:lnTo>
                    <a:pt x="242989" y="30683"/>
                  </a:lnTo>
                  <a:lnTo>
                    <a:pt x="241185" y="30683"/>
                  </a:lnTo>
                  <a:lnTo>
                    <a:pt x="240233" y="30683"/>
                  </a:lnTo>
                  <a:lnTo>
                    <a:pt x="238429" y="30683"/>
                  </a:lnTo>
                  <a:lnTo>
                    <a:pt x="237312" y="31737"/>
                  </a:lnTo>
                  <a:lnTo>
                    <a:pt x="237312" y="34353"/>
                  </a:lnTo>
                  <a:lnTo>
                    <a:pt x="238429" y="35407"/>
                  </a:lnTo>
                  <a:lnTo>
                    <a:pt x="240233" y="35407"/>
                  </a:lnTo>
                  <a:lnTo>
                    <a:pt x="241185" y="35407"/>
                  </a:lnTo>
                  <a:lnTo>
                    <a:pt x="242989" y="35407"/>
                  </a:lnTo>
                  <a:lnTo>
                    <a:pt x="244106" y="34353"/>
                  </a:lnTo>
                  <a:lnTo>
                    <a:pt x="244106" y="33045"/>
                  </a:lnTo>
                  <a:lnTo>
                    <a:pt x="244106" y="31737"/>
                  </a:lnTo>
                  <a:close/>
                </a:path>
                <a:path w="261620" h="35559">
                  <a:moveTo>
                    <a:pt x="244106" y="15494"/>
                  </a:moveTo>
                  <a:lnTo>
                    <a:pt x="242989" y="14439"/>
                  </a:lnTo>
                  <a:lnTo>
                    <a:pt x="241185" y="14439"/>
                  </a:lnTo>
                  <a:lnTo>
                    <a:pt x="240233" y="14439"/>
                  </a:lnTo>
                  <a:lnTo>
                    <a:pt x="238429" y="14439"/>
                  </a:lnTo>
                  <a:lnTo>
                    <a:pt x="237312" y="15494"/>
                  </a:lnTo>
                  <a:lnTo>
                    <a:pt x="237312" y="18110"/>
                  </a:lnTo>
                  <a:lnTo>
                    <a:pt x="238429" y="19164"/>
                  </a:lnTo>
                  <a:lnTo>
                    <a:pt x="240233" y="19164"/>
                  </a:lnTo>
                  <a:lnTo>
                    <a:pt x="241185" y="19164"/>
                  </a:lnTo>
                  <a:lnTo>
                    <a:pt x="242989" y="19164"/>
                  </a:lnTo>
                  <a:lnTo>
                    <a:pt x="244106" y="18110"/>
                  </a:lnTo>
                  <a:lnTo>
                    <a:pt x="244106" y="16802"/>
                  </a:lnTo>
                  <a:lnTo>
                    <a:pt x="244106" y="15494"/>
                  </a:lnTo>
                  <a:close/>
                </a:path>
                <a:path w="261620" h="35559">
                  <a:moveTo>
                    <a:pt x="248018" y="23622"/>
                  </a:moveTo>
                  <a:lnTo>
                    <a:pt x="246900" y="22567"/>
                  </a:lnTo>
                  <a:lnTo>
                    <a:pt x="244144" y="22567"/>
                  </a:lnTo>
                  <a:lnTo>
                    <a:pt x="243027" y="23622"/>
                  </a:lnTo>
                  <a:lnTo>
                    <a:pt x="243027" y="26238"/>
                  </a:lnTo>
                  <a:lnTo>
                    <a:pt x="244144" y="27292"/>
                  </a:lnTo>
                  <a:lnTo>
                    <a:pt x="246900" y="27292"/>
                  </a:lnTo>
                  <a:lnTo>
                    <a:pt x="248018" y="26238"/>
                  </a:lnTo>
                  <a:lnTo>
                    <a:pt x="248018" y="24930"/>
                  </a:lnTo>
                  <a:lnTo>
                    <a:pt x="248018" y="23622"/>
                  </a:lnTo>
                  <a:close/>
                </a:path>
                <a:path w="261620" h="35559">
                  <a:moveTo>
                    <a:pt x="253733" y="31737"/>
                  </a:moveTo>
                  <a:lnTo>
                    <a:pt x="252615" y="30683"/>
                  </a:lnTo>
                  <a:lnTo>
                    <a:pt x="250812" y="30683"/>
                  </a:lnTo>
                  <a:lnTo>
                    <a:pt x="249859" y="30683"/>
                  </a:lnTo>
                  <a:lnTo>
                    <a:pt x="248056" y="30683"/>
                  </a:lnTo>
                  <a:lnTo>
                    <a:pt x="246938" y="31737"/>
                  </a:lnTo>
                  <a:lnTo>
                    <a:pt x="246938" y="34353"/>
                  </a:lnTo>
                  <a:lnTo>
                    <a:pt x="248056" y="35407"/>
                  </a:lnTo>
                  <a:lnTo>
                    <a:pt x="249859" y="35407"/>
                  </a:lnTo>
                  <a:lnTo>
                    <a:pt x="250812" y="35407"/>
                  </a:lnTo>
                  <a:lnTo>
                    <a:pt x="252615" y="35407"/>
                  </a:lnTo>
                  <a:lnTo>
                    <a:pt x="253733" y="34353"/>
                  </a:lnTo>
                  <a:lnTo>
                    <a:pt x="253733" y="33045"/>
                  </a:lnTo>
                  <a:lnTo>
                    <a:pt x="253733" y="31737"/>
                  </a:lnTo>
                  <a:close/>
                </a:path>
                <a:path w="261620" h="35559">
                  <a:moveTo>
                    <a:pt x="253733" y="15494"/>
                  </a:moveTo>
                  <a:lnTo>
                    <a:pt x="252615" y="14439"/>
                  </a:lnTo>
                  <a:lnTo>
                    <a:pt x="250812" y="14439"/>
                  </a:lnTo>
                  <a:lnTo>
                    <a:pt x="249859" y="14439"/>
                  </a:lnTo>
                  <a:lnTo>
                    <a:pt x="248056" y="14439"/>
                  </a:lnTo>
                  <a:lnTo>
                    <a:pt x="246938" y="15494"/>
                  </a:lnTo>
                  <a:lnTo>
                    <a:pt x="246938" y="18110"/>
                  </a:lnTo>
                  <a:lnTo>
                    <a:pt x="248056" y="19164"/>
                  </a:lnTo>
                  <a:lnTo>
                    <a:pt x="249859" y="19164"/>
                  </a:lnTo>
                  <a:lnTo>
                    <a:pt x="250812" y="19164"/>
                  </a:lnTo>
                  <a:lnTo>
                    <a:pt x="252615" y="19164"/>
                  </a:lnTo>
                  <a:lnTo>
                    <a:pt x="253733" y="18110"/>
                  </a:lnTo>
                  <a:lnTo>
                    <a:pt x="253733" y="16802"/>
                  </a:lnTo>
                  <a:lnTo>
                    <a:pt x="253733" y="15494"/>
                  </a:lnTo>
                  <a:close/>
                </a:path>
                <a:path w="261620" h="35559">
                  <a:moveTo>
                    <a:pt x="257644" y="23622"/>
                  </a:moveTo>
                  <a:lnTo>
                    <a:pt x="256527" y="22567"/>
                  </a:lnTo>
                  <a:lnTo>
                    <a:pt x="253771" y="22567"/>
                  </a:lnTo>
                  <a:lnTo>
                    <a:pt x="252653" y="23622"/>
                  </a:lnTo>
                  <a:lnTo>
                    <a:pt x="252653" y="26238"/>
                  </a:lnTo>
                  <a:lnTo>
                    <a:pt x="253771" y="27292"/>
                  </a:lnTo>
                  <a:lnTo>
                    <a:pt x="256527" y="27292"/>
                  </a:lnTo>
                  <a:lnTo>
                    <a:pt x="257644" y="26238"/>
                  </a:lnTo>
                  <a:lnTo>
                    <a:pt x="257644" y="24930"/>
                  </a:lnTo>
                  <a:lnTo>
                    <a:pt x="257644" y="23622"/>
                  </a:lnTo>
                  <a:close/>
                </a:path>
                <a:path w="261620" h="35559">
                  <a:moveTo>
                    <a:pt x="261556" y="31737"/>
                  </a:moveTo>
                  <a:lnTo>
                    <a:pt x="260438" y="30683"/>
                  </a:lnTo>
                  <a:lnTo>
                    <a:pt x="259384" y="30683"/>
                  </a:lnTo>
                  <a:lnTo>
                    <a:pt x="257683" y="30683"/>
                  </a:lnTo>
                  <a:lnTo>
                    <a:pt x="256565" y="31737"/>
                  </a:lnTo>
                  <a:lnTo>
                    <a:pt x="256565" y="34353"/>
                  </a:lnTo>
                  <a:lnTo>
                    <a:pt x="257683" y="35407"/>
                  </a:lnTo>
                  <a:lnTo>
                    <a:pt x="260438" y="35407"/>
                  </a:lnTo>
                  <a:lnTo>
                    <a:pt x="261556" y="34353"/>
                  </a:lnTo>
                  <a:lnTo>
                    <a:pt x="261556" y="33045"/>
                  </a:lnTo>
                  <a:lnTo>
                    <a:pt x="261556" y="31737"/>
                  </a:lnTo>
                  <a:close/>
                </a:path>
                <a:path w="261620" h="35559">
                  <a:moveTo>
                    <a:pt x="261556" y="15494"/>
                  </a:moveTo>
                  <a:lnTo>
                    <a:pt x="260438" y="14439"/>
                  </a:lnTo>
                  <a:lnTo>
                    <a:pt x="257683" y="14439"/>
                  </a:lnTo>
                  <a:lnTo>
                    <a:pt x="256565" y="15494"/>
                  </a:lnTo>
                  <a:lnTo>
                    <a:pt x="256565" y="18110"/>
                  </a:lnTo>
                  <a:lnTo>
                    <a:pt x="257683" y="19164"/>
                  </a:lnTo>
                  <a:lnTo>
                    <a:pt x="259384" y="19164"/>
                  </a:lnTo>
                  <a:lnTo>
                    <a:pt x="260438" y="19164"/>
                  </a:lnTo>
                  <a:lnTo>
                    <a:pt x="261556" y="18110"/>
                  </a:lnTo>
                  <a:lnTo>
                    <a:pt x="261556" y="16802"/>
                  </a:lnTo>
                  <a:lnTo>
                    <a:pt x="261556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614070" y="6672554"/>
              <a:ext cx="151765" cy="21590"/>
            </a:xfrm>
            <a:custGeom>
              <a:avLst/>
              <a:gdLst/>
              <a:ahLst/>
              <a:cxnLst/>
              <a:rect l="l" t="t" r="r" b="b"/>
              <a:pathLst>
                <a:path w="151765" h="21590">
                  <a:moveTo>
                    <a:pt x="4991" y="17297"/>
                  </a:moveTo>
                  <a:lnTo>
                    <a:pt x="3873" y="16243"/>
                  </a:lnTo>
                  <a:lnTo>
                    <a:pt x="1117" y="16243"/>
                  </a:lnTo>
                  <a:lnTo>
                    <a:pt x="0" y="17297"/>
                  </a:lnTo>
                  <a:lnTo>
                    <a:pt x="0" y="19913"/>
                  </a:lnTo>
                  <a:lnTo>
                    <a:pt x="1117" y="20967"/>
                  </a:lnTo>
                  <a:lnTo>
                    <a:pt x="3873" y="20967"/>
                  </a:lnTo>
                  <a:lnTo>
                    <a:pt x="4991" y="19913"/>
                  </a:lnTo>
                  <a:lnTo>
                    <a:pt x="4991" y="18605"/>
                  </a:lnTo>
                  <a:lnTo>
                    <a:pt x="4991" y="17297"/>
                  </a:lnTo>
                  <a:close/>
                </a:path>
                <a:path w="151765" h="21590">
                  <a:moveTo>
                    <a:pt x="4991" y="1054"/>
                  </a:moveTo>
                  <a:lnTo>
                    <a:pt x="3873" y="0"/>
                  </a:lnTo>
                  <a:lnTo>
                    <a:pt x="1117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17" y="4724"/>
                  </a:lnTo>
                  <a:lnTo>
                    <a:pt x="3873" y="4724"/>
                  </a:lnTo>
                  <a:lnTo>
                    <a:pt x="4991" y="3670"/>
                  </a:lnTo>
                  <a:lnTo>
                    <a:pt x="4991" y="2362"/>
                  </a:lnTo>
                  <a:lnTo>
                    <a:pt x="4991" y="1054"/>
                  </a:lnTo>
                  <a:close/>
                </a:path>
                <a:path w="151765" h="21590">
                  <a:moveTo>
                    <a:pt x="10706" y="9182"/>
                  </a:moveTo>
                  <a:lnTo>
                    <a:pt x="9588" y="8128"/>
                  </a:lnTo>
                  <a:lnTo>
                    <a:pt x="6832" y="8128"/>
                  </a:lnTo>
                  <a:lnTo>
                    <a:pt x="5715" y="9182"/>
                  </a:lnTo>
                  <a:lnTo>
                    <a:pt x="5715" y="11798"/>
                  </a:lnTo>
                  <a:lnTo>
                    <a:pt x="6832" y="12852"/>
                  </a:lnTo>
                  <a:lnTo>
                    <a:pt x="9588" y="12852"/>
                  </a:lnTo>
                  <a:lnTo>
                    <a:pt x="10706" y="11798"/>
                  </a:lnTo>
                  <a:lnTo>
                    <a:pt x="10706" y="10490"/>
                  </a:lnTo>
                  <a:lnTo>
                    <a:pt x="10706" y="9182"/>
                  </a:lnTo>
                  <a:close/>
                </a:path>
                <a:path w="151765" h="21590">
                  <a:moveTo>
                    <a:pt x="16421" y="17297"/>
                  </a:moveTo>
                  <a:lnTo>
                    <a:pt x="15303" y="16243"/>
                  </a:lnTo>
                  <a:lnTo>
                    <a:pt x="13500" y="16243"/>
                  </a:lnTo>
                  <a:lnTo>
                    <a:pt x="12547" y="16243"/>
                  </a:lnTo>
                  <a:lnTo>
                    <a:pt x="10744" y="16243"/>
                  </a:lnTo>
                  <a:lnTo>
                    <a:pt x="9626" y="17297"/>
                  </a:lnTo>
                  <a:lnTo>
                    <a:pt x="9626" y="19913"/>
                  </a:lnTo>
                  <a:lnTo>
                    <a:pt x="10744" y="20967"/>
                  </a:lnTo>
                  <a:lnTo>
                    <a:pt x="12547" y="20967"/>
                  </a:lnTo>
                  <a:lnTo>
                    <a:pt x="13500" y="20967"/>
                  </a:lnTo>
                  <a:lnTo>
                    <a:pt x="15303" y="20967"/>
                  </a:lnTo>
                  <a:lnTo>
                    <a:pt x="16421" y="19913"/>
                  </a:lnTo>
                  <a:lnTo>
                    <a:pt x="16421" y="18605"/>
                  </a:lnTo>
                  <a:lnTo>
                    <a:pt x="16421" y="17297"/>
                  </a:lnTo>
                  <a:close/>
                </a:path>
                <a:path w="151765" h="21590">
                  <a:moveTo>
                    <a:pt x="16421" y="1054"/>
                  </a:moveTo>
                  <a:lnTo>
                    <a:pt x="15303" y="0"/>
                  </a:lnTo>
                  <a:lnTo>
                    <a:pt x="13500" y="0"/>
                  </a:lnTo>
                  <a:lnTo>
                    <a:pt x="12547" y="0"/>
                  </a:lnTo>
                  <a:lnTo>
                    <a:pt x="10744" y="0"/>
                  </a:lnTo>
                  <a:lnTo>
                    <a:pt x="9626" y="1054"/>
                  </a:lnTo>
                  <a:lnTo>
                    <a:pt x="9626" y="3670"/>
                  </a:lnTo>
                  <a:lnTo>
                    <a:pt x="10744" y="4724"/>
                  </a:lnTo>
                  <a:lnTo>
                    <a:pt x="12547" y="4724"/>
                  </a:lnTo>
                  <a:lnTo>
                    <a:pt x="13500" y="4724"/>
                  </a:lnTo>
                  <a:lnTo>
                    <a:pt x="15303" y="4724"/>
                  </a:lnTo>
                  <a:lnTo>
                    <a:pt x="16421" y="3670"/>
                  </a:lnTo>
                  <a:lnTo>
                    <a:pt x="16421" y="2362"/>
                  </a:lnTo>
                  <a:lnTo>
                    <a:pt x="16421" y="1054"/>
                  </a:lnTo>
                  <a:close/>
                </a:path>
                <a:path w="151765" h="21590">
                  <a:moveTo>
                    <a:pt x="20332" y="9182"/>
                  </a:moveTo>
                  <a:lnTo>
                    <a:pt x="19215" y="8128"/>
                  </a:lnTo>
                  <a:lnTo>
                    <a:pt x="16459" y="8128"/>
                  </a:lnTo>
                  <a:lnTo>
                    <a:pt x="15341" y="9182"/>
                  </a:lnTo>
                  <a:lnTo>
                    <a:pt x="15341" y="11798"/>
                  </a:lnTo>
                  <a:lnTo>
                    <a:pt x="16459" y="12852"/>
                  </a:lnTo>
                  <a:lnTo>
                    <a:pt x="19215" y="12852"/>
                  </a:lnTo>
                  <a:lnTo>
                    <a:pt x="20332" y="11798"/>
                  </a:lnTo>
                  <a:lnTo>
                    <a:pt x="20332" y="10490"/>
                  </a:lnTo>
                  <a:lnTo>
                    <a:pt x="20332" y="9182"/>
                  </a:lnTo>
                  <a:close/>
                </a:path>
                <a:path w="151765" h="21590">
                  <a:moveTo>
                    <a:pt x="26047" y="17297"/>
                  </a:moveTo>
                  <a:lnTo>
                    <a:pt x="24930" y="16243"/>
                  </a:lnTo>
                  <a:lnTo>
                    <a:pt x="23126" y="16243"/>
                  </a:lnTo>
                  <a:lnTo>
                    <a:pt x="22174" y="16243"/>
                  </a:lnTo>
                  <a:lnTo>
                    <a:pt x="20370" y="16243"/>
                  </a:lnTo>
                  <a:lnTo>
                    <a:pt x="19253" y="17297"/>
                  </a:lnTo>
                  <a:lnTo>
                    <a:pt x="19253" y="19913"/>
                  </a:lnTo>
                  <a:lnTo>
                    <a:pt x="20370" y="20967"/>
                  </a:lnTo>
                  <a:lnTo>
                    <a:pt x="22174" y="20967"/>
                  </a:lnTo>
                  <a:lnTo>
                    <a:pt x="23126" y="20967"/>
                  </a:lnTo>
                  <a:lnTo>
                    <a:pt x="24930" y="20967"/>
                  </a:lnTo>
                  <a:lnTo>
                    <a:pt x="26047" y="19913"/>
                  </a:lnTo>
                  <a:lnTo>
                    <a:pt x="26047" y="18605"/>
                  </a:lnTo>
                  <a:lnTo>
                    <a:pt x="26047" y="17297"/>
                  </a:lnTo>
                  <a:close/>
                </a:path>
                <a:path w="151765" h="21590">
                  <a:moveTo>
                    <a:pt x="26047" y="1054"/>
                  </a:moveTo>
                  <a:lnTo>
                    <a:pt x="24930" y="0"/>
                  </a:lnTo>
                  <a:lnTo>
                    <a:pt x="23126" y="0"/>
                  </a:lnTo>
                  <a:lnTo>
                    <a:pt x="22174" y="0"/>
                  </a:lnTo>
                  <a:lnTo>
                    <a:pt x="20370" y="0"/>
                  </a:lnTo>
                  <a:lnTo>
                    <a:pt x="19253" y="1054"/>
                  </a:lnTo>
                  <a:lnTo>
                    <a:pt x="19253" y="3670"/>
                  </a:lnTo>
                  <a:lnTo>
                    <a:pt x="20370" y="4724"/>
                  </a:lnTo>
                  <a:lnTo>
                    <a:pt x="22174" y="4724"/>
                  </a:lnTo>
                  <a:lnTo>
                    <a:pt x="23126" y="4724"/>
                  </a:lnTo>
                  <a:lnTo>
                    <a:pt x="24930" y="4724"/>
                  </a:lnTo>
                  <a:lnTo>
                    <a:pt x="26047" y="3670"/>
                  </a:lnTo>
                  <a:lnTo>
                    <a:pt x="26047" y="2362"/>
                  </a:lnTo>
                  <a:lnTo>
                    <a:pt x="26047" y="1054"/>
                  </a:lnTo>
                  <a:close/>
                </a:path>
                <a:path w="151765" h="21590">
                  <a:moveTo>
                    <a:pt x="29959" y="9182"/>
                  </a:moveTo>
                  <a:lnTo>
                    <a:pt x="28841" y="8128"/>
                  </a:lnTo>
                  <a:lnTo>
                    <a:pt x="26085" y="8128"/>
                  </a:lnTo>
                  <a:lnTo>
                    <a:pt x="24968" y="9182"/>
                  </a:lnTo>
                  <a:lnTo>
                    <a:pt x="24968" y="11798"/>
                  </a:lnTo>
                  <a:lnTo>
                    <a:pt x="26085" y="12852"/>
                  </a:lnTo>
                  <a:lnTo>
                    <a:pt x="28841" y="12852"/>
                  </a:lnTo>
                  <a:lnTo>
                    <a:pt x="29959" y="11798"/>
                  </a:lnTo>
                  <a:lnTo>
                    <a:pt x="29959" y="10490"/>
                  </a:lnTo>
                  <a:lnTo>
                    <a:pt x="29959" y="9182"/>
                  </a:lnTo>
                  <a:close/>
                </a:path>
                <a:path w="151765" h="21590">
                  <a:moveTo>
                    <a:pt x="35674" y="17297"/>
                  </a:moveTo>
                  <a:lnTo>
                    <a:pt x="34556" y="16243"/>
                  </a:lnTo>
                  <a:lnTo>
                    <a:pt x="32753" y="16243"/>
                  </a:lnTo>
                  <a:lnTo>
                    <a:pt x="31800" y="16243"/>
                  </a:lnTo>
                  <a:lnTo>
                    <a:pt x="29997" y="16243"/>
                  </a:lnTo>
                  <a:lnTo>
                    <a:pt x="28879" y="17297"/>
                  </a:lnTo>
                  <a:lnTo>
                    <a:pt x="28879" y="19913"/>
                  </a:lnTo>
                  <a:lnTo>
                    <a:pt x="29997" y="20967"/>
                  </a:lnTo>
                  <a:lnTo>
                    <a:pt x="31800" y="20967"/>
                  </a:lnTo>
                  <a:lnTo>
                    <a:pt x="32753" y="20967"/>
                  </a:lnTo>
                  <a:lnTo>
                    <a:pt x="34556" y="20967"/>
                  </a:lnTo>
                  <a:lnTo>
                    <a:pt x="35674" y="19913"/>
                  </a:lnTo>
                  <a:lnTo>
                    <a:pt x="35674" y="18605"/>
                  </a:lnTo>
                  <a:lnTo>
                    <a:pt x="35674" y="17297"/>
                  </a:lnTo>
                  <a:close/>
                </a:path>
                <a:path w="151765" h="21590">
                  <a:moveTo>
                    <a:pt x="35674" y="1054"/>
                  </a:moveTo>
                  <a:lnTo>
                    <a:pt x="34556" y="0"/>
                  </a:lnTo>
                  <a:lnTo>
                    <a:pt x="32753" y="0"/>
                  </a:lnTo>
                  <a:lnTo>
                    <a:pt x="31800" y="0"/>
                  </a:lnTo>
                  <a:lnTo>
                    <a:pt x="29997" y="0"/>
                  </a:lnTo>
                  <a:lnTo>
                    <a:pt x="28879" y="1054"/>
                  </a:lnTo>
                  <a:lnTo>
                    <a:pt x="28879" y="3670"/>
                  </a:lnTo>
                  <a:lnTo>
                    <a:pt x="29997" y="4724"/>
                  </a:lnTo>
                  <a:lnTo>
                    <a:pt x="31800" y="4724"/>
                  </a:lnTo>
                  <a:lnTo>
                    <a:pt x="32753" y="4724"/>
                  </a:lnTo>
                  <a:lnTo>
                    <a:pt x="34556" y="4724"/>
                  </a:lnTo>
                  <a:lnTo>
                    <a:pt x="35674" y="3670"/>
                  </a:lnTo>
                  <a:lnTo>
                    <a:pt x="35674" y="2362"/>
                  </a:lnTo>
                  <a:lnTo>
                    <a:pt x="35674" y="1054"/>
                  </a:lnTo>
                  <a:close/>
                </a:path>
                <a:path w="151765" h="21590">
                  <a:moveTo>
                    <a:pt x="39585" y="9182"/>
                  </a:moveTo>
                  <a:lnTo>
                    <a:pt x="38468" y="8128"/>
                  </a:lnTo>
                  <a:lnTo>
                    <a:pt x="35712" y="8128"/>
                  </a:lnTo>
                  <a:lnTo>
                    <a:pt x="34594" y="9182"/>
                  </a:lnTo>
                  <a:lnTo>
                    <a:pt x="34594" y="11798"/>
                  </a:lnTo>
                  <a:lnTo>
                    <a:pt x="35712" y="12852"/>
                  </a:lnTo>
                  <a:lnTo>
                    <a:pt x="38468" y="12852"/>
                  </a:lnTo>
                  <a:lnTo>
                    <a:pt x="39585" y="11798"/>
                  </a:lnTo>
                  <a:lnTo>
                    <a:pt x="39585" y="10490"/>
                  </a:lnTo>
                  <a:lnTo>
                    <a:pt x="39585" y="9182"/>
                  </a:lnTo>
                  <a:close/>
                </a:path>
                <a:path w="151765" h="21590">
                  <a:moveTo>
                    <a:pt x="45300" y="17297"/>
                  </a:moveTo>
                  <a:lnTo>
                    <a:pt x="44183" y="16243"/>
                  </a:lnTo>
                  <a:lnTo>
                    <a:pt x="42379" y="16243"/>
                  </a:lnTo>
                  <a:lnTo>
                    <a:pt x="41427" y="16243"/>
                  </a:lnTo>
                  <a:lnTo>
                    <a:pt x="39624" y="16243"/>
                  </a:lnTo>
                  <a:lnTo>
                    <a:pt x="38506" y="17297"/>
                  </a:lnTo>
                  <a:lnTo>
                    <a:pt x="38506" y="19913"/>
                  </a:lnTo>
                  <a:lnTo>
                    <a:pt x="39624" y="20967"/>
                  </a:lnTo>
                  <a:lnTo>
                    <a:pt x="41427" y="20967"/>
                  </a:lnTo>
                  <a:lnTo>
                    <a:pt x="42379" y="20967"/>
                  </a:lnTo>
                  <a:lnTo>
                    <a:pt x="44183" y="20967"/>
                  </a:lnTo>
                  <a:lnTo>
                    <a:pt x="45300" y="19913"/>
                  </a:lnTo>
                  <a:lnTo>
                    <a:pt x="45300" y="18605"/>
                  </a:lnTo>
                  <a:lnTo>
                    <a:pt x="45300" y="17297"/>
                  </a:lnTo>
                  <a:close/>
                </a:path>
                <a:path w="151765" h="21590">
                  <a:moveTo>
                    <a:pt x="45300" y="1054"/>
                  </a:moveTo>
                  <a:lnTo>
                    <a:pt x="44183" y="0"/>
                  </a:lnTo>
                  <a:lnTo>
                    <a:pt x="42379" y="0"/>
                  </a:lnTo>
                  <a:lnTo>
                    <a:pt x="41427" y="0"/>
                  </a:lnTo>
                  <a:lnTo>
                    <a:pt x="39624" y="0"/>
                  </a:lnTo>
                  <a:lnTo>
                    <a:pt x="38506" y="1054"/>
                  </a:lnTo>
                  <a:lnTo>
                    <a:pt x="38506" y="3670"/>
                  </a:lnTo>
                  <a:lnTo>
                    <a:pt x="39624" y="4724"/>
                  </a:lnTo>
                  <a:lnTo>
                    <a:pt x="41427" y="4724"/>
                  </a:lnTo>
                  <a:lnTo>
                    <a:pt x="42379" y="4724"/>
                  </a:lnTo>
                  <a:lnTo>
                    <a:pt x="44183" y="4724"/>
                  </a:lnTo>
                  <a:lnTo>
                    <a:pt x="45300" y="3670"/>
                  </a:lnTo>
                  <a:lnTo>
                    <a:pt x="45300" y="2362"/>
                  </a:lnTo>
                  <a:lnTo>
                    <a:pt x="45300" y="1054"/>
                  </a:lnTo>
                  <a:close/>
                </a:path>
                <a:path w="151765" h="21590">
                  <a:moveTo>
                    <a:pt x="49212" y="9182"/>
                  </a:moveTo>
                  <a:lnTo>
                    <a:pt x="48094" y="8128"/>
                  </a:lnTo>
                  <a:lnTo>
                    <a:pt x="45339" y="8128"/>
                  </a:lnTo>
                  <a:lnTo>
                    <a:pt x="44221" y="9182"/>
                  </a:lnTo>
                  <a:lnTo>
                    <a:pt x="44221" y="11798"/>
                  </a:lnTo>
                  <a:lnTo>
                    <a:pt x="45339" y="12852"/>
                  </a:lnTo>
                  <a:lnTo>
                    <a:pt x="48094" y="12852"/>
                  </a:lnTo>
                  <a:lnTo>
                    <a:pt x="49212" y="11798"/>
                  </a:lnTo>
                  <a:lnTo>
                    <a:pt x="49212" y="10490"/>
                  </a:lnTo>
                  <a:lnTo>
                    <a:pt x="49212" y="9182"/>
                  </a:lnTo>
                  <a:close/>
                </a:path>
                <a:path w="151765" h="21590">
                  <a:moveTo>
                    <a:pt x="54927" y="17297"/>
                  </a:moveTo>
                  <a:lnTo>
                    <a:pt x="53809" y="16243"/>
                  </a:lnTo>
                  <a:lnTo>
                    <a:pt x="52006" y="16243"/>
                  </a:lnTo>
                  <a:lnTo>
                    <a:pt x="51054" y="16243"/>
                  </a:lnTo>
                  <a:lnTo>
                    <a:pt x="49250" y="16243"/>
                  </a:lnTo>
                  <a:lnTo>
                    <a:pt x="48133" y="17297"/>
                  </a:lnTo>
                  <a:lnTo>
                    <a:pt x="48133" y="19913"/>
                  </a:lnTo>
                  <a:lnTo>
                    <a:pt x="49250" y="20967"/>
                  </a:lnTo>
                  <a:lnTo>
                    <a:pt x="51054" y="20967"/>
                  </a:lnTo>
                  <a:lnTo>
                    <a:pt x="52006" y="20967"/>
                  </a:lnTo>
                  <a:lnTo>
                    <a:pt x="53809" y="20967"/>
                  </a:lnTo>
                  <a:lnTo>
                    <a:pt x="54927" y="19913"/>
                  </a:lnTo>
                  <a:lnTo>
                    <a:pt x="54927" y="18605"/>
                  </a:lnTo>
                  <a:lnTo>
                    <a:pt x="54927" y="17297"/>
                  </a:lnTo>
                  <a:close/>
                </a:path>
                <a:path w="151765" h="21590">
                  <a:moveTo>
                    <a:pt x="54927" y="1054"/>
                  </a:moveTo>
                  <a:lnTo>
                    <a:pt x="53809" y="0"/>
                  </a:lnTo>
                  <a:lnTo>
                    <a:pt x="52006" y="0"/>
                  </a:lnTo>
                  <a:lnTo>
                    <a:pt x="51054" y="0"/>
                  </a:lnTo>
                  <a:lnTo>
                    <a:pt x="49250" y="0"/>
                  </a:lnTo>
                  <a:lnTo>
                    <a:pt x="48133" y="1054"/>
                  </a:lnTo>
                  <a:lnTo>
                    <a:pt x="48133" y="3670"/>
                  </a:lnTo>
                  <a:lnTo>
                    <a:pt x="49250" y="4724"/>
                  </a:lnTo>
                  <a:lnTo>
                    <a:pt x="51054" y="4724"/>
                  </a:lnTo>
                  <a:lnTo>
                    <a:pt x="52006" y="4724"/>
                  </a:lnTo>
                  <a:lnTo>
                    <a:pt x="53809" y="4724"/>
                  </a:lnTo>
                  <a:lnTo>
                    <a:pt x="54927" y="3670"/>
                  </a:lnTo>
                  <a:lnTo>
                    <a:pt x="54927" y="2362"/>
                  </a:lnTo>
                  <a:lnTo>
                    <a:pt x="54927" y="1054"/>
                  </a:lnTo>
                  <a:close/>
                </a:path>
                <a:path w="151765" h="21590">
                  <a:moveTo>
                    <a:pt x="58839" y="9182"/>
                  </a:moveTo>
                  <a:lnTo>
                    <a:pt x="57721" y="8128"/>
                  </a:lnTo>
                  <a:lnTo>
                    <a:pt x="54965" y="8128"/>
                  </a:lnTo>
                  <a:lnTo>
                    <a:pt x="53848" y="9182"/>
                  </a:lnTo>
                  <a:lnTo>
                    <a:pt x="53848" y="11798"/>
                  </a:lnTo>
                  <a:lnTo>
                    <a:pt x="54965" y="12852"/>
                  </a:lnTo>
                  <a:lnTo>
                    <a:pt x="57721" y="12852"/>
                  </a:lnTo>
                  <a:lnTo>
                    <a:pt x="58839" y="11798"/>
                  </a:lnTo>
                  <a:lnTo>
                    <a:pt x="58839" y="10490"/>
                  </a:lnTo>
                  <a:lnTo>
                    <a:pt x="58839" y="9182"/>
                  </a:lnTo>
                  <a:close/>
                </a:path>
                <a:path w="151765" h="21590">
                  <a:moveTo>
                    <a:pt x="64554" y="17297"/>
                  </a:moveTo>
                  <a:lnTo>
                    <a:pt x="63436" y="16243"/>
                  </a:lnTo>
                  <a:lnTo>
                    <a:pt x="61633" y="16243"/>
                  </a:lnTo>
                  <a:lnTo>
                    <a:pt x="60680" y="16243"/>
                  </a:lnTo>
                  <a:lnTo>
                    <a:pt x="58877" y="16243"/>
                  </a:lnTo>
                  <a:lnTo>
                    <a:pt x="57759" y="17297"/>
                  </a:lnTo>
                  <a:lnTo>
                    <a:pt x="57759" y="19913"/>
                  </a:lnTo>
                  <a:lnTo>
                    <a:pt x="58877" y="20967"/>
                  </a:lnTo>
                  <a:lnTo>
                    <a:pt x="60680" y="20967"/>
                  </a:lnTo>
                  <a:lnTo>
                    <a:pt x="61633" y="20967"/>
                  </a:lnTo>
                  <a:lnTo>
                    <a:pt x="63436" y="20967"/>
                  </a:lnTo>
                  <a:lnTo>
                    <a:pt x="64554" y="19913"/>
                  </a:lnTo>
                  <a:lnTo>
                    <a:pt x="64554" y="18605"/>
                  </a:lnTo>
                  <a:lnTo>
                    <a:pt x="64554" y="17297"/>
                  </a:lnTo>
                  <a:close/>
                </a:path>
                <a:path w="151765" h="21590">
                  <a:moveTo>
                    <a:pt x="64554" y="1054"/>
                  </a:moveTo>
                  <a:lnTo>
                    <a:pt x="63436" y="0"/>
                  </a:lnTo>
                  <a:lnTo>
                    <a:pt x="61633" y="0"/>
                  </a:lnTo>
                  <a:lnTo>
                    <a:pt x="60680" y="0"/>
                  </a:lnTo>
                  <a:lnTo>
                    <a:pt x="58877" y="0"/>
                  </a:lnTo>
                  <a:lnTo>
                    <a:pt x="57759" y="1054"/>
                  </a:lnTo>
                  <a:lnTo>
                    <a:pt x="57759" y="3670"/>
                  </a:lnTo>
                  <a:lnTo>
                    <a:pt x="58877" y="4724"/>
                  </a:lnTo>
                  <a:lnTo>
                    <a:pt x="60680" y="4724"/>
                  </a:lnTo>
                  <a:lnTo>
                    <a:pt x="61633" y="4724"/>
                  </a:lnTo>
                  <a:lnTo>
                    <a:pt x="63436" y="4724"/>
                  </a:lnTo>
                  <a:lnTo>
                    <a:pt x="64554" y="3670"/>
                  </a:lnTo>
                  <a:lnTo>
                    <a:pt x="64554" y="2362"/>
                  </a:lnTo>
                  <a:lnTo>
                    <a:pt x="64554" y="1054"/>
                  </a:lnTo>
                  <a:close/>
                </a:path>
                <a:path w="151765" h="21590">
                  <a:moveTo>
                    <a:pt x="68465" y="9182"/>
                  </a:moveTo>
                  <a:lnTo>
                    <a:pt x="67348" y="8128"/>
                  </a:lnTo>
                  <a:lnTo>
                    <a:pt x="64592" y="8128"/>
                  </a:lnTo>
                  <a:lnTo>
                    <a:pt x="63474" y="9182"/>
                  </a:lnTo>
                  <a:lnTo>
                    <a:pt x="63474" y="11798"/>
                  </a:lnTo>
                  <a:lnTo>
                    <a:pt x="64592" y="12852"/>
                  </a:lnTo>
                  <a:lnTo>
                    <a:pt x="67348" y="12852"/>
                  </a:lnTo>
                  <a:lnTo>
                    <a:pt x="68465" y="11798"/>
                  </a:lnTo>
                  <a:lnTo>
                    <a:pt x="68465" y="10490"/>
                  </a:lnTo>
                  <a:lnTo>
                    <a:pt x="68465" y="9182"/>
                  </a:lnTo>
                  <a:close/>
                </a:path>
                <a:path w="151765" h="21590">
                  <a:moveTo>
                    <a:pt x="74180" y="17297"/>
                  </a:moveTo>
                  <a:lnTo>
                    <a:pt x="73063" y="16243"/>
                  </a:lnTo>
                  <a:lnTo>
                    <a:pt x="71259" y="16243"/>
                  </a:lnTo>
                  <a:lnTo>
                    <a:pt x="70307" y="16243"/>
                  </a:lnTo>
                  <a:lnTo>
                    <a:pt x="68503" y="16243"/>
                  </a:lnTo>
                  <a:lnTo>
                    <a:pt x="67386" y="17297"/>
                  </a:lnTo>
                  <a:lnTo>
                    <a:pt x="67386" y="19913"/>
                  </a:lnTo>
                  <a:lnTo>
                    <a:pt x="68503" y="20967"/>
                  </a:lnTo>
                  <a:lnTo>
                    <a:pt x="70307" y="20967"/>
                  </a:lnTo>
                  <a:lnTo>
                    <a:pt x="71259" y="20967"/>
                  </a:lnTo>
                  <a:lnTo>
                    <a:pt x="73063" y="20967"/>
                  </a:lnTo>
                  <a:lnTo>
                    <a:pt x="74180" y="19913"/>
                  </a:lnTo>
                  <a:lnTo>
                    <a:pt x="74180" y="18605"/>
                  </a:lnTo>
                  <a:lnTo>
                    <a:pt x="74180" y="17297"/>
                  </a:lnTo>
                  <a:close/>
                </a:path>
                <a:path w="151765" h="21590">
                  <a:moveTo>
                    <a:pt x="74180" y="1054"/>
                  </a:moveTo>
                  <a:lnTo>
                    <a:pt x="73063" y="0"/>
                  </a:lnTo>
                  <a:lnTo>
                    <a:pt x="71259" y="0"/>
                  </a:lnTo>
                  <a:lnTo>
                    <a:pt x="70307" y="0"/>
                  </a:lnTo>
                  <a:lnTo>
                    <a:pt x="68503" y="0"/>
                  </a:lnTo>
                  <a:lnTo>
                    <a:pt x="67386" y="1054"/>
                  </a:lnTo>
                  <a:lnTo>
                    <a:pt x="67386" y="3670"/>
                  </a:lnTo>
                  <a:lnTo>
                    <a:pt x="68503" y="4724"/>
                  </a:lnTo>
                  <a:lnTo>
                    <a:pt x="70307" y="4724"/>
                  </a:lnTo>
                  <a:lnTo>
                    <a:pt x="71259" y="4724"/>
                  </a:lnTo>
                  <a:lnTo>
                    <a:pt x="73063" y="4724"/>
                  </a:lnTo>
                  <a:lnTo>
                    <a:pt x="74180" y="3670"/>
                  </a:lnTo>
                  <a:lnTo>
                    <a:pt x="74180" y="2362"/>
                  </a:lnTo>
                  <a:lnTo>
                    <a:pt x="74180" y="1054"/>
                  </a:lnTo>
                  <a:close/>
                </a:path>
                <a:path w="151765" h="21590">
                  <a:moveTo>
                    <a:pt x="78079" y="9182"/>
                  </a:moveTo>
                  <a:lnTo>
                    <a:pt x="76962" y="8128"/>
                  </a:lnTo>
                  <a:lnTo>
                    <a:pt x="74206" y="8128"/>
                  </a:lnTo>
                  <a:lnTo>
                    <a:pt x="73088" y="9182"/>
                  </a:lnTo>
                  <a:lnTo>
                    <a:pt x="73088" y="11798"/>
                  </a:lnTo>
                  <a:lnTo>
                    <a:pt x="74206" y="12852"/>
                  </a:lnTo>
                  <a:lnTo>
                    <a:pt x="76962" y="12852"/>
                  </a:lnTo>
                  <a:lnTo>
                    <a:pt x="78079" y="11798"/>
                  </a:lnTo>
                  <a:lnTo>
                    <a:pt x="78079" y="10490"/>
                  </a:lnTo>
                  <a:lnTo>
                    <a:pt x="78079" y="9182"/>
                  </a:lnTo>
                  <a:close/>
                </a:path>
                <a:path w="151765" h="21590">
                  <a:moveTo>
                    <a:pt x="83794" y="17297"/>
                  </a:moveTo>
                  <a:lnTo>
                    <a:pt x="82677" y="16243"/>
                  </a:lnTo>
                  <a:lnTo>
                    <a:pt x="80873" y="16243"/>
                  </a:lnTo>
                  <a:lnTo>
                    <a:pt x="79921" y="16243"/>
                  </a:lnTo>
                  <a:lnTo>
                    <a:pt x="78117" y="16243"/>
                  </a:lnTo>
                  <a:lnTo>
                    <a:pt x="77000" y="17297"/>
                  </a:lnTo>
                  <a:lnTo>
                    <a:pt x="77000" y="19913"/>
                  </a:lnTo>
                  <a:lnTo>
                    <a:pt x="78117" y="20967"/>
                  </a:lnTo>
                  <a:lnTo>
                    <a:pt x="79921" y="20967"/>
                  </a:lnTo>
                  <a:lnTo>
                    <a:pt x="80873" y="20967"/>
                  </a:lnTo>
                  <a:lnTo>
                    <a:pt x="82677" y="20967"/>
                  </a:lnTo>
                  <a:lnTo>
                    <a:pt x="83794" y="19913"/>
                  </a:lnTo>
                  <a:lnTo>
                    <a:pt x="83794" y="18605"/>
                  </a:lnTo>
                  <a:lnTo>
                    <a:pt x="83794" y="17297"/>
                  </a:lnTo>
                  <a:close/>
                </a:path>
                <a:path w="151765" h="21590">
                  <a:moveTo>
                    <a:pt x="83794" y="1054"/>
                  </a:moveTo>
                  <a:lnTo>
                    <a:pt x="82677" y="0"/>
                  </a:lnTo>
                  <a:lnTo>
                    <a:pt x="80873" y="0"/>
                  </a:lnTo>
                  <a:lnTo>
                    <a:pt x="79921" y="0"/>
                  </a:lnTo>
                  <a:lnTo>
                    <a:pt x="78117" y="0"/>
                  </a:lnTo>
                  <a:lnTo>
                    <a:pt x="77000" y="1054"/>
                  </a:lnTo>
                  <a:lnTo>
                    <a:pt x="77000" y="3670"/>
                  </a:lnTo>
                  <a:lnTo>
                    <a:pt x="78117" y="4724"/>
                  </a:lnTo>
                  <a:lnTo>
                    <a:pt x="79921" y="4724"/>
                  </a:lnTo>
                  <a:lnTo>
                    <a:pt x="80873" y="4724"/>
                  </a:lnTo>
                  <a:lnTo>
                    <a:pt x="82677" y="4724"/>
                  </a:lnTo>
                  <a:lnTo>
                    <a:pt x="83794" y="3670"/>
                  </a:lnTo>
                  <a:lnTo>
                    <a:pt x="83794" y="2362"/>
                  </a:lnTo>
                  <a:lnTo>
                    <a:pt x="83794" y="1054"/>
                  </a:lnTo>
                  <a:close/>
                </a:path>
                <a:path w="151765" h="21590">
                  <a:moveTo>
                    <a:pt x="87706" y="9182"/>
                  </a:moveTo>
                  <a:lnTo>
                    <a:pt x="86588" y="8128"/>
                  </a:lnTo>
                  <a:lnTo>
                    <a:pt x="83832" y="8128"/>
                  </a:lnTo>
                  <a:lnTo>
                    <a:pt x="82715" y="9182"/>
                  </a:lnTo>
                  <a:lnTo>
                    <a:pt x="82715" y="11798"/>
                  </a:lnTo>
                  <a:lnTo>
                    <a:pt x="83832" y="12852"/>
                  </a:lnTo>
                  <a:lnTo>
                    <a:pt x="86588" y="12852"/>
                  </a:lnTo>
                  <a:lnTo>
                    <a:pt x="87706" y="11798"/>
                  </a:lnTo>
                  <a:lnTo>
                    <a:pt x="87706" y="10490"/>
                  </a:lnTo>
                  <a:lnTo>
                    <a:pt x="87706" y="9182"/>
                  </a:lnTo>
                  <a:close/>
                </a:path>
                <a:path w="151765" h="21590">
                  <a:moveTo>
                    <a:pt x="93421" y="17297"/>
                  </a:moveTo>
                  <a:lnTo>
                    <a:pt x="92303" y="16243"/>
                  </a:lnTo>
                  <a:lnTo>
                    <a:pt x="90500" y="16243"/>
                  </a:lnTo>
                  <a:lnTo>
                    <a:pt x="89547" y="16243"/>
                  </a:lnTo>
                  <a:lnTo>
                    <a:pt x="87744" y="16243"/>
                  </a:lnTo>
                  <a:lnTo>
                    <a:pt x="86626" y="17297"/>
                  </a:lnTo>
                  <a:lnTo>
                    <a:pt x="86626" y="19913"/>
                  </a:lnTo>
                  <a:lnTo>
                    <a:pt x="87744" y="20967"/>
                  </a:lnTo>
                  <a:lnTo>
                    <a:pt x="89547" y="20967"/>
                  </a:lnTo>
                  <a:lnTo>
                    <a:pt x="90500" y="20967"/>
                  </a:lnTo>
                  <a:lnTo>
                    <a:pt x="92303" y="20967"/>
                  </a:lnTo>
                  <a:lnTo>
                    <a:pt x="93421" y="19913"/>
                  </a:lnTo>
                  <a:lnTo>
                    <a:pt x="93421" y="18605"/>
                  </a:lnTo>
                  <a:lnTo>
                    <a:pt x="93421" y="17297"/>
                  </a:lnTo>
                  <a:close/>
                </a:path>
                <a:path w="151765" h="21590">
                  <a:moveTo>
                    <a:pt x="93421" y="1054"/>
                  </a:moveTo>
                  <a:lnTo>
                    <a:pt x="92303" y="0"/>
                  </a:lnTo>
                  <a:lnTo>
                    <a:pt x="90500" y="0"/>
                  </a:lnTo>
                  <a:lnTo>
                    <a:pt x="89547" y="0"/>
                  </a:lnTo>
                  <a:lnTo>
                    <a:pt x="87744" y="0"/>
                  </a:lnTo>
                  <a:lnTo>
                    <a:pt x="86626" y="1054"/>
                  </a:lnTo>
                  <a:lnTo>
                    <a:pt x="86626" y="3670"/>
                  </a:lnTo>
                  <a:lnTo>
                    <a:pt x="87744" y="4724"/>
                  </a:lnTo>
                  <a:lnTo>
                    <a:pt x="89547" y="4724"/>
                  </a:lnTo>
                  <a:lnTo>
                    <a:pt x="90500" y="4724"/>
                  </a:lnTo>
                  <a:lnTo>
                    <a:pt x="92303" y="4724"/>
                  </a:lnTo>
                  <a:lnTo>
                    <a:pt x="93421" y="3670"/>
                  </a:lnTo>
                  <a:lnTo>
                    <a:pt x="93421" y="2362"/>
                  </a:lnTo>
                  <a:lnTo>
                    <a:pt x="93421" y="1054"/>
                  </a:lnTo>
                  <a:close/>
                </a:path>
                <a:path w="151765" h="21590">
                  <a:moveTo>
                    <a:pt x="97332" y="9182"/>
                  </a:moveTo>
                  <a:lnTo>
                    <a:pt x="96215" y="8128"/>
                  </a:lnTo>
                  <a:lnTo>
                    <a:pt x="93459" y="8128"/>
                  </a:lnTo>
                  <a:lnTo>
                    <a:pt x="92341" y="9182"/>
                  </a:lnTo>
                  <a:lnTo>
                    <a:pt x="92341" y="11798"/>
                  </a:lnTo>
                  <a:lnTo>
                    <a:pt x="93459" y="12852"/>
                  </a:lnTo>
                  <a:lnTo>
                    <a:pt x="96215" y="12852"/>
                  </a:lnTo>
                  <a:lnTo>
                    <a:pt x="97332" y="11798"/>
                  </a:lnTo>
                  <a:lnTo>
                    <a:pt x="97332" y="10490"/>
                  </a:lnTo>
                  <a:lnTo>
                    <a:pt x="97332" y="9182"/>
                  </a:lnTo>
                  <a:close/>
                </a:path>
                <a:path w="151765" h="21590">
                  <a:moveTo>
                    <a:pt x="103047" y="17297"/>
                  </a:moveTo>
                  <a:lnTo>
                    <a:pt x="101930" y="16243"/>
                  </a:lnTo>
                  <a:lnTo>
                    <a:pt x="100126" y="16243"/>
                  </a:lnTo>
                  <a:lnTo>
                    <a:pt x="99174" y="16243"/>
                  </a:lnTo>
                  <a:lnTo>
                    <a:pt x="97370" y="16243"/>
                  </a:lnTo>
                  <a:lnTo>
                    <a:pt x="96253" y="17297"/>
                  </a:lnTo>
                  <a:lnTo>
                    <a:pt x="96253" y="19913"/>
                  </a:lnTo>
                  <a:lnTo>
                    <a:pt x="97370" y="20967"/>
                  </a:lnTo>
                  <a:lnTo>
                    <a:pt x="99174" y="20967"/>
                  </a:lnTo>
                  <a:lnTo>
                    <a:pt x="100126" y="20967"/>
                  </a:lnTo>
                  <a:lnTo>
                    <a:pt x="101930" y="20967"/>
                  </a:lnTo>
                  <a:lnTo>
                    <a:pt x="103047" y="19913"/>
                  </a:lnTo>
                  <a:lnTo>
                    <a:pt x="103047" y="18605"/>
                  </a:lnTo>
                  <a:lnTo>
                    <a:pt x="103047" y="17297"/>
                  </a:lnTo>
                  <a:close/>
                </a:path>
                <a:path w="151765" h="21590">
                  <a:moveTo>
                    <a:pt x="103047" y="1054"/>
                  </a:moveTo>
                  <a:lnTo>
                    <a:pt x="101930" y="0"/>
                  </a:lnTo>
                  <a:lnTo>
                    <a:pt x="100126" y="0"/>
                  </a:lnTo>
                  <a:lnTo>
                    <a:pt x="99174" y="0"/>
                  </a:lnTo>
                  <a:lnTo>
                    <a:pt x="97370" y="0"/>
                  </a:lnTo>
                  <a:lnTo>
                    <a:pt x="96253" y="1054"/>
                  </a:lnTo>
                  <a:lnTo>
                    <a:pt x="96253" y="3670"/>
                  </a:lnTo>
                  <a:lnTo>
                    <a:pt x="97370" y="4724"/>
                  </a:lnTo>
                  <a:lnTo>
                    <a:pt x="99174" y="4724"/>
                  </a:lnTo>
                  <a:lnTo>
                    <a:pt x="100126" y="4724"/>
                  </a:lnTo>
                  <a:lnTo>
                    <a:pt x="101930" y="4724"/>
                  </a:lnTo>
                  <a:lnTo>
                    <a:pt x="103047" y="3670"/>
                  </a:lnTo>
                  <a:lnTo>
                    <a:pt x="103047" y="2362"/>
                  </a:lnTo>
                  <a:lnTo>
                    <a:pt x="103047" y="1054"/>
                  </a:lnTo>
                  <a:close/>
                </a:path>
                <a:path w="151765" h="21590">
                  <a:moveTo>
                    <a:pt x="106959" y="9182"/>
                  </a:moveTo>
                  <a:lnTo>
                    <a:pt x="105841" y="8128"/>
                  </a:lnTo>
                  <a:lnTo>
                    <a:pt x="103085" y="8128"/>
                  </a:lnTo>
                  <a:lnTo>
                    <a:pt x="101968" y="9182"/>
                  </a:lnTo>
                  <a:lnTo>
                    <a:pt x="101968" y="11798"/>
                  </a:lnTo>
                  <a:lnTo>
                    <a:pt x="103085" y="12852"/>
                  </a:lnTo>
                  <a:lnTo>
                    <a:pt x="105841" y="12852"/>
                  </a:lnTo>
                  <a:lnTo>
                    <a:pt x="106959" y="11798"/>
                  </a:lnTo>
                  <a:lnTo>
                    <a:pt x="106959" y="10490"/>
                  </a:lnTo>
                  <a:lnTo>
                    <a:pt x="106959" y="9182"/>
                  </a:lnTo>
                  <a:close/>
                </a:path>
                <a:path w="151765" h="21590">
                  <a:moveTo>
                    <a:pt x="112674" y="17297"/>
                  </a:moveTo>
                  <a:lnTo>
                    <a:pt x="111556" y="16243"/>
                  </a:lnTo>
                  <a:lnTo>
                    <a:pt x="109753" y="16243"/>
                  </a:lnTo>
                  <a:lnTo>
                    <a:pt x="108800" y="16243"/>
                  </a:lnTo>
                  <a:lnTo>
                    <a:pt x="106997" y="16243"/>
                  </a:lnTo>
                  <a:lnTo>
                    <a:pt x="105879" y="17297"/>
                  </a:lnTo>
                  <a:lnTo>
                    <a:pt x="105879" y="19913"/>
                  </a:lnTo>
                  <a:lnTo>
                    <a:pt x="106997" y="20967"/>
                  </a:lnTo>
                  <a:lnTo>
                    <a:pt x="108800" y="20967"/>
                  </a:lnTo>
                  <a:lnTo>
                    <a:pt x="109753" y="20967"/>
                  </a:lnTo>
                  <a:lnTo>
                    <a:pt x="111556" y="20967"/>
                  </a:lnTo>
                  <a:lnTo>
                    <a:pt x="112674" y="19913"/>
                  </a:lnTo>
                  <a:lnTo>
                    <a:pt x="112674" y="18605"/>
                  </a:lnTo>
                  <a:lnTo>
                    <a:pt x="112674" y="17297"/>
                  </a:lnTo>
                  <a:close/>
                </a:path>
                <a:path w="151765" h="21590">
                  <a:moveTo>
                    <a:pt x="112674" y="1054"/>
                  </a:moveTo>
                  <a:lnTo>
                    <a:pt x="111556" y="0"/>
                  </a:lnTo>
                  <a:lnTo>
                    <a:pt x="109753" y="0"/>
                  </a:lnTo>
                  <a:lnTo>
                    <a:pt x="108800" y="0"/>
                  </a:lnTo>
                  <a:lnTo>
                    <a:pt x="106997" y="0"/>
                  </a:lnTo>
                  <a:lnTo>
                    <a:pt x="105879" y="1054"/>
                  </a:lnTo>
                  <a:lnTo>
                    <a:pt x="105879" y="3670"/>
                  </a:lnTo>
                  <a:lnTo>
                    <a:pt x="106997" y="4724"/>
                  </a:lnTo>
                  <a:lnTo>
                    <a:pt x="108800" y="4724"/>
                  </a:lnTo>
                  <a:lnTo>
                    <a:pt x="109753" y="4724"/>
                  </a:lnTo>
                  <a:lnTo>
                    <a:pt x="111556" y="4724"/>
                  </a:lnTo>
                  <a:lnTo>
                    <a:pt x="112674" y="3670"/>
                  </a:lnTo>
                  <a:lnTo>
                    <a:pt x="112674" y="2362"/>
                  </a:lnTo>
                  <a:lnTo>
                    <a:pt x="112674" y="1054"/>
                  </a:lnTo>
                  <a:close/>
                </a:path>
                <a:path w="151765" h="21590">
                  <a:moveTo>
                    <a:pt x="116586" y="9182"/>
                  </a:moveTo>
                  <a:lnTo>
                    <a:pt x="115468" y="8128"/>
                  </a:lnTo>
                  <a:lnTo>
                    <a:pt x="112712" y="8128"/>
                  </a:lnTo>
                  <a:lnTo>
                    <a:pt x="111594" y="9182"/>
                  </a:lnTo>
                  <a:lnTo>
                    <a:pt x="111594" y="11798"/>
                  </a:lnTo>
                  <a:lnTo>
                    <a:pt x="112712" y="12852"/>
                  </a:lnTo>
                  <a:lnTo>
                    <a:pt x="115468" y="12852"/>
                  </a:lnTo>
                  <a:lnTo>
                    <a:pt x="116586" y="11798"/>
                  </a:lnTo>
                  <a:lnTo>
                    <a:pt x="116586" y="10490"/>
                  </a:lnTo>
                  <a:lnTo>
                    <a:pt x="116586" y="9182"/>
                  </a:lnTo>
                  <a:close/>
                </a:path>
                <a:path w="151765" h="21590">
                  <a:moveTo>
                    <a:pt x="122301" y="17297"/>
                  </a:moveTo>
                  <a:lnTo>
                    <a:pt x="121183" y="16243"/>
                  </a:lnTo>
                  <a:lnTo>
                    <a:pt x="119380" y="16243"/>
                  </a:lnTo>
                  <a:lnTo>
                    <a:pt x="118427" y="16243"/>
                  </a:lnTo>
                  <a:lnTo>
                    <a:pt x="116624" y="16243"/>
                  </a:lnTo>
                  <a:lnTo>
                    <a:pt x="115506" y="17297"/>
                  </a:lnTo>
                  <a:lnTo>
                    <a:pt x="115506" y="19913"/>
                  </a:lnTo>
                  <a:lnTo>
                    <a:pt x="116624" y="20967"/>
                  </a:lnTo>
                  <a:lnTo>
                    <a:pt x="118427" y="20967"/>
                  </a:lnTo>
                  <a:lnTo>
                    <a:pt x="119380" y="20967"/>
                  </a:lnTo>
                  <a:lnTo>
                    <a:pt x="121183" y="20967"/>
                  </a:lnTo>
                  <a:lnTo>
                    <a:pt x="122301" y="19913"/>
                  </a:lnTo>
                  <a:lnTo>
                    <a:pt x="122301" y="18605"/>
                  </a:lnTo>
                  <a:lnTo>
                    <a:pt x="122301" y="17297"/>
                  </a:lnTo>
                  <a:close/>
                </a:path>
                <a:path w="151765" h="21590">
                  <a:moveTo>
                    <a:pt x="122301" y="1054"/>
                  </a:moveTo>
                  <a:lnTo>
                    <a:pt x="121183" y="0"/>
                  </a:lnTo>
                  <a:lnTo>
                    <a:pt x="119380" y="0"/>
                  </a:lnTo>
                  <a:lnTo>
                    <a:pt x="118427" y="0"/>
                  </a:lnTo>
                  <a:lnTo>
                    <a:pt x="116624" y="0"/>
                  </a:lnTo>
                  <a:lnTo>
                    <a:pt x="115506" y="1054"/>
                  </a:lnTo>
                  <a:lnTo>
                    <a:pt x="115506" y="3670"/>
                  </a:lnTo>
                  <a:lnTo>
                    <a:pt x="116624" y="4724"/>
                  </a:lnTo>
                  <a:lnTo>
                    <a:pt x="118427" y="4724"/>
                  </a:lnTo>
                  <a:lnTo>
                    <a:pt x="119380" y="4724"/>
                  </a:lnTo>
                  <a:lnTo>
                    <a:pt x="121183" y="4724"/>
                  </a:lnTo>
                  <a:lnTo>
                    <a:pt x="122301" y="3670"/>
                  </a:lnTo>
                  <a:lnTo>
                    <a:pt x="122301" y="2362"/>
                  </a:lnTo>
                  <a:lnTo>
                    <a:pt x="122301" y="1054"/>
                  </a:lnTo>
                  <a:close/>
                </a:path>
                <a:path w="151765" h="21590">
                  <a:moveTo>
                    <a:pt x="126212" y="9182"/>
                  </a:moveTo>
                  <a:lnTo>
                    <a:pt x="125095" y="8128"/>
                  </a:lnTo>
                  <a:lnTo>
                    <a:pt x="122339" y="8128"/>
                  </a:lnTo>
                  <a:lnTo>
                    <a:pt x="121221" y="9182"/>
                  </a:lnTo>
                  <a:lnTo>
                    <a:pt x="121221" y="11798"/>
                  </a:lnTo>
                  <a:lnTo>
                    <a:pt x="122339" y="12852"/>
                  </a:lnTo>
                  <a:lnTo>
                    <a:pt x="125095" y="12852"/>
                  </a:lnTo>
                  <a:lnTo>
                    <a:pt x="126212" y="11798"/>
                  </a:lnTo>
                  <a:lnTo>
                    <a:pt x="126212" y="10490"/>
                  </a:lnTo>
                  <a:lnTo>
                    <a:pt x="126212" y="9182"/>
                  </a:lnTo>
                  <a:close/>
                </a:path>
                <a:path w="151765" h="21590">
                  <a:moveTo>
                    <a:pt x="131927" y="17297"/>
                  </a:moveTo>
                  <a:lnTo>
                    <a:pt x="130810" y="16243"/>
                  </a:lnTo>
                  <a:lnTo>
                    <a:pt x="129006" y="16243"/>
                  </a:lnTo>
                  <a:lnTo>
                    <a:pt x="128054" y="16243"/>
                  </a:lnTo>
                  <a:lnTo>
                    <a:pt x="126250" y="16243"/>
                  </a:lnTo>
                  <a:lnTo>
                    <a:pt x="125133" y="17297"/>
                  </a:lnTo>
                  <a:lnTo>
                    <a:pt x="125133" y="19913"/>
                  </a:lnTo>
                  <a:lnTo>
                    <a:pt x="126250" y="20967"/>
                  </a:lnTo>
                  <a:lnTo>
                    <a:pt x="128054" y="20967"/>
                  </a:lnTo>
                  <a:lnTo>
                    <a:pt x="129006" y="20967"/>
                  </a:lnTo>
                  <a:lnTo>
                    <a:pt x="130810" y="20967"/>
                  </a:lnTo>
                  <a:lnTo>
                    <a:pt x="131927" y="19913"/>
                  </a:lnTo>
                  <a:lnTo>
                    <a:pt x="131927" y="18605"/>
                  </a:lnTo>
                  <a:lnTo>
                    <a:pt x="131927" y="17297"/>
                  </a:lnTo>
                  <a:close/>
                </a:path>
                <a:path w="151765" h="21590">
                  <a:moveTo>
                    <a:pt x="131927" y="1054"/>
                  </a:moveTo>
                  <a:lnTo>
                    <a:pt x="130810" y="0"/>
                  </a:lnTo>
                  <a:lnTo>
                    <a:pt x="129006" y="0"/>
                  </a:lnTo>
                  <a:lnTo>
                    <a:pt x="128054" y="0"/>
                  </a:lnTo>
                  <a:lnTo>
                    <a:pt x="126250" y="0"/>
                  </a:lnTo>
                  <a:lnTo>
                    <a:pt x="125133" y="1054"/>
                  </a:lnTo>
                  <a:lnTo>
                    <a:pt x="125133" y="3670"/>
                  </a:lnTo>
                  <a:lnTo>
                    <a:pt x="126250" y="4724"/>
                  </a:lnTo>
                  <a:lnTo>
                    <a:pt x="128054" y="4724"/>
                  </a:lnTo>
                  <a:lnTo>
                    <a:pt x="129006" y="4724"/>
                  </a:lnTo>
                  <a:lnTo>
                    <a:pt x="130810" y="4724"/>
                  </a:lnTo>
                  <a:lnTo>
                    <a:pt x="131927" y="3670"/>
                  </a:lnTo>
                  <a:lnTo>
                    <a:pt x="131927" y="2362"/>
                  </a:lnTo>
                  <a:lnTo>
                    <a:pt x="131927" y="1054"/>
                  </a:lnTo>
                  <a:close/>
                </a:path>
                <a:path w="151765" h="21590">
                  <a:moveTo>
                    <a:pt x="135839" y="9182"/>
                  </a:moveTo>
                  <a:lnTo>
                    <a:pt x="134721" y="8128"/>
                  </a:lnTo>
                  <a:lnTo>
                    <a:pt x="131965" y="8128"/>
                  </a:lnTo>
                  <a:lnTo>
                    <a:pt x="130848" y="9182"/>
                  </a:lnTo>
                  <a:lnTo>
                    <a:pt x="130848" y="11798"/>
                  </a:lnTo>
                  <a:lnTo>
                    <a:pt x="131965" y="12852"/>
                  </a:lnTo>
                  <a:lnTo>
                    <a:pt x="134721" y="12852"/>
                  </a:lnTo>
                  <a:lnTo>
                    <a:pt x="135839" y="11798"/>
                  </a:lnTo>
                  <a:lnTo>
                    <a:pt x="135839" y="10490"/>
                  </a:lnTo>
                  <a:lnTo>
                    <a:pt x="135839" y="9182"/>
                  </a:lnTo>
                  <a:close/>
                </a:path>
                <a:path w="151765" h="21590">
                  <a:moveTo>
                    <a:pt x="141554" y="17297"/>
                  </a:moveTo>
                  <a:lnTo>
                    <a:pt x="140436" y="16243"/>
                  </a:lnTo>
                  <a:lnTo>
                    <a:pt x="137680" y="16243"/>
                  </a:lnTo>
                  <a:lnTo>
                    <a:pt x="136563" y="17297"/>
                  </a:lnTo>
                  <a:lnTo>
                    <a:pt x="136563" y="19913"/>
                  </a:lnTo>
                  <a:lnTo>
                    <a:pt x="137680" y="20967"/>
                  </a:lnTo>
                  <a:lnTo>
                    <a:pt x="140436" y="20967"/>
                  </a:lnTo>
                  <a:lnTo>
                    <a:pt x="141554" y="19913"/>
                  </a:lnTo>
                  <a:lnTo>
                    <a:pt x="141554" y="18605"/>
                  </a:lnTo>
                  <a:lnTo>
                    <a:pt x="141554" y="17297"/>
                  </a:lnTo>
                  <a:close/>
                </a:path>
                <a:path w="151765" h="21590">
                  <a:moveTo>
                    <a:pt x="141554" y="1054"/>
                  </a:moveTo>
                  <a:lnTo>
                    <a:pt x="140436" y="0"/>
                  </a:lnTo>
                  <a:lnTo>
                    <a:pt x="137680" y="0"/>
                  </a:lnTo>
                  <a:lnTo>
                    <a:pt x="136563" y="1054"/>
                  </a:lnTo>
                  <a:lnTo>
                    <a:pt x="136563" y="3670"/>
                  </a:lnTo>
                  <a:lnTo>
                    <a:pt x="137680" y="4724"/>
                  </a:lnTo>
                  <a:lnTo>
                    <a:pt x="140436" y="4724"/>
                  </a:lnTo>
                  <a:lnTo>
                    <a:pt x="141554" y="3670"/>
                  </a:lnTo>
                  <a:lnTo>
                    <a:pt x="141554" y="2362"/>
                  </a:lnTo>
                  <a:lnTo>
                    <a:pt x="141554" y="1054"/>
                  </a:lnTo>
                  <a:close/>
                </a:path>
                <a:path w="151765" h="21590">
                  <a:moveTo>
                    <a:pt x="151180" y="17297"/>
                  </a:moveTo>
                  <a:lnTo>
                    <a:pt x="150063" y="16243"/>
                  </a:lnTo>
                  <a:lnTo>
                    <a:pt x="147307" y="16243"/>
                  </a:lnTo>
                  <a:lnTo>
                    <a:pt x="146189" y="17297"/>
                  </a:lnTo>
                  <a:lnTo>
                    <a:pt x="146189" y="19913"/>
                  </a:lnTo>
                  <a:lnTo>
                    <a:pt x="147307" y="20967"/>
                  </a:lnTo>
                  <a:lnTo>
                    <a:pt x="150063" y="20967"/>
                  </a:lnTo>
                  <a:lnTo>
                    <a:pt x="151180" y="19913"/>
                  </a:lnTo>
                  <a:lnTo>
                    <a:pt x="151180" y="18605"/>
                  </a:lnTo>
                  <a:lnTo>
                    <a:pt x="151180" y="17297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50011" y="6658127"/>
              <a:ext cx="261620" cy="35560"/>
            </a:xfrm>
            <a:custGeom>
              <a:avLst/>
              <a:gdLst/>
              <a:ahLst/>
              <a:cxnLst/>
              <a:rect l="l" t="t" r="r" b="b"/>
              <a:pathLst>
                <a:path w="261620" h="35559">
                  <a:moveTo>
                    <a:pt x="1676" y="17297"/>
                  </a:moveTo>
                  <a:lnTo>
                    <a:pt x="558" y="16243"/>
                  </a:lnTo>
                  <a:lnTo>
                    <a:pt x="0" y="16243"/>
                  </a:lnTo>
                  <a:lnTo>
                    <a:pt x="0" y="18605"/>
                  </a:lnTo>
                  <a:lnTo>
                    <a:pt x="1676" y="18605"/>
                  </a:lnTo>
                  <a:lnTo>
                    <a:pt x="1676" y="17297"/>
                  </a:lnTo>
                  <a:close/>
                </a:path>
                <a:path w="261620" h="35559">
                  <a:moveTo>
                    <a:pt x="1676" y="2349"/>
                  </a:moveTo>
                  <a:lnTo>
                    <a:pt x="0" y="2349"/>
                  </a:lnTo>
                  <a:lnTo>
                    <a:pt x="0" y="4724"/>
                  </a:lnTo>
                  <a:lnTo>
                    <a:pt x="558" y="4724"/>
                  </a:lnTo>
                  <a:lnTo>
                    <a:pt x="1676" y="3670"/>
                  </a:lnTo>
                  <a:lnTo>
                    <a:pt x="1676" y="2349"/>
                  </a:lnTo>
                  <a:close/>
                </a:path>
                <a:path w="261620" h="35559">
                  <a:moveTo>
                    <a:pt x="7391" y="9169"/>
                  </a:moveTo>
                  <a:lnTo>
                    <a:pt x="6273" y="8115"/>
                  </a:lnTo>
                  <a:lnTo>
                    <a:pt x="3517" y="8115"/>
                  </a:lnTo>
                  <a:lnTo>
                    <a:pt x="2400" y="9169"/>
                  </a:lnTo>
                  <a:lnTo>
                    <a:pt x="2400" y="11785"/>
                  </a:lnTo>
                  <a:lnTo>
                    <a:pt x="3517" y="12839"/>
                  </a:lnTo>
                  <a:lnTo>
                    <a:pt x="6273" y="12839"/>
                  </a:lnTo>
                  <a:lnTo>
                    <a:pt x="7391" y="11785"/>
                  </a:lnTo>
                  <a:lnTo>
                    <a:pt x="7391" y="10477"/>
                  </a:lnTo>
                  <a:lnTo>
                    <a:pt x="7391" y="9169"/>
                  </a:lnTo>
                  <a:close/>
                </a:path>
                <a:path w="261620" h="35559">
                  <a:moveTo>
                    <a:pt x="13106" y="17297"/>
                  </a:moveTo>
                  <a:lnTo>
                    <a:pt x="11988" y="16243"/>
                  </a:lnTo>
                  <a:lnTo>
                    <a:pt x="10185" y="16243"/>
                  </a:lnTo>
                  <a:lnTo>
                    <a:pt x="9232" y="16243"/>
                  </a:lnTo>
                  <a:lnTo>
                    <a:pt x="7429" y="16243"/>
                  </a:lnTo>
                  <a:lnTo>
                    <a:pt x="6311" y="17297"/>
                  </a:lnTo>
                  <a:lnTo>
                    <a:pt x="6311" y="19913"/>
                  </a:lnTo>
                  <a:lnTo>
                    <a:pt x="7429" y="20967"/>
                  </a:lnTo>
                  <a:lnTo>
                    <a:pt x="9232" y="20967"/>
                  </a:lnTo>
                  <a:lnTo>
                    <a:pt x="10185" y="20967"/>
                  </a:lnTo>
                  <a:lnTo>
                    <a:pt x="11988" y="20967"/>
                  </a:lnTo>
                  <a:lnTo>
                    <a:pt x="13106" y="19913"/>
                  </a:lnTo>
                  <a:lnTo>
                    <a:pt x="13106" y="18605"/>
                  </a:lnTo>
                  <a:lnTo>
                    <a:pt x="13106" y="17297"/>
                  </a:lnTo>
                  <a:close/>
                </a:path>
                <a:path w="261620" h="35559">
                  <a:moveTo>
                    <a:pt x="13106" y="1054"/>
                  </a:moveTo>
                  <a:lnTo>
                    <a:pt x="11988" y="0"/>
                  </a:lnTo>
                  <a:lnTo>
                    <a:pt x="10185" y="0"/>
                  </a:lnTo>
                  <a:lnTo>
                    <a:pt x="9232" y="0"/>
                  </a:lnTo>
                  <a:lnTo>
                    <a:pt x="7429" y="0"/>
                  </a:lnTo>
                  <a:lnTo>
                    <a:pt x="6311" y="1054"/>
                  </a:lnTo>
                  <a:lnTo>
                    <a:pt x="6311" y="3670"/>
                  </a:lnTo>
                  <a:lnTo>
                    <a:pt x="7429" y="4724"/>
                  </a:lnTo>
                  <a:lnTo>
                    <a:pt x="9232" y="4724"/>
                  </a:lnTo>
                  <a:lnTo>
                    <a:pt x="10185" y="4724"/>
                  </a:lnTo>
                  <a:lnTo>
                    <a:pt x="11988" y="4724"/>
                  </a:lnTo>
                  <a:lnTo>
                    <a:pt x="13106" y="3670"/>
                  </a:lnTo>
                  <a:lnTo>
                    <a:pt x="13106" y="2362"/>
                  </a:lnTo>
                  <a:lnTo>
                    <a:pt x="13106" y="1054"/>
                  </a:lnTo>
                  <a:close/>
                </a:path>
                <a:path w="261620" h="35559">
                  <a:moveTo>
                    <a:pt x="17018" y="9169"/>
                  </a:moveTo>
                  <a:lnTo>
                    <a:pt x="15900" y="8115"/>
                  </a:lnTo>
                  <a:lnTo>
                    <a:pt x="13144" y="8115"/>
                  </a:lnTo>
                  <a:lnTo>
                    <a:pt x="12026" y="9169"/>
                  </a:lnTo>
                  <a:lnTo>
                    <a:pt x="12026" y="11785"/>
                  </a:lnTo>
                  <a:lnTo>
                    <a:pt x="13144" y="12839"/>
                  </a:lnTo>
                  <a:lnTo>
                    <a:pt x="15900" y="12839"/>
                  </a:lnTo>
                  <a:lnTo>
                    <a:pt x="17018" y="11785"/>
                  </a:lnTo>
                  <a:lnTo>
                    <a:pt x="17018" y="10477"/>
                  </a:lnTo>
                  <a:lnTo>
                    <a:pt x="17018" y="9169"/>
                  </a:lnTo>
                  <a:close/>
                </a:path>
                <a:path w="261620" h="35559">
                  <a:moveTo>
                    <a:pt x="22733" y="17297"/>
                  </a:moveTo>
                  <a:lnTo>
                    <a:pt x="21615" y="16243"/>
                  </a:lnTo>
                  <a:lnTo>
                    <a:pt x="19812" y="16243"/>
                  </a:lnTo>
                  <a:lnTo>
                    <a:pt x="18859" y="16243"/>
                  </a:lnTo>
                  <a:lnTo>
                    <a:pt x="17056" y="16243"/>
                  </a:lnTo>
                  <a:lnTo>
                    <a:pt x="15938" y="17297"/>
                  </a:lnTo>
                  <a:lnTo>
                    <a:pt x="15938" y="19913"/>
                  </a:lnTo>
                  <a:lnTo>
                    <a:pt x="17056" y="20967"/>
                  </a:lnTo>
                  <a:lnTo>
                    <a:pt x="18859" y="20967"/>
                  </a:lnTo>
                  <a:lnTo>
                    <a:pt x="19812" y="20967"/>
                  </a:lnTo>
                  <a:lnTo>
                    <a:pt x="21615" y="20967"/>
                  </a:lnTo>
                  <a:lnTo>
                    <a:pt x="22733" y="19913"/>
                  </a:lnTo>
                  <a:lnTo>
                    <a:pt x="22733" y="18605"/>
                  </a:lnTo>
                  <a:lnTo>
                    <a:pt x="22733" y="17297"/>
                  </a:lnTo>
                  <a:close/>
                </a:path>
                <a:path w="261620" h="35559">
                  <a:moveTo>
                    <a:pt x="22733" y="1054"/>
                  </a:moveTo>
                  <a:lnTo>
                    <a:pt x="21615" y="0"/>
                  </a:lnTo>
                  <a:lnTo>
                    <a:pt x="19812" y="0"/>
                  </a:lnTo>
                  <a:lnTo>
                    <a:pt x="18859" y="0"/>
                  </a:lnTo>
                  <a:lnTo>
                    <a:pt x="17056" y="0"/>
                  </a:lnTo>
                  <a:lnTo>
                    <a:pt x="15938" y="1054"/>
                  </a:lnTo>
                  <a:lnTo>
                    <a:pt x="15938" y="3670"/>
                  </a:lnTo>
                  <a:lnTo>
                    <a:pt x="17056" y="4724"/>
                  </a:lnTo>
                  <a:lnTo>
                    <a:pt x="18859" y="4724"/>
                  </a:lnTo>
                  <a:lnTo>
                    <a:pt x="19812" y="4724"/>
                  </a:lnTo>
                  <a:lnTo>
                    <a:pt x="21615" y="4724"/>
                  </a:lnTo>
                  <a:lnTo>
                    <a:pt x="22733" y="3670"/>
                  </a:lnTo>
                  <a:lnTo>
                    <a:pt x="22733" y="2362"/>
                  </a:lnTo>
                  <a:lnTo>
                    <a:pt x="22733" y="1054"/>
                  </a:lnTo>
                  <a:close/>
                </a:path>
                <a:path w="261620" h="35559">
                  <a:moveTo>
                    <a:pt x="26644" y="9169"/>
                  </a:moveTo>
                  <a:lnTo>
                    <a:pt x="25527" y="8115"/>
                  </a:lnTo>
                  <a:lnTo>
                    <a:pt x="22771" y="8115"/>
                  </a:lnTo>
                  <a:lnTo>
                    <a:pt x="21653" y="9169"/>
                  </a:lnTo>
                  <a:lnTo>
                    <a:pt x="21653" y="11785"/>
                  </a:lnTo>
                  <a:lnTo>
                    <a:pt x="22771" y="12839"/>
                  </a:lnTo>
                  <a:lnTo>
                    <a:pt x="25527" y="12839"/>
                  </a:lnTo>
                  <a:lnTo>
                    <a:pt x="26644" y="11785"/>
                  </a:lnTo>
                  <a:lnTo>
                    <a:pt x="26644" y="10477"/>
                  </a:lnTo>
                  <a:lnTo>
                    <a:pt x="26644" y="9169"/>
                  </a:lnTo>
                  <a:close/>
                </a:path>
                <a:path w="261620" h="35559">
                  <a:moveTo>
                    <a:pt x="32359" y="17297"/>
                  </a:moveTo>
                  <a:lnTo>
                    <a:pt x="31242" y="16243"/>
                  </a:lnTo>
                  <a:lnTo>
                    <a:pt x="29438" y="16243"/>
                  </a:lnTo>
                  <a:lnTo>
                    <a:pt x="28486" y="16243"/>
                  </a:lnTo>
                  <a:lnTo>
                    <a:pt x="26682" y="16243"/>
                  </a:lnTo>
                  <a:lnTo>
                    <a:pt x="25565" y="17297"/>
                  </a:lnTo>
                  <a:lnTo>
                    <a:pt x="25565" y="19913"/>
                  </a:lnTo>
                  <a:lnTo>
                    <a:pt x="26682" y="20967"/>
                  </a:lnTo>
                  <a:lnTo>
                    <a:pt x="28486" y="20967"/>
                  </a:lnTo>
                  <a:lnTo>
                    <a:pt x="29438" y="20967"/>
                  </a:lnTo>
                  <a:lnTo>
                    <a:pt x="31242" y="20967"/>
                  </a:lnTo>
                  <a:lnTo>
                    <a:pt x="32359" y="19913"/>
                  </a:lnTo>
                  <a:lnTo>
                    <a:pt x="32359" y="18605"/>
                  </a:lnTo>
                  <a:lnTo>
                    <a:pt x="32359" y="17297"/>
                  </a:lnTo>
                  <a:close/>
                </a:path>
                <a:path w="261620" h="35559">
                  <a:moveTo>
                    <a:pt x="32359" y="1054"/>
                  </a:moveTo>
                  <a:lnTo>
                    <a:pt x="31242" y="0"/>
                  </a:lnTo>
                  <a:lnTo>
                    <a:pt x="29438" y="0"/>
                  </a:lnTo>
                  <a:lnTo>
                    <a:pt x="28486" y="0"/>
                  </a:lnTo>
                  <a:lnTo>
                    <a:pt x="26682" y="0"/>
                  </a:lnTo>
                  <a:lnTo>
                    <a:pt x="25565" y="1054"/>
                  </a:lnTo>
                  <a:lnTo>
                    <a:pt x="25565" y="3670"/>
                  </a:lnTo>
                  <a:lnTo>
                    <a:pt x="26682" y="4724"/>
                  </a:lnTo>
                  <a:lnTo>
                    <a:pt x="28486" y="4724"/>
                  </a:lnTo>
                  <a:lnTo>
                    <a:pt x="29438" y="4724"/>
                  </a:lnTo>
                  <a:lnTo>
                    <a:pt x="31242" y="4724"/>
                  </a:lnTo>
                  <a:lnTo>
                    <a:pt x="32359" y="3670"/>
                  </a:lnTo>
                  <a:lnTo>
                    <a:pt x="32359" y="2362"/>
                  </a:lnTo>
                  <a:lnTo>
                    <a:pt x="32359" y="1054"/>
                  </a:lnTo>
                  <a:close/>
                </a:path>
                <a:path w="261620" h="35559">
                  <a:moveTo>
                    <a:pt x="36271" y="9169"/>
                  </a:moveTo>
                  <a:lnTo>
                    <a:pt x="35153" y="8115"/>
                  </a:lnTo>
                  <a:lnTo>
                    <a:pt x="32397" y="8115"/>
                  </a:lnTo>
                  <a:lnTo>
                    <a:pt x="31280" y="9169"/>
                  </a:lnTo>
                  <a:lnTo>
                    <a:pt x="31280" y="11785"/>
                  </a:lnTo>
                  <a:lnTo>
                    <a:pt x="32397" y="12839"/>
                  </a:lnTo>
                  <a:lnTo>
                    <a:pt x="35153" y="12839"/>
                  </a:lnTo>
                  <a:lnTo>
                    <a:pt x="36271" y="11785"/>
                  </a:lnTo>
                  <a:lnTo>
                    <a:pt x="36271" y="10477"/>
                  </a:lnTo>
                  <a:lnTo>
                    <a:pt x="36271" y="9169"/>
                  </a:lnTo>
                  <a:close/>
                </a:path>
                <a:path w="261620" h="35559">
                  <a:moveTo>
                    <a:pt x="41986" y="17297"/>
                  </a:moveTo>
                  <a:lnTo>
                    <a:pt x="40868" y="16243"/>
                  </a:lnTo>
                  <a:lnTo>
                    <a:pt x="39065" y="16243"/>
                  </a:lnTo>
                  <a:lnTo>
                    <a:pt x="38112" y="16243"/>
                  </a:lnTo>
                  <a:lnTo>
                    <a:pt x="36309" y="16243"/>
                  </a:lnTo>
                  <a:lnTo>
                    <a:pt x="35191" y="17297"/>
                  </a:lnTo>
                  <a:lnTo>
                    <a:pt x="35191" y="19913"/>
                  </a:lnTo>
                  <a:lnTo>
                    <a:pt x="36309" y="20967"/>
                  </a:lnTo>
                  <a:lnTo>
                    <a:pt x="38112" y="20967"/>
                  </a:lnTo>
                  <a:lnTo>
                    <a:pt x="39065" y="20967"/>
                  </a:lnTo>
                  <a:lnTo>
                    <a:pt x="40868" y="20967"/>
                  </a:lnTo>
                  <a:lnTo>
                    <a:pt x="41986" y="19913"/>
                  </a:lnTo>
                  <a:lnTo>
                    <a:pt x="41986" y="18605"/>
                  </a:lnTo>
                  <a:lnTo>
                    <a:pt x="41986" y="17297"/>
                  </a:lnTo>
                  <a:close/>
                </a:path>
                <a:path w="261620" h="35559">
                  <a:moveTo>
                    <a:pt x="41986" y="1054"/>
                  </a:moveTo>
                  <a:lnTo>
                    <a:pt x="40868" y="0"/>
                  </a:lnTo>
                  <a:lnTo>
                    <a:pt x="39065" y="0"/>
                  </a:lnTo>
                  <a:lnTo>
                    <a:pt x="38112" y="0"/>
                  </a:lnTo>
                  <a:lnTo>
                    <a:pt x="36309" y="0"/>
                  </a:lnTo>
                  <a:lnTo>
                    <a:pt x="35191" y="1054"/>
                  </a:lnTo>
                  <a:lnTo>
                    <a:pt x="35191" y="3670"/>
                  </a:lnTo>
                  <a:lnTo>
                    <a:pt x="36309" y="4724"/>
                  </a:lnTo>
                  <a:lnTo>
                    <a:pt x="38112" y="4724"/>
                  </a:lnTo>
                  <a:lnTo>
                    <a:pt x="39065" y="4724"/>
                  </a:lnTo>
                  <a:lnTo>
                    <a:pt x="40868" y="4724"/>
                  </a:lnTo>
                  <a:lnTo>
                    <a:pt x="41986" y="3670"/>
                  </a:lnTo>
                  <a:lnTo>
                    <a:pt x="41986" y="2362"/>
                  </a:lnTo>
                  <a:lnTo>
                    <a:pt x="41986" y="1054"/>
                  </a:lnTo>
                  <a:close/>
                </a:path>
                <a:path w="261620" h="35559">
                  <a:moveTo>
                    <a:pt x="45897" y="9169"/>
                  </a:moveTo>
                  <a:lnTo>
                    <a:pt x="44780" y="8115"/>
                  </a:lnTo>
                  <a:lnTo>
                    <a:pt x="42024" y="8115"/>
                  </a:lnTo>
                  <a:lnTo>
                    <a:pt x="40906" y="9169"/>
                  </a:lnTo>
                  <a:lnTo>
                    <a:pt x="40906" y="11785"/>
                  </a:lnTo>
                  <a:lnTo>
                    <a:pt x="42024" y="12839"/>
                  </a:lnTo>
                  <a:lnTo>
                    <a:pt x="44780" y="12839"/>
                  </a:lnTo>
                  <a:lnTo>
                    <a:pt x="45897" y="11785"/>
                  </a:lnTo>
                  <a:lnTo>
                    <a:pt x="45897" y="10477"/>
                  </a:lnTo>
                  <a:lnTo>
                    <a:pt x="45897" y="9169"/>
                  </a:lnTo>
                  <a:close/>
                </a:path>
                <a:path w="261620" h="35559">
                  <a:moveTo>
                    <a:pt x="51612" y="17297"/>
                  </a:moveTo>
                  <a:lnTo>
                    <a:pt x="50495" y="16243"/>
                  </a:lnTo>
                  <a:lnTo>
                    <a:pt x="48691" y="16243"/>
                  </a:lnTo>
                  <a:lnTo>
                    <a:pt x="47739" y="16243"/>
                  </a:lnTo>
                  <a:lnTo>
                    <a:pt x="45935" y="16243"/>
                  </a:lnTo>
                  <a:lnTo>
                    <a:pt x="44818" y="17297"/>
                  </a:lnTo>
                  <a:lnTo>
                    <a:pt x="44818" y="19913"/>
                  </a:lnTo>
                  <a:lnTo>
                    <a:pt x="45935" y="20967"/>
                  </a:lnTo>
                  <a:lnTo>
                    <a:pt x="47739" y="20967"/>
                  </a:lnTo>
                  <a:lnTo>
                    <a:pt x="48691" y="20967"/>
                  </a:lnTo>
                  <a:lnTo>
                    <a:pt x="50495" y="20967"/>
                  </a:lnTo>
                  <a:lnTo>
                    <a:pt x="51612" y="19913"/>
                  </a:lnTo>
                  <a:lnTo>
                    <a:pt x="51612" y="18605"/>
                  </a:lnTo>
                  <a:lnTo>
                    <a:pt x="51612" y="17297"/>
                  </a:lnTo>
                  <a:close/>
                </a:path>
                <a:path w="261620" h="35559">
                  <a:moveTo>
                    <a:pt x="51612" y="1054"/>
                  </a:moveTo>
                  <a:lnTo>
                    <a:pt x="50495" y="0"/>
                  </a:lnTo>
                  <a:lnTo>
                    <a:pt x="48691" y="0"/>
                  </a:lnTo>
                  <a:lnTo>
                    <a:pt x="47739" y="0"/>
                  </a:lnTo>
                  <a:lnTo>
                    <a:pt x="45935" y="0"/>
                  </a:lnTo>
                  <a:lnTo>
                    <a:pt x="44818" y="1054"/>
                  </a:lnTo>
                  <a:lnTo>
                    <a:pt x="44818" y="3670"/>
                  </a:lnTo>
                  <a:lnTo>
                    <a:pt x="45935" y="4724"/>
                  </a:lnTo>
                  <a:lnTo>
                    <a:pt x="47739" y="4724"/>
                  </a:lnTo>
                  <a:lnTo>
                    <a:pt x="48691" y="4724"/>
                  </a:lnTo>
                  <a:lnTo>
                    <a:pt x="50495" y="4724"/>
                  </a:lnTo>
                  <a:lnTo>
                    <a:pt x="51612" y="3670"/>
                  </a:lnTo>
                  <a:lnTo>
                    <a:pt x="51612" y="2362"/>
                  </a:lnTo>
                  <a:lnTo>
                    <a:pt x="51612" y="1054"/>
                  </a:lnTo>
                  <a:close/>
                </a:path>
                <a:path w="261620" h="35559">
                  <a:moveTo>
                    <a:pt x="55524" y="9169"/>
                  </a:moveTo>
                  <a:lnTo>
                    <a:pt x="54406" y="8115"/>
                  </a:lnTo>
                  <a:lnTo>
                    <a:pt x="51650" y="8115"/>
                  </a:lnTo>
                  <a:lnTo>
                    <a:pt x="50533" y="9169"/>
                  </a:lnTo>
                  <a:lnTo>
                    <a:pt x="50533" y="11785"/>
                  </a:lnTo>
                  <a:lnTo>
                    <a:pt x="51650" y="12839"/>
                  </a:lnTo>
                  <a:lnTo>
                    <a:pt x="54406" y="12839"/>
                  </a:lnTo>
                  <a:lnTo>
                    <a:pt x="55524" y="11785"/>
                  </a:lnTo>
                  <a:lnTo>
                    <a:pt x="55524" y="10477"/>
                  </a:lnTo>
                  <a:lnTo>
                    <a:pt x="55524" y="9169"/>
                  </a:lnTo>
                  <a:close/>
                </a:path>
                <a:path w="261620" h="35559">
                  <a:moveTo>
                    <a:pt x="61239" y="17297"/>
                  </a:moveTo>
                  <a:lnTo>
                    <a:pt x="60121" y="16243"/>
                  </a:lnTo>
                  <a:lnTo>
                    <a:pt x="58318" y="16243"/>
                  </a:lnTo>
                  <a:lnTo>
                    <a:pt x="57365" y="16243"/>
                  </a:lnTo>
                  <a:lnTo>
                    <a:pt x="55562" y="16243"/>
                  </a:lnTo>
                  <a:lnTo>
                    <a:pt x="54444" y="17297"/>
                  </a:lnTo>
                  <a:lnTo>
                    <a:pt x="54444" y="19913"/>
                  </a:lnTo>
                  <a:lnTo>
                    <a:pt x="55562" y="20967"/>
                  </a:lnTo>
                  <a:lnTo>
                    <a:pt x="57365" y="20967"/>
                  </a:lnTo>
                  <a:lnTo>
                    <a:pt x="58318" y="20967"/>
                  </a:lnTo>
                  <a:lnTo>
                    <a:pt x="60121" y="20967"/>
                  </a:lnTo>
                  <a:lnTo>
                    <a:pt x="61239" y="19913"/>
                  </a:lnTo>
                  <a:lnTo>
                    <a:pt x="61239" y="18605"/>
                  </a:lnTo>
                  <a:lnTo>
                    <a:pt x="61239" y="17297"/>
                  </a:lnTo>
                  <a:close/>
                </a:path>
                <a:path w="261620" h="35559">
                  <a:moveTo>
                    <a:pt x="61239" y="1054"/>
                  </a:moveTo>
                  <a:lnTo>
                    <a:pt x="60121" y="0"/>
                  </a:lnTo>
                  <a:lnTo>
                    <a:pt x="58318" y="0"/>
                  </a:lnTo>
                  <a:lnTo>
                    <a:pt x="57365" y="0"/>
                  </a:lnTo>
                  <a:lnTo>
                    <a:pt x="55562" y="0"/>
                  </a:lnTo>
                  <a:lnTo>
                    <a:pt x="54444" y="1054"/>
                  </a:lnTo>
                  <a:lnTo>
                    <a:pt x="54444" y="3670"/>
                  </a:lnTo>
                  <a:lnTo>
                    <a:pt x="55562" y="4724"/>
                  </a:lnTo>
                  <a:lnTo>
                    <a:pt x="57365" y="4724"/>
                  </a:lnTo>
                  <a:lnTo>
                    <a:pt x="58318" y="4724"/>
                  </a:lnTo>
                  <a:lnTo>
                    <a:pt x="60121" y="4724"/>
                  </a:lnTo>
                  <a:lnTo>
                    <a:pt x="61239" y="3670"/>
                  </a:lnTo>
                  <a:lnTo>
                    <a:pt x="61239" y="2362"/>
                  </a:lnTo>
                  <a:lnTo>
                    <a:pt x="61239" y="1054"/>
                  </a:lnTo>
                  <a:close/>
                </a:path>
                <a:path w="261620" h="35559">
                  <a:moveTo>
                    <a:pt x="65138" y="9169"/>
                  </a:moveTo>
                  <a:lnTo>
                    <a:pt x="64020" y="8115"/>
                  </a:lnTo>
                  <a:lnTo>
                    <a:pt x="61264" y="8115"/>
                  </a:lnTo>
                  <a:lnTo>
                    <a:pt x="60147" y="9169"/>
                  </a:lnTo>
                  <a:lnTo>
                    <a:pt x="60147" y="11785"/>
                  </a:lnTo>
                  <a:lnTo>
                    <a:pt x="61264" y="12839"/>
                  </a:lnTo>
                  <a:lnTo>
                    <a:pt x="64020" y="12839"/>
                  </a:lnTo>
                  <a:lnTo>
                    <a:pt x="65138" y="11785"/>
                  </a:lnTo>
                  <a:lnTo>
                    <a:pt x="65138" y="10477"/>
                  </a:lnTo>
                  <a:lnTo>
                    <a:pt x="65138" y="9169"/>
                  </a:lnTo>
                  <a:close/>
                </a:path>
                <a:path w="261620" h="35559">
                  <a:moveTo>
                    <a:pt x="70853" y="17297"/>
                  </a:moveTo>
                  <a:lnTo>
                    <a:pt x="69735" y="16243"/>
                  </a:lnTo>
                  <a:lnTo>
                    <a:pt x="67932" y="16243"/>
                  </a:lnTo>
                  <a:lnTo>
                    <a:pt x="66979" y="16243"/>
                  </a:lnTo>
                  <a:lnTo>
                    <a:pt x="65176" y="16243"/>
                  </a:lnTo>
                  <a:lnTo>
                    <a:pt x="64058" y="17297"/>
                  </a:lnTo>
                  <a:lnTo>
                    <a:pt x="64058" y="19913"/>
                  </a:lnTo>
                  <a:lnTo>
                    <a:pt x="65176" y="20967"/>
                  </a:lnTo>
                  <a:lnTo>
                    <a:pt x="66979" y="20967"/>
                  </a:lnTo>
                  <a:lnTo>
                    <a:pt x="67932" y="20967"/>
                  </a:lnTo>
                  <a:lnTo>
                    <a:pt x="69735" y="20967"/>
                  </a:lnTo>
                  <a:lnTo>
                    <a:pt x="70853" y="19913"/>
                  </a:lnTo>
                  <a:lnTo>
                    <a:pt x="70853" y="18605"/>
                  </a:lnTo>
                  <a:lnTo>
                    <a:pt x="70853" y="17297"/>
                  </a:lnTo>
                  <a:close/>
                </a:path>
                <a:path w="261620" h="35559">
                  <a:moveTo>
                    <a:pt x="70853" y="1054"/>
                  </a:moveTo>
                  <a:lnTo>
                    <a:pt x="69735" y="0"/>
                  </a:lnTo>
                  <a:lnTo>
                    <a:pt x="66979" y="0"/>
                  </a:lnTo>
                  <a:lnTo>
                    <a:pt x="65862" y="1054"/>
                  </a:lnTo>
                  <a:lnTo>
                    <a:pt x="65862" y="3670"/>
                  </a:lnTo>
                  <a:lnTo>
                    <a:pt x="66979" y="4724"/>
                  </a:lnTo>
                  <a:lnTo>
                    <a:pt x="69735" y="4724"/>
                  </a:lnTo>
                  <a:lnTo>
                    <a:pt x="70853" y="3670"/>
                  </a:lnTo>
                  <a:lnTo>
                    <a:pt x="70853" y="2362"/>
                  </a:lnTo>
                  <a:lnTo>
                    <a:pt x="70853" y="1054"/>
                  </a:lnTo>
                  <a:close/>
                </a:path>
                <a:path w="261620" h="35559">
                  <a:moveTo>
                    <a:pt x="74764" y="9169"/>
                  </a:moveTo>
                  <a:lnTo>
                    <a:pt x="73647" y="8115"/>
                  </a:lnTo>
                  <a:lnTo>
                    <a:pt x="70891" y="8115"/>
                  </a:lnTo>
                  <a:lnTo>
                    <a:pt x="69773" y="9169"/>
                  </a:lnTo>
                  <a:lnTo>
                    <a:pt x="69773" y="11785"/>
                  </a:lnTo>
                  <a:lnTo>
                    <a:pt x="70891" y="12839"/>
                  </a:lnTo>
                  <a:lnTo>
                    <a:pt x="73647" y="12839"/>
                  </a:lnTo>
                  <a:lnTo>
                    <a:pt x="74764" y="11785"/>
                  </a:lnTo>
                  <a:lnTo>
                    <a:pt x="74764" y="10477"/>
                  </a:lnTo>
                  <a:lnTo>
                    <a:pt x="74764" y="9169"/>
                  </a:lnTo>
                  <a:close/>
                </a:path>
                <a:path w="261620" h="35559">
                  <a:moveTo>
                    <a:pt x="80479" y="17297"/>
                  </a:moveTo>
                  <a:lnTo>
                    <a:pt x="79362" y="16243"/>
                  </a:lnTo>
                  <a:lnTo>
                    <a:pt x="76606" y="16243"/>
                  </a:lnTo>
                  <a:lnTo>
                    <a:pt x="75488" y="17297"/>
                  </a:lnTo>
                  <a:lnTo>
                    <a:pt x="75488" y="19913"/>
                  </a:lnTo>
                  <a:lnTo>
                    <a:pt x="76606" y="20967"/>
                  </a:lnTo>
                  <a:lnTo>
                    <a:pt x="79362" y="20967"/>
                  </a:lnTo>
                  <a:lnTo>
                    <a:pt x="80479" y="19913"/>
                  </a:lnTo>
                  <a:lnTo>
                    <a:pt x="80479" y="18605"/>
                  </a:lnTo>
                  <a:lnTo>
                    <a:pt x="80479" y="17297"/>
                  </a:lnTo>
                  <a:close/>
                </a:path>
                <a:path w="261620" h="35559">
                  <a:moveTo>
                    <a:pt x="80479" y="1054"/>
                  </a:moveTo>
                  <a:lnTo>
                    <a:pt x="79362" y="0"/>
                  </a:lnTo>
                  <a:lnTo>
                    <a:pt x="76606" y="0"/>
                  </a:lnTo>
                  <a:lnTo>
                    <a:pt x="75488" y="1054"/>
                  </a:lnTo>
                  <a:lnTo>
                    <a:pt x="75488" y="3670"/>
                  </a:lnTo>
                  <a:lnTo>
                    <a:pt x="76606" y="4724"/>
                  </a:lnTo>
                  <a:lnTo>
                    <a:pt x="79362" y="4724"/>
                  </a:lnTo>
                  <a:lnTo>
                    <a:pt x="80479" y="3670"/>
                  </a:lnTo>
                  <a:lnTo>
                    <a:pt x="80479" y="2362"/>
                  </a:lnTo>
                  <a:lnTo>
                    <a:pt x="80479" y="1054"/>
                  </a:lnTo>
                  <a:close/>
                </a:path>
                <a:path w="261620" h="35559">
                  <a:moveTo>
                    <a:pt x="203809" y="31724"/>
                  </a:moveTo>
                  <a:lnTo>
                    <a:pt x="202692" y="30670"/>
                  </a:lnTo>
                  <a:lnTo>
                    <a:pt x="199936" y="30670"/>
                  </a:lnTo>
                  <a:lnTo>
                    <a:pt x="198818" y="31724"/>
                  </a:lnTo>
                  <a:lnTo>
                    <a:pt x="198818" y="34340"/>
                  </a:lnTo>
                  <a:lnTo>
                    <a:pt x="199936" y="35394"/>
                  </a:lnTo>
                  <a:lnTo>
                    <a:pt x="202692" y="35394"/>
                  </a:lnTo>
                  <a:lnTo>
                    <a:pt x="203809" y="34340"/>
                  </a:lnTo>
                  <a:lnTo>
                    <a:pt x="203809" y="33032"/>
                  </a:lnTo>
                  <a:lnTo>
                    <a:pt x="203809" y="31724"/>
                  </a:lnTo>
                  <a:close/>
                </a:path>
                <a:path w="261620" h="35559">
                  <a:moveTo>
                    <a:pt x="203809" y="15481"/>
                  </a:moveTo>
                  <a:lnTo>
                    <a:pt x="202692" y="14427"/>
                  </a:lnTo>
                  <a:lnTo>
                    <a:pt x="199936" y="14427"/>
                  </a:lnTo>
                  <a:lnTo>
                    <a:pt x="198818" y="15481"/>
                  </a:lnTo>
                  <a:lnTo>
                    <a:pt x="198818" y="18097"/>
                  </a:lnTo>
                  <a:lnTo>
                    <a:pt x="199936" y="19151"/>
                  </a:lnTo>
                  <a:lnTo>
                    <a:pt x="202692" y="19151"/>
                  </a:lnTo>
                  <a:lnTo>
                    <a:pt x="203809" y="18097"/>
                  </a:lnTo>
                  <a:lnTo>
                    <a:pt x="203809" y="16789"/>
                  </a:lnTo>
                  <a:lnTo>
                    <a:pt x="203809" y="15481"/>
                  </a:lnTo>
                  <a:close/>
                </a:path>
                <a:path w="261620" h="35559">
                  <a:moveTo>
                    <a:pt x="209524" y="23609"/>
                  </a:moveTo>
                  <a:lnTo>
                    <a:pt x="208407" y="22555"/>
                  </a:lnTo>
                  <a:lnTo>
                    <a:pt x="205651" y="22555"/>
                  </a:lnTo>
                  <a:lnTo>
                    <a:pt x="204533" y="23609"/>
                  </a:lnTo>
                  <a:lnTo>
                    <a:pt x="204533" y="26225"/>
                  </a:lnTo>
                  <a:lnTo>
                    <a:pt x="205651" y="27279"/>
                  </a:lnTo>
                  <a:lnTo>
                    <a:pt x="208407" y="27279"/>
                  </a:lnTo>
                  <a:lnTo>
                    <a:pt x="209524" y="26225"/>
                  </a:lnTo>
                  <a:lnTo>
                    <a:pt x="209524" y="24917"/>
                  </a:lnTo>
                  <a:lnTo>
                    <a:pt x="209524" y="23609"/>
                  </a:lnTo>
                  <a:close/>
                </a:path>
                <a:path w="261620" h="35559">
                  <a:moveTo>
                    <a:pt x="215239" y="31724"/>
                  </a:moveTo>
                  <a:lnTo>
                    <a:pt x="214122" y="30670"/>
                  </a:lnTo>
                  <a:lnTo>
                    <a:pt x="212305" y="30670"/>
                  </a:lnTo>
                  <a:lnTo>
                    <a:pt x="211366" y="30670"/>
                  </a:lnTo>
                  <a:lnTo>
                    <a:pt x="209550" y="30670"/>
                  </a:lnTo>
                  <a:lnTo>
                    <a:pt x="208432" y="31724"/>
                  </a:lnTo>
                  <a:lnTo>
                    <a:pt x="208432" y="34340"/>
                  </a:lnTo>
                  <a:lnTo>
                    <a:pt x="209550" y="35394"/>
                  </a:lnTo>
                  <a:lnTo>
                    <a:pt x="211366" y="35394"/>
                  </a:lnTo>
                  <a:lnTo>
                    <a:pt x="212305" y="35394"/>
                  </a:lnTo>
                  <a:lnTo>
                    <a:pt x="214122" y="35394"/>
                  </a:lnTo>
                  <a:lnTo>
                    <a:pt x="215239" y="34340"/>
                  </a:lnTo>
                  <a:lnTo>
                    <a:pt x="215239" y="33032"/>
                  </a:lnTo>
                  <a:lnTo>
                    <a:pt x="215239" y="31724"/>
                  </a:lnTo>
                  <a:close/>
                </a:path>
                <a:path w="261620" h="35559">
                  <a:moveTo>
                    <a:pt x="215239" y="15481"/>
                  </a:moveTo>
                  <a:lnTo>
                    <a:pt x="214122" y="14427"/>
                  </a:lnTo>
                  <a:lnTo>
                    <a:pt x="212305" y="14427"/>
                  </a:lnTo>
                  <a:lnTo>
                    <a:pt x="211366" y="14427"/>
                  </a:lnTo>
                  <a:lnTo>
                    <a:pt x="209550" y="14427"/>
                  </a:lnTo>
                  <a:lnTo>
                    <a:pt x="208432" y="15481"/>
                  </a:lnTo>
                  <a:lnTo>
                    <a:pt x="208432" y="18097"/>
                  </a:lnTo>
                  <a:lnTo>
                    <a:pt x="209550" y="19151"/>
                  </a:lnTo>
                  <a:lnTo>
                    <a:pt x="211366" y="19151"/>
                  </a:lnTo>
                  <a:lnTo>
                    <a:pt x="212305" y="19151"/>
                  </a:lnTo>
                  <a:lnTo>
                    <a:pt x="214122" y="19151"/>
                  </a:lnTo>
                  <a:lnTo>
                    <a:pt x="215239" y="18097"/>
                  </a:lnTo>
                  <a:lnTo>
                    <a:pt x="215239" y="16789"/>
                  </a:lnTo>
                  <a:lnTo>
                    <a:pt x="215239" y="15481"/>
                  </a:lnTo>
                  <a:close/>
                </a:path>
                <a:path w="261620" h="35559">
                  <a:moveTo>
                    <a:pt x="219138" y="23609"/>
                  </a:moveTo>
                  <a:lnTo>
                    <a:pt x="218020" y="22555"/>
                  </a:lnTo>
                  <a:lnTo>
                    <a:pt x="215265" y="22555"/>
                  </a:lnTo>
                  <a:lnTo>
                    <a:pt x="214147" y="23609"/>
                  </a:lnTo>
                  <a:lnTo>
                    <a:pt x="214147" y="26225"/>
                  </a:lnTo>
                  <a:lnTo>
                    <a:pt x="215265" y="27279"/>
                  </a:lnTo>
                  <a:lnTo>
                    <a:pt x="218020" y="27279"/>
                  </a:lnTo>
                  <a:lnTo>
                    <a:pt x="219138" y="26225"/>
                  </a:lnTo>
                  <a:lnTo>
                    <a:pt x="219138" y="24917"/>
                  </a:lnTo>
                  <a:lnTo>
                    <a:pt x="219138" y="23609"/>
                  </a:lnTo>
                  <a:close/>
                </a:path>
                <a:path w="261620" h="35559">
                  <a:moveTo>
                    <a:pt x="224853" y="31724"/>
                  </a:moveTo>
                  <a:lnTo>
                    <a:pt x="223735" y="30670"/>
                  </a:lnTo>
                  <a:lnTo>
                    <a:pt x="221932" y="30670"/>
                  </a:lnTo>
                  <a:lnTo>
                    <a:pt x="220980" y="30670"/>
                  </a:lnTo>
                  <a:lnTo>
                    <a:pt x="219176" y="30670"/>
                  </a:lnTo>
                  <a:lnTo>
                    <a:pt x="218059" y="31724"/>
                  </a:lnTo>
                  <a:lnTo>
                    <a:pt x="218059" y="34340"/>
                  </a:lnTo>
                  <a:lnTo>
                    <a:pt x="219176" y="35394"/>
                  </a:lnTo>
                  <a:lnTo>
                    <a:pt x="220980" y="35394"/>
                  </a:lnTo>
                  <a:lnTo>
                    <a:pt x="221932" y="35394"/>
                  </a:lnTo>
                  <a:lnTo>
                    <a:pt x="223735" y="35394"/>
                  </a:lnTo>
                  <a:lnTo>
                    <a:pt x="224853" y="34340"/>
                  </a:lnTo>
                  <a:lnTo>
                    <a:pt x="224853" y="33032"/>
                  </a:lnTo>
                  <a:lnTo>
                    <a:pt x="224853" y="31724"/>
                  </a:lnTo>
                  <a:close/>
                </a:path>
                <a:path w="261620" h="35559">
                  <a:moveTo>
                    <a:pt x="224853" y="15481"/>
                  </a:moveTo>
                  <a:lnTo>
                    <a:pt x="223735" y="14427"/>
                  </a:lnTo>
                  <a:lnTo>
                    <a:pt x="221932" y="14427"/>
                  </a:lnTo>
                  <a:lnTo>
                    <a:pt x="220980" y="14427"/>
                  </a:lnTo>
                  <a:lnTo>
                    <a:pt x="219176" y="14427"/>
                  </a:lnTo>
                  <a:lnTo>
                    <a:pt x="218059" y="15481"/>
                  </a:lnTo>
                  <a:lnTo>
                    <a:pt x="218059" y="18097"/>
                  </a:lnTo>
                  <a:lnTo>
                    <a:pt x="219176" y="19151"/>
                  </a:lnTo>
                  <a:lnTo>
                    <a:pt x="220980" y="19151"/>
                  </a:lnTo>
                  <a:lnTo>
                    <a:pt x="221932" y="19151"/>
                  </a:lnTo>
                  <a:lnTo>
                    <a:pt x="223735" y="19151"/>
                  </a:lnTo>
                  <a:lnTo>
                    <a:pt x="224853" y="18097"/>
                  </a:lnTo>
                  <a:lnTo>
                    <a:pt x="224853" y="16789"/>
                  </a:lnTo>
                  <a:lnTo>
                    <a:pt x="224853" y="15481"/>
                  </a:lnTo>
                  <a:close/>
                </a:path>
                <a:path w="261620" h="35559">
                  <a:moveTo>
                    <a:pt x="228765" y="23609"/>
                  </a:moveTo>
                  <a:lnTo>
                    <a:pt x="227647" y="22555"/>
                  </a:lnTo>
                  <a:lnTo>
                    <a:pt x="224891" y="22555"/>
                  </a:lnTo>
                  <a:lnTo>
                    <a:pt x="223774" y="23609"/>
                  </a:lnTo>
                  <a:lnTo>
                    <a:pt x="223774" y="26225"/>
                  </a:lnTo>
                  <a:lnTo>
                    <a:pt x="224891" y="27279"/>
                  </a:lnTo>
                  <a:lnTo>
                    <a:pt x="227647" y="27279"/>
                  </a:lnTo>
                  <a:lnTo>
                    <a:pt x="228765" y="26225"/>
                  </a:lnTo>
                  <a:lnTo>
                    <a:pt x="228765" y="24917"/>
                  </a:lnTo>
                  <a:lnTo>
                    <a:pt x="228765" y="23609"/>
                  </a:lnTo>
                  <a:close/>
                </a:path>
                <a:path w="261620" h="35559">
                  <a:moveTo>
                    <a:pt x="234480" y="31724"/>
                  </a:moveTo>
                  <a:lnTo>
                    <a:pt x="233362" y="30670"/>
                  </a:lnTo>
                  <a:lnTo>
                    <a:pt x="231559" y="30670"/>
                  </a:lnTo>
                  <a:lnTo>
                    <a:pt x="230606" y="30670"/>
                  </a:lnTo>
                  <a:lnTo>
                    <a:pt x="228803" y="30670"/>
                  </a:lnTo>
                  <a:lnTo>
                    <a:pt x="227685" y="31724"/>
                  </a:lnTo>
                  <a:lnTo>
                    <a:pt x="227685" y="34340"/>
                  </a:lnTo>
                  <a:lnTo>
                    <a:pt x="228803" y="35394"/>
                  </a:lnTo>
                  <a:lnTo>
                    <a:pt x="230606" y="35394"/>
                  </a:lnTo>
                  <a:lnTo>
                    <a:pt x="231559" y="35394"/>
                  </a:lnTo>
                  <a:lnTo>
                    <a:pt x="233362" y="35394"/>
                  </a:lnTo>
                  <a:lnTo>
                    <a:pt x="234480" y="34340"/>
                  </a:lnTo>
                  <a:lnTo>
                    <a:pt x="234480" y="33032"/>
                  </a:lnTo>
                  <a:lnTo>
                    <a:pt x="234480" y="31724"/>
                  </a:lnTo>
                  <a:close/>
                </a:path>
                <a:path w="261620" h="35559">
                  <a:moveTo>
                    <a:pt x="234480" y="15481"/>
                  </a:moveTo>
                  <a:lnTo>
                    <a:pt x="233362" y="14427"/>
                  </a:lnTo>
                  <a:lnTo>
                    <a:pt x="231559" y="14427"/>
                  </a:lnTo>
                  <a:lnTo>
                    <a:pt x="230606" y="14427"/>
                  </a:lnTo>
                  <a:lnTo>
                    <a:pt x="228803" y="14427"/>
                  </a:lnTo>
                  <a:lnTo>
                    <a:pt x="227685" y="15481"/>
                  </a:lnTo>
                  <a:lnTo>
                    <a:pt x="227685" y="18097"/>
                  </a:lnTo>
                  <a:lnTo>
                    <a:pt x="228803" y="19151"/>
                  </a:lnTo>
                  <a:lnTo>
                    <a:pt x="230606" y="19151"/>
                  </a:lnTo>
                  <a:lnTo>
                    <a:pt x="231559" y="19151"/>
                  </a:lnTo>
                  <a:lnTo>
                    <a:pt x="233362" y="19151"/>
                  </a:lnTo>
                  <a:lnTo>
                    <a:pt x="234480" y="18097"/>
                  </a:lnTo>
                  <a:lnTo>
                    <a:pt x="234480" y="16789"/>
                  </a:lnTo>
                  <a:lnTo>
                    <a:pt x="234480" y="15481"/>
                  </a:lnTo>
                  <a:close/>
                </a:path>
                <a:path w="261620" h="35559">
                  <a:moveTo>
                    <a:pt x="238391" y="23609"/>
                  </a:moveTo>
                  <a:lnTo>
                    <a:pt x="237274" y="22555"/>
                  </a:lnTo>
                  <a:lnTo>
                    <a:pt x="234518" y="22555"/>
                  </a:lnTo>
                  <a:lnTo>
                    <a:pt x="233400" y="23609"/>
                  </a:lnTo>
                  <a:lnTo>
                    <a:pt x="233400" y="26225"/>
                  </a:lnTo>
                  <a:lnTo>
                    <a:pt x="234518" y="27279"/>
                  </a:lnTo>
                  <a:lnTo>
                    <a:pt x="237274" y="27279"/>
                  </a:lnTo>
                  <a:lnTo>
                    <a:pt x="238391" y="26225"/>
                  </a:lnTo>
                  <a:lnTo>
                    <a:pt x="238391" y="24917"/>
                  </a:lnTo>
                  <a:lnTo>
                    <a:pt x="238391" y="23609"/>
                  </a:lnTo>
                  <a:close/>
                </a:path>
                <a:path w="261620" h="35559">
                  <a:moveTo>
                    <a:pt x="244106" y="31724"/>
                  </a:moveTo>
                  <a:lnTo>
                    <a:pt x="242989" y="30670"/>
                  </a:lnTo>
                  <a:lnTo>
                    <a:pt x="241185" y="30670"/>
                  </a:lnTo>
                  <a:lnTo>
                    <a:pt x="240233" y="30670"/>
                  </a:lnTo>
                  <a:lnTo>
                    <a:pt x="238429" y="30670"/>
                  </a:lnTo>
                  <a:lnTo>
                    <a:pt x="237312" y="31724"/>
                  </a:lnTo>
                  <a:lnTo>
                    <a:pt x="237312" y="34340"/>
                  </a:lnTo>
                  <a:lnTo>
                    <a:pt x="238429" y="35394"/>
                  </a:lnTo>
                  <a:lnTo>
                    <a:pt x="240233" y="35394"/>
                  </a:lnTo>
                  <a:lnTo>
                    <a:pt x="241185" y="35394"/>
                  </a:lnTo>
                  <a:lnTo>
                    <a:pt x="242989" y="35394"/>
                  </a:lnTo>
                  <a:lnTo>
                    <a:pt x="244106" y="34340"/>
                  </a:lnTo>
                  <a:lnTo>
                    <a:pt x="244106" y="33032"/>
                  </a:lnTo>
                  <a:lnTo>
                    <a:pt x="244106" y="31724"/>
                  </a:lnTo>
                  <a:close/>
                </a:path>
                <a:path w="261620" h="35559">
                  <a:moveTo>
                    <a:pt x="244106" y="15481"/>
                  </a:moveTo>
                  <a:lnTo>
                    <a:pt x="242989" y="14427"/>
                  </a:lnTo>
                  <a:lnTo>
                    <a:pt x="241185" y="14427"/>
                  </a:lnTo>
                  <a:lnTo>
                    <a:pt x="240233" y="14427"/>
                  </a:lnTo>
                  <a:lnTo>
                    <a:pt x="238429" y="14427"/>
                  </a:lnTo>
                  <a:lnTo>
                    <a:pt x="237312" y="15481"/>
                  </a:lnTo>
                  <a:lnTo>
                    <a:pt x="237312" y="18097"/>
                  </a:lnTo>
                  <a:lnTo>
                    <a:pt x="238429" y="19151"/>
                  </a:lnTo>
                  <a:lnTo>
                    <a:pt x="240233" y="19151"/>
                  </a:lnTo>
                  <a:lnTo>
                    <a:pt x="241185" y="19151"/>
                  </a:lnTo>
                  <a:lnTo>
                    <a:pt x="242989" y="19151"/>
                  </a:lnTo>
                  <a:lnTo>
                    <a:pt x="244106" y="18097"/>
                  </a:lnTo>
                  <a:lnTo>
                    <a:pt x="244106" y="16789"/>
                  </a:lnTo>
                  <a:lnTo>
                    <a:pt x="244106" y="15481"/>
                  </a:lnTo>
                  <a:close/>
                </a:path>
                <a:path w="261620" h="35559">
                  <a:moveTo>
                    <a:pt x="248018" y="23609"/>
                  </a:moveTo>
                  <a:lnTo>
                    <a:pt x="246900" y="22555"/>
                  </a:lnTo>
                  <a:lnTo>
                    <a:pt x="244144" y="22555"/>
                  </a:lnTo>
                  <a:lnTo>
                    <a:pt x="243027" y="23609"/>
                  </a:lnTo>
                  <a:lnTo>
                    <a:pt x="243027" y="26225"/>
                  </a:lnTo>
                  <a:lnTo>
                    <a:pt x="244144" y="27279"/>
                  </a:lnTo>
                  <a:lnTo>
                    <a:pt x="246900" y="27279"/>
                  </a:lnTo>
                  <a:lnTo>
                    <a:pt x="248018" y="26225"/>
                  </a:lnTo>
                  <a:lnTo>
                    <a:pt x="248018" y="24917"/>
                  </a:lnTo>
                  <a:lnTo>
                    <a:pt x="248018" y="23609"/>
                  </a:lnTo>
                  <a:close/>
                </a:path>
                <a:path w="261620" h="35559">
                  <a:moveTo>
                    <a:pt x="253733" y="31724"/>
                  </a:moveTo>
                  <a:lnTo>
                    <a:pt x="252615" y="30670"/>
                  </a:lnTo>
                  <a:lnTo>
                    <a:pt x="250812" y="30670"/>
                  </a:lnTo>
                  <a:lnTo>
                    <a:pt x="249859" y="30670"/>
                  </a:lnTo>
                  <a:lnTo>
                    <a:pt x="248056" y="30670"/>
                  </a:lnTo>
                  <a:lnTo>
                    <a:pt x="246938" y="31724"/>
                  </a:lnTo>
                  <a:lnTo>
                    <a:pt x="246938" y="34340"/>
                  </a:lnTo>
                  <a:lnTo>
                    <a:pt x="248056" y="35394"/>
                  </a:lnTo>
                  <a:lnTo>
                    <a:pt x="249859" y="35394"/>
                  </a:lnTo>
                  <a:lnTo>
                    <a:pt x="250812" y="35394"/>
                  </a:lnTo>
                  <a:lnTo>
                    <a:pt x="252615" y="35394"/>
                  </a:lnTo>
                  <a:lnTo>
                    <a:pt x="253733" y="34340"/>
                  </a:lnTo>
                  <a:lnTo>
                    <a:pt x="253733" y="33032"/>
                  </a:lnTo>
                  <a:lnTo>
                    <a:pt x="253733" y="31724"/>
                  </a:lnTo>
                  <a:close/>
                </a:path>
                <a:path w="261620" h="35559">
                  <a:moveTo>
                    <a:pt x="253733" y="15481"/>
                  </a:moveTo>
                  <a:lnTo>
                    <a:pt x="252615" y="14427"/>
                  </a:lnTo>
                  <a:lnTo>
                    <a:pt x="250812" y="14427"/>
                  </a:lnTo>
                  <a:lnTo>
                    <a:pt x="249859" y="14427"/>
                  </a:lnTo>
                  <a:lnTo>
                    <a:pt x="248056" y="14427"/>
                  </a:lnTo>
                  <a:lnTo>
                    <a:pt x="246938" y="15481"/>
                  </a:lnTo>
                  <a:lnTo>
                    <a:pt x="246938" y="18097"/>
                  </a:lnTo>
                  <a:lnTo>
                    <a:pt x="248056" y="19151"/>
                  </a:lnTo>
                  <a:lnTo>
                    <a:pt x="249859" y="19151"/>
                  </a:lnTo>
                  <a:lnTo>
                    <a:pt x="250812" y="19151"/>
                  </a:lnTo>
                  <a:lnTo>
                    <a:pt x="252615" y="19151"/>
                  </a:lnTo>
                  <a:lnTo>
                    <a:pt x="253733" y="18097"/>
                  </a:lnTo>
                  <a:lnTo>
                    <a:pt x="253733" y="16789"/>
                  </a:lnTo>
                  <a:lnTo>
                    <a:pt x="253733" y="15481"/>
                  </a:lnTo>
                  <a:close/>
                </a:path>
                <a:path w="261620" h="35559">
                  <a:moveTo>
                    <a:pt x="257644" y="23609"/>
                  </a:moveTo>
                  <a:lnTo>
                    <a:pt x="256527" y="22555"/>
                  </a:lnTo>
                  <a:lnTo>
                    <a:pt x="253771" y="22555"/>
                  </a:lnTo>
                  <a:lnTo>
                    <a:pt x="252653" y="23609"/>
                  </a:lnTo>
                  <a:lnTo>
                    <a:pt x="252653" y="26225"/>
                  </a:lnTo>
                  <a:lnTo>
                    <a:pt x="253771" y="27279"/>
                  </a:lnTo>
                  <a:lnTo>
                    <a:pt x="256527" y="27279"/>
                  </a:lnTo>
                  <a:lnTo>
                    <a:pt x="257644" y="26225"/>
                  </a:lnTo>
                  <a:lnTo>
                    <a:pt x="257644" y="24917"/>
                  </a:lnTo>
                  <a:lnTo>
                    <a:pt x="257644" y="23609"/>
                  </a:lnTo>
                  <a:close/>
                </a:path>
                <a:path w="261620" h="35559">
                  <a:moveTo>
                    <a:pt x="261556" y="31724"/>
                  </a:moveTo>
                  <a:lnTo>
                    <a:pt x="260438" y="30670"/>
                  </a:lnTo>
                  <a:lnTo>
                    <a:pt x="259384" y="30670"/>
                  </a:lnTo>
                  <a:lnTo>
                    <a:pt x="257683" y="30670"/>
                  </a:lnTo>
                  <a:lnTo>
                    <a:pt x="256565" y="31724"/>
                  </a:lnTo>
                  <a:lnTo>
                    <a:pt x="256565" y="34340"/>
                  </a:lnTo>
                  <a:lnTo>
                    <a:pt x="257683" y="35394"/>
                  </a:lnTo>
                  <a:lnTo>
                    <a:pt x="260438" y="35394"/>
                  </a:lnTo>
                  <a:lnTo>
                    <a:pt x="261556" y="34340"/>
                  </a:lnTo>
                  <a:lnTo>
                    <a:pt x="261556" y="33032"/>
                  </a:lnTo>
                  <a:lnTo>
                    <a:pt x="261556" y="31724"/>
                  </a:lnTo>
                  <a:close/>
                </a:path>
                <a:path w="261620" h="35559">
                  <a:moveTo>
                    <a:pt x="261556" y="15481"/>
                  </a:moveTo>
                  <a:lnTo>
                    <a:pt x="260438" y="14427"/>
                  </a:lnTo>
                  <a:lnTo>
                    <a:pt x="257683" y="14427"/>
                  </a:lnTo>
                  <a:lnTo>
                    <a:pt x="256565" y="15481"/>
                  </a:lnTo>
                  <a:lnTo>
                    <a:pt x="256565" y="18097"/>
                  </a:lnTo>
                  <a:lnTo>
                    <a:pt x="257683" y="19151"/>
                  </a:lnTo>
                  <a:lnTo>
                    <a:pt x="259384" y="19151"/>
                  </a:lnTo>
                  <a:lnTo>
                    <a:pt x="260438" y="19151"/>
                  </a:lnTo>
                  <a:lnTo>
                    <a:pt x="261556" y="18097"/>
                  </a:lnTo>
                  <a:lnTo>
                    <a:pt x="261556" y="16789"/>
                  </a:lnTo>
                  <a:lnTo>
                    <a:pt x="261556" y="15481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614070" y="6658127"/>
              <a:ext cx="151765" cy="21590"/>
            </a:xfrm>
            <a:custGeom>
              <a:avLst/>
              <a:gdLst/>
              <a:ahLst/>
              <a:cxnLst/>
              <a:rect l="l" t="t" r="r" b="b"/>
              <a:pathLst>
                <a:path w="151765" h="21590">
                  <a:moveTo>
                    <a:pt x="4991" y="1054"/>
                  </a:moveTo>
                  <a:lnTo>
                    <a:pt x="3873" y="0"/>
                  </a:lnTo>
                  <a:lnTo>
                    <a:pt x="1117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17" y="4724"/>
                  </a:lnTo>
                  <a:lnTo>
                    <a:pt x="3873" y="4724"/>
                  </a:lnTo>
                  <a:lnTo>
                    <a:pt x="4991" y="3670"/>
                  </a:lnTo>
                  <a:lnTo>
                    <a:pt x="4991" y="2362"/>
                  </a:lnTo>
                  <a:lnTo>
                    <a:pt x="4991" y="1054"/>
                  </a:lnTo>
                  <a:close/>
                </a:path>
                <a:path w="151765" h="21590">
                  <a:moveTo>
                    <a:pt x="14617" y="17297"/>
                  </a:moveTo>
                  <a:lnTo>
                    <a:pt x="13500" y="16243"/>
                  </a:lnTo>
                  <a:lnTo>
                    <a:pt x="10744" y="16243"/>
                  </a:lnTo>
                  <a:lnTo>
                    <a:pt x="9626" y="17297"/>
                  </a:lnTo>
                  <a:lnTo>
                    <a:pt x="9626" y="19913"/>
                  </a:lnTo>
                  <a:lnTo>
                    <a:pt x="10744" y="20967"/>
                  </a:lnTo>
                  <a:lnTo>
                    <a:pt x="13500" y="20967"/>
                  </a:lnTo>
                  <a:lnTo>
                    <a:pt x="14617" y="19913"/>
                  </a:lnTo>
                  <a:lnTo>
                    <a:pt x="14617" y="18605"/>
                  </a:lnTo>
                  <a:lnTo>
                    <a:pt x="14617" y="17297"/>
                  </a:lnTo>
                  <a:close/>
                </a:path>
                <a:path w="151765" h="21590">
                  <a:moveTo>
                    <a:pt x="16421" y="1054"/>
                  </a:moveTo>
                  <a:lnTo>
                    <a:pt x="15303" y="0"/>
                  </a:lnTo>
                  <a:lnTo>
                    <a:pt x="13500" y="0"/>
                  </a:lnTo>
                  <a:lnTo>
                    <a:pt x="12547" y="0"/>
                  </a:lnTo>
                  <a:lnTo>
                    <a:pt x="10744" y="0"/>
                  </a:lnTo>
                  <a:lnTo>
                    <a:pt x="9626" y="1054"/>
                  </a:lnTo>
                  <a:lnTo>
                    <a:pt x="9626" y="3670"/>
                  </a:lnTo>
                  <a:lnTo>
                    <a:pt x="10744" y="4724"/>
                  </a:lnTo>
                  <a:lnTo>
                    <a:pt x="12547" y="4724"/>
                  </a:lnTo>
                  <a:lnTo>
                    <a:pt x="13500" y="4724"/>
                  </a:lnTo>
                  <a:lnTo>
                    <a:pt x="15303" y="4724"/>
                  </a:lnTo>
                  <a:lnTo>
                    <a:pt x="16421" y="3670"/>
                  </a:lnTo>
                  <a:lnTo>
                    <a:pt x="16421" y="2362"/>
                  </a:lnTo>
                  <a:lnTo>
                    <a:pt x="16421" y="1054"/>
                  </a:lnTo>
                  <a:close/>
                </a:path>
                <a:path w="151765" h="21590">
                  <a:moveTo>
                    <a:pt x="20332" y="9169"/>
                  </a:moveTo>
                  <a:lnTo>
                    <a:pt x="19215" y="8115"/>
                  </a:lnTo>
                  <a:lnTo>
                    <a:pt x="16459" y="8115"/>
                  </a:lnTo>
                  <a:lnTo>
                    <a:pt x="15341" y="9169"/>
                  </a:lnTo>
                  <a:lnTo>
                    <a:pt x="15341" y="11785"/>
                  </a:lnTo>
                  <a:lnTo>
                    <a:pt x="16459" y="12839"/>
                  </a:lnTo>
                  <a:lnTo>
                    <a:pt x="19215" y="12839"/>
                  </a:lnTo>
                  <a:lnTo>
                    <a:pt x="20332" y="11785"/>
                  </a:lnTo>
                  <a:lnTo>
                    <a:pt x="20332" y="10477"/>
                  </a:lnTo>
                  <a:lnTo>
                    <a:pt x="20332" y="9169"/>
                  </a:lnTo>
                  <a:close/>
                </a:path>
                <a:path w="151765" h="21590">
                  <a:moveTo>
                    <a:pt x="26047" y="17297"/>
                  </a:moveTo>
                  <a:lnTo>
                    <a:pt x="24930" y="16243"/>
                  </a:lnTo>
                  <a:lnTo>
                    <a:pt x="23126" y="16243"/>
                  </a:lnTo>
                  <a:lnTo>
                    <a:pt x="22174" y="16243"/>
                  </a:lnTo>
                  <a:lnTo>
                    <a:pt x="20370" y="16243"/>
                  </a:lnTo>
                  <a:lnTo>
                    <a:pt x="19253" y="17297"/>
                  </a:lnTo>
                  <a:lnTo>
                    <a:pt x="19253" y="19913"/>
                  </a:lnTo>
                  <a:lnTo>
                    <a:pt x="20370" y="20967"/>
                  </a:lnTo>
                  <a:lnTo>
                    <a:pt x="22174" y="20967"/>
                  </a:lnTo>
                  <a:lnTo>
                    <a:pt x="23126" y="20967"/>
                  </a:lnTo>
                  <a:lnTo>
                    <a:pt x="24930" y="20967"/>
                  </a:lnTo>
                  <a:lnTo>
                    <a:pt x="26047" y="19913"/>
                  </a:lnTo>
                  <a:lnTo>
                    <a:pt x="26047" y="18605"/>
                  </a:lnTo>
                  <a:lnTo>
                    <a:pt x="26047" y="17297"/>
                  </a:lnTo>
                  <a:close/>
                </a:path>
                <a:path w="151765" h="21590">
                  <a:moveTo>
                    <a:pt x="26047" y="1054"/>
                  </a:moveTo>
                  <a:lnTo>
                    <a:pt x="24930" y="0"/>
                  </a:lnTo>
                  <a:lnTo>
                    <a:pt x="23126" y="0"/>
                  </a:lnTo>
                  <a:lnTo>
                    <a:pt x="22174" y="0"/>
                  </a:lnTo>
                  <a:lnTo>
                    <a:pt x="20370" y="0"/>
                  </a:lnTo>
                  <a:lnTo>
                    <a:pt x="19253" y="1054"/>
                  </a:lnTo>
                  <a:lnTo>
                    <a:pt x="19253" y="3670"/>
                  </a:lnTo>
                  <a:lnTo>
                    <a:pt x="20370" y="4724"/>
                  </a:lnTo>
                  <a:lnTo>
                    <a:pt x="22174" y="4724"/>
                  </a:lnTo>
                  <a:lnTo>
                    <a:pt x="23126" y="4724"/>
                  </a:lnTo>
                  <a:lnTo>
                    <a:pt x="24930" y="4724"/>
                  </a:lnTo>
                  <a:lnTo>
                    <a:pt x="26047" y="3670"/>
                  </a:lnTo>
                  <a:lnTo>
                    <a:pt x="26047" y="2362"/>
                  </a:lnTo>
                  <a:lnTo>
                    <a:pt x="26047" y="1054"/>
                  </a:lnTo>
                  <a:close/>
                </a:path>
                <a:path w="151765" h="21590">
                  <a:moveTo>
                    <a:pt x="29959" y="9169"/>
                  </a:moveTo>
                  <a:lnTo>
                    <a:pt x="28841" y="8115"/>
                  </a:lnTo>
                  <a:lnTo>
                    <a:pt x="26085" y="8115"/>
                  </a:lnTo>
                  <a:lnTo>
                    <a:pt x="24968" y="9169"/>
                  </a:lnTo>
                  <a:lnTo>
                    <a:pt x="24968" y="11785"/>
                  </a:lnTo>
                  <a:lnTo>
                    <a:pt x="26085" y="12839"/>
                  </a:lnTo>
                  <a:lnTo>
                    <a:pt x="28841" y="12839"/>
                  </a:lnTo>
                  <a:lnTo>
                    <a:pt x="29959" y="11785"/>
                  </a:lnTo>
                  <a:lnTo>
                    <a:pt x="29959" y="10477"/>
                  </a:lnTo>
                  <a:lnTo>
                    <a:pt x="29959" y="9169"/>
                  </a:lnTo>
                  <a:close/>
                </a:path>
                <a:path w="151765" h="21590">
                  <a:moveTo>
                    <a:pt x="35674" y="17297"/>
                  </a:moveTo>
                  <a:lnTo>
                    <a:pt x="34556" y="16243"/>
                  </a:lnTo>
                  <a:lnTo>
                    <a:pt x="32753" y="16243"/>
                  </a:lnTo>
                  <a:lnTo>
                    <a:pt x="31800" y="16243"/>
                  </a:lnTo>
                  <a:lnTo>
                    <a:pt x="29997" y="16243"/>
                  </a:lnTo>
                  <a:lnTo>
                    <a:pt x="28879" y="17297"/>
                  </a:lnTo>
                  <a:lnTo>
                    <a:pt x="28879" y="19913"/>
                  </a:lnTo>
                  <a:lnTo>
                    <a:pt x="29997" y="20967"/>
                  </a:lnTo>
                  <a:lnTo>
                    <a:pt x="31800" y="20967"/>
                  </a:lnTo>
                  <a:lnTo>
                    <a:pt x="32753" y="20967"/>
                  </a:lnTo>
                  <a:lnTo>
                    <a:pt x="34556" y="20967"/>
                  </a:lnTo>
                  <a:lnTo>
                    <a:pt x="35674" y="19913"/>
                  </a:lnTo>
                  <a:lnTo>
                    <a:pt x="35674" y="18605"/>
                  </a:lnTo>
                  <a:lnTo>
                    <a:pt x="35674" y="17297"/>
                  </a:lnTo>
                  <a:close/>
                </a:path>
                <a:path w="151765" h="21590">
                  <a:moveTo>
                    <a:pt x="35674" y="1054"/>
                  </a:moveTo>
                  <a:lnTo>
                    <a:pt x="34556" y="0"/>
                  </a:lnTo>
                  <a:lnTo>
                    <a:pt x="32753" y="0"/>
                  </a:lnTo>
                  <a:lnTo>
                    <a:pt x="31800" y="0"/>
                  </a:lnTo>
                  <a:lnTo>
                    <a:pt x="29997" y="0"/>
                  </a:lnTo>
                  <a:lnTo>
                    <a:pt x="28879" y="1054"/>
                  </a:lnTo>
                  <a:lnTo>
                    <a:pt x="28879" y="3670"/>
                  </a:lnTo>
                  <a:lnTo>
                    <a:pt x="29997" y="4724"/>
                  </a:lnTo>
                  <a:lnTo>
                    <a:pt x="31800" y="4724"/>
                  </a:lnTo>
                  <a:lnTo>
                    <a:pt x="32753" y="4724"/>
                  </a:lnTo>
                  <a:lnTo>
                    <a:pt x="34556" y="4724"/>
                  </a:lnTo>
                  <a:lnTo>
                    <a:pt x="35674" y="3670"/>
                  </a:lnTo>
                  <a:lnTo>
                    <a:pt x="35674" y="2362"/>
                  </a:lnTo>
                  <a:lnTo>
                    <a:pt x="35674" y="1054"/>
                  </a:lnTo>
                  <a:close/>
                </a:path>
                <a:path w="151765" h="21590">
                  <a:moveTo>
                    <a:pt x="39585" y="9169"/>
                  </a:moveTo>
                  <a:lnTo>
                    <a:pt x="38468" y="8115"/>
                  </a:lnTo>
                  <a:lnTo>
                    <a:pt x="35712" y="8115"/>
                  </a:lnTo>
                  <a:lnTo>
                    <a:pt x="34594" y="9169"/>
                  </a:lnTo>
                  <a:lnTo>
                    <a:pt x="34594" y="11785"/>
                  </a:lnTo>
                  <a:lnTo>
                    <a:pt x="35712" y="12839"/>
                  </a:lnTo>
                  <a:lnTo>
                    <a:pt x="38468" y="12839"/>
                  </a:lnTo>
                  <a:lnTo>
                    <a:pt x="39585" y="11785"/>
                  </a:lnTo>
                  <a:lnTo>
                    <a:pt x="39585" y="10477"/>
                  </a:lnTo>
                  <a:lnTo>
                    <a:pt x="39585" y="9169"/>
                  </a:lnTo>
                  <a:close/>
                </a:path>
                <a:path w="151765" h="21590">
                  <a:moveTo>
                    <a:pt x="45300" y="17297"/>
                  </a:moveTo>
                  <a:lnTo>
                    <a:pt x="44183" y="16243"/>
                  </a:lnTo>
                  <a:lnTo>
                    <a:pt x="42379" y="16243"/>
                  </a:lnTo>
                  <a:lnTo>
                    <a:pt x="41427" y="16243"/>
                  </a:lnTo>
                  <a:lnTo>
                    <a:pt x="39624" y="16243"/>
                  </a:lnTo>
                  <a:lnTo>
                    <a:pt x="38506" y="17297"/>
                  </a:lnTo>
                  <a:lnTo>
                    <a:pt x="38506" y="19913"/>
                  </a:lnTo>
                  <a:lnTo>
                    <a:pt x="39624" y="20967"/>
                  </a:lnTo>
                  <a:lnTo>
                    <a:pt x="41427" y="20967"/>
                  </a:lnTo>
                  <a:lnTo>
                    <a:pt x="42379" y="20967"/>
                  </a:lnTo>
                  <a:lnTo>
                    <a:pt x="44183" y="20967"/>
                  </a:lnTo>
                  <a:lnTo>
                    <a:pt x="45300" y="19913"/>
                  </a:lnTo>
                  <a:lnTo>
                    <a:pt x="45300" y="18605"/>
                  </a:lnTo>
                  <a:lnTo>
                    <a:pt x="45300" y="17297"/>
                  </a:lnTo>
                  <a:close/>
                </a:path>
                <a:path w="151765" h="21590">
                  <a:moveTo>
                    <a:pt x="45300" y="1054"/>
                  </a:moveTo>
                  <a:lnTo>
                    <a:pt x="44183" y="0"/>
                  </a:lnTo>
                  <a:lnTo>
                    <a:pt x="42379" y="0"/>
                  </a:lnTo>
                  <a:lnTo>
                    <a:pt x="41427" y="0"/>
                  </a:lnTo>
                  <a:lnTo>
                    <a:pt x="39624" y="0"/>
                  </a:lnTo>
                  <a:lnTo>
                    <a:pt x="38506" y="1054"/>
                  </a:lnTo>
                  <a:lnTo>
                    <a:pt x="38506" y="3670"/>
                  </a:lnTo>
                  <a:lnTo>
                    <a:pt x="39624" y="4724"/>
                  </a:lnTo>
                  <a:lnTo>
                    <a:pt x="41427" y="4724"/>
                  </a:lnTo>
                  <a:lnTo>
                    <a:pt x="42379" y="4724"/>
                  </a:lnTo>
                  <a:lnTo>
                    <a:pt x="44183" y="4724"/>
                  </a:lnTo>
                  <a:lnTo>
                    <a:pt x="45300" y="3670"/>
                  </a:lnTo>
                  <a:lnTo>
                    <a:pt x="45300" y="2362"/>
                  </a:lnTo>
                  <a:lnTo>
                    <a:pt x="45300" y="1054"/>
                  </a:lnTo>
                  <a:close/>
                </a:path>
                <a:path w="151765" h="21590">
                  <a:moveTo>
                    <a:pt x="49212" y="9169"/>
                  </a:moveTo>
                  <a:lnTo>
                    <a:pt x="48094" y="8115"/>
                  </a:lnTo>
                  <a:lnTo>
                    <a:pt x="45339" y="8115"/>
                  </a:lnTo>
                  <a:lnTo>
                    <a:pt x="44221" y="9169"/>
                  </a:lnTo>
                  <a:lnTo>
                    <a:pt x="44221" y="11785"/>
                  </a:lnTo>
                  <a:lnTo>
                    <a:pt x="45339" y="12839"/>
                  </a:lnTo>
                  <a:lnTo>
                    <a:pt x="48094" y="12839"/>
                  </a:lnTo>
                  <a:lnTo>
                    <a:pt x="49212" y="11785"/>
                  </a:lnTo>
                  <a:lnTo>
                    <a:pt x="49212" y="10477"/>
                  </a:lnTo>
                  <a:lnTo>
                    <a:pt x="49212" y="9169"/>
                  </a:lnTo>
                  <a:close/>
                </a:path>
                <a:path w="151765" h="21590">
                  <a:moveTo>
                    <a:pt x="54927" y="17297"/>
                  </a:moveTo>
                  <a:lnTo>
                    <a:pt x="53809" y="16243"/>
                  </a:lnTo>
                  <a:lnTo>
                    <a:pt x="52006" y="16243"/>
                  </a:lnTo>
                  <a:lnTo>
                    <a:pt x="51054" y="16243"/>
                  </a:lnTo>
                  <a:lnTo>
                    <a:pt x="49250" y="16243"/>
                  </a:lnTo>
                  <a:lnTo>
                    <a:pt x="48133" y="17297"/>
                  </a:lnTo>
                  <a:lnTo>
                    <a:pt x="48133" y="19913"/>
                  </a:lnTo>
                  <a:lnTo>
                    <a:pt x="49250" y="20967"/>
                  </a:lnTo>
                  <a:lnTo>
                    <a:pt x="51054" y="20967"/>
                  </a:lnTo>
                  <a:lnTo>
                    <a:pt x="52006" y="20967"/>
                  </a:lnTo>
                  <a:lnTo>
                    <a:pt x="53809" y="20967"/>
                  </a:lnTo>
                  <a:lnTo>
                    <a:pt x="54927" y="19913"/>
                  </a:lnTo>
                  <a:lnTo>
                    <a:pt x="54927" y="18605"/>
                  </a:lnTo>
                  <a:lnTo>
                    <a:pt x="54927" y="17297"/>
                  </a:lnTo>
                  <a:close/>
                </a:path>
                <a:path w="151765" h="21590">
                  <a:moveTo>
                    <a:pt x="54927" y="1054"/>
                  </a:moveTo>
                  <a:lnTo>
                    <a:pt x="53809" y="0"/>
                  </a:lnTo>
                  <a:lnTo>
                    <a:pt x="52006" y="0"/>
                  </a:lnTo>
                  <a:lnTo>
                    <a:pt x="51054" y="0"/>
                  </a:lnTo>
                  <a:lnTo>
                    <a:pt x="49250" y="0"/>
                  </a:lnTo>
                  <a:lnTo>
                    <a:pt x="48133" y="1054"/>
                  </a:lnTo>
                  <a:lnTo>
                    <a:pt x="48133" y="3670"/>
                  </a:lnTo>
                  <a:lnTo>
                    <a:pt x="49250" y="4724"/>
                  </a:lnTo>
                  <a:lnTo>
                    <a:pt x="51054" y="4724"/>
                  </a:lnTo>
                  <a:lnTo>
                    <a:pt x="52006" y="4724"/>
                  </a:lnTo>
                  <a:lnTo>
                    <a:pt x="53809" y="4724"/>
                  </a:lnTo>
                  <a:lnTo>
                    <a:pt x="54927" y="3670"/>
                  </a:lnTo>
                  <a:lnTo>
                    <a:pt x="54927" y="2362"/>
                  </a:lnTo>
                  <a:lnTo>
                    <a:pt x="54927" y="1054"/>
                  </a:lnTo>
                  <a:close/>
                </a:path>
                <a:path w="151765" h="21590">
                  <a:moveTo>
                    <a:pt x="58839" y="9169"/>
                  </a:moveTo>
                  <a:lnTo>
                    <a:pt x="57721" y="8115"/>
                  </a:lnTo>
                  <a:lnTo>
                    <a:pt x="54965" y="8115"/>
                  </a:lnTo>
                  <a:lnTo>
                    <a:pt x="53848" y="9169"/>
                  </a:lnTo>
                  <a:lnTo>
                    <a:pt x="53848" y="11785"/>
                  </a:lnTo>
                  <a:lnTo>
                    <a:pt x="54965" y="12839"/>
                  </a:lnTo>
                  <a:lnTo>
                    <a:pt x="57721" y="12839"/>
                  </a:lnTo>
                  <a:lnTo>
                    <a:pt x="58839" y="11785"/>
                  </a:lnTo>
                  <a:lnTo>
                    <a:pt x="58839" y="10477"/>
                  </a:lnTo>
                  <a:lnTo>
                    <a:pt x="58839" y="9169"/>
                  </a:lnTo>
                  <a:close/>
                </a:path>
                <a:path w="151765" h="21590">
                  <a:moveTo>
                    <a:pt x="64554" y="17297"/>
                  </a:moveTo>
                  <a:lnTo>
                    <a:pt x="63436" y="16243"/>
                  </a:lnTo>
                  <a:lnTo>
                    <a:pt x="61633" y="16243"/>
                  </a:lnTo>
                  <a:lnTo>
                    <a:pt x="60680" y="16243"/>
                  </a:lnTo>
                  <a:lnTo>
                    <a:pt x="58877" y="16243"/>
                  </a:lnTo>
                  <a:lnTo>
                    <a:pt x="57759" y="17297"/>
                  </a:lnTo>
                  <a:lnTo>
                    <a:pt x="57759" y="19913"/>
                  </a:lnTo>
                  <a:lnTo>
                    <a:pt x="58877" y="20967"/>
                  </a:lnTo>
                  <a:lnTo>
                    <a:pt x="60680" y="20967"/>
                  </a:lnTo>
                  <a:lnTo>
                    <a:pt x="61633" y="20967"/>
                  </a:lnTo>
                  <a:lnTo>
                    <a:pt x="63436" y="20967"/>
                  </a:lnTo>
                  <a:lnTo>
                    <a:pt x="64554" y="19913"/>
                  </a:lnTo>
                  <a:lnTo>
                    <a:pt x="64554" y="18605"/>
                  </a:lnTo>
                  <a:lnTo>
                    <a:pt x="64554" y="17297"/>
                  </a:lnTo>
                  <a:close/>
                </a:path>
                <a:path w="151765" h="21590">
                  <a:moveTo>
                    <a:pt x="64554" y="1054"/>
                  </a:moveTo>
                  <a:lnTo>
                    <a:pt x="63436" y="0"/>
                  </a:lnTo>
                  <a:lnTo>
                    <a:pt x="61633" y="0"/>
                  </a:lnTo>
                  <a:lnTo>
                    <a:pt x="60680" y="0"/>
                  </a:lnTo>
                  <a:lnTo>
                    <a:pt x="58877" y="0"/>
                  </a:lnTo>
                  <a:lnTo>
                    <a:pt x="57759" y="1054"/>
                  </a:lnTo>
                  <a:lnTo>
                    <a:pt x="57759" y="3670"/>
                  </a:lnTo>
                  <a:lnTo>
                    <a:pt x="58877" y="4724"/>
                  </a:lnTo>
                  <a:lnTo>
                    <a:pt x="60680" y="4724"/>
                  </a:lnTo>
                  <a:lnTo>
                    <a:pt x="61633" y="4724"/>
                  </a:lnTo>
                  <a:lnTo>
                    <a:pt x="63436" y="4724"/>
                  </a:lnTo>
                  <a:lnTo>
                    <a:pt x="64554" y="3670"/>
                  </a:lnTo>
                  <a:lnTo>
                    <a:pt x="64554" y="2362"/>
                  </a:lnTo>
                  <a:lnTo>
                    <a:pt x="64554" y="1054"/>
                  </a:lnTo>
                  <a:close/>
                </a:path>
                <a:path w="151765" h="21590">
                  <a:moveTo>
                    <a:pt x="68465" y="9169"/>
                  </a:moveTo>
                  <a:lnTo>
                    <a:pt x="67348" y="8115"/>
                  </a:lnTo>
                  <a:lnTo>
                    <a:pt x="64592" y="8115"/>
                  </a:lnTo>
                  <a:lnTo>
                    <a:pt x="63474" y="9169"/>
                  </a:lnTo>
                  <a:lnTo>
                    <a:pt x="63474" y="11785"/>
                  </a:lnTo>
                  <a:lnTo>
                    <a:pt x="64592" y="12839"/>
                  </a:lnTo>
                  <a:lnTo>
                    <a:pt x="67348" y="12839"/>
                  </a:lnTo>
                  <a:lnTo>
                    <a:pt x="68465" y="11785"/>
                  </a:lnTo>
                  <a:lnTo>
                    <a:pt x="68465" y="10477"/>
                  </a:lnTo>
                  <a:lnTo>
                    <a:pt x="68465" y="9169"/>
                  </a:lnTo>
                  <a:close/>
                </a:path>
                <a:path w="151765" h="21590">
                  <a:moveTo>
                    <a:pt x="74180" y="17297"/>
                  </a:moveTo>
                  <a:lnTo>
                    <a:pt x="73063" y="16243"/>
                  </a:lnTo>
                  <a:lnTo>
                    <a:pt x="71259" y="16243"/>
                  </a:lnTo>
                  <a:lnTo>
                    <a:pt x="70307" y="16243"/>
                  </a:lnTo>
                  <a:lnTo>
                    <a:pt x="68503" y="16243"/>
                  </a:lnTo>
                  <a:lnTo>
                    <a:pt x="67386" y="17297"/>
                  </a:lnTo>
                  <a:lnTo>
                    <a:pt x="67386" y="19913"/>
                  </a:lnTo>
                  <a:lnTo>
                    <a:pt x="68503" y="20967"/>
                  </a:lnTo>
                  <a:lnTo>
                    <a:pt x="70307" y="20967"/>
                  </a:lnTo>
                  <a:lnTo>
                    <a:pt x="71259" y="20967"/>
                  </a:lnTo>
                  <a:lnTo>
                    <a:pt x="73063" y="20967"/>
                  </a:lnTo>
                  <a:lnTo>
                    <a:pt x="74180" y="19913"/>
                  </a:lnTo>
                  <a:lnTo>
                    <a:pt x="74180" y="18605"/>
                  </a:lnTo>
                  <a:lnTo>
                    <a:pt x="74180" y="17297"/>
                  </a:lnTo>
                  <a:close/>
                </a:path>
                <a:path w="151765" h="21590">
                  <a:moveTo>
                    <a:pt x="74180" y="1054"/>
                  </a:moveTo>
                  <a:lnTo>
                    <a:pt x="73063" y="0"/>
                  </a:lnTo>
                  <a:lnTo>
                    <a:pt x="71259" y="0"/>
                  </a:lnTo>
                  <a:lnTo>
                    <a:pt x="70307" y="0"/>
                  </a:lnTo>
                  <a:lnTo>
                    <a:pt x="68503" y="0"/>
                  </a:lnTo>
                  <a:lnTo>
                    <a:pt x="67386" y="1054"/>
                  </a:lnTo>
                  <a:lnTo>
                    <a:pt x="67386" y="3670"/>
                  </a:lnTo>
                  <a:lnTo>
                    <a:pt x="68503" y="4724"/>
                  </a:lnTo>
                  <a:lnTo>
                    <a:pt x="70307" y="4724"/>
                  </a:lnTo>
                  <a:lnTo>
                    <a:pt x="71259" y="4724"/>
                  </a:lnTo>
                  <a:lnTo>
                    <a:pt x="73063" y="4724"/>
                  </a:lnTo>
                  <a:lnTo>
                    <a:pt x="74180" y="3670"/>
                  </a:lnTo>
                  <a:lnTo>
                    <a:pt x="74180" y="2362"/>
                  </a:lnTo>
                  <a:lnTo>
                    <a:pt x="74180" y="1054"/>
                  </a:lnTo>
                  <a:close/>
                </a:path>
                <a:path w="151765" h="21590">
                  <a:moveTo>
                    <a:pt x="78079" y="9169"/>
                  </a:moveTo>
                  <a:lnTo>
                    <a:pt x="76962" y="8115"/>
                  </a:lnTo>
                  <a:lnTo>
                    <a:pt x="74206" y="8115"/>
                  </a:lnTo>
                  <a:lnTo>
                    <a:pt x="73088" y="9169"/>
                  </a:lnTo>
                  <a:lnTo>
                    <a:pt x="73088" y="11785"/>
                  </a:lnTo>
                  <a:lnTo>
                    <a:pt x="74206" y="12839"/>
                  </a:lnTo>
                  <a:lnTo>
                    <a:pt x="76962" y="12839"/>
                  </a:lnTo>
                  <a:lnTo>
                    <a:pt x="78079" y="11785"/>
                  </a:lnTo>
                  <a:lnTo>
                    <a:pt x="78079" y="10477"/>
                  </a:lnTo>
                  <a:lnTo>
                    <a:pt x="78079" y="9169"/>
                  </a:lnTo>
                  <a:close/>
                </a:path>
                <a:path w="151765" h="21590">
                  <a:moveTo>
                    <a:pt x="83794" y="17297"/>
                  </a:moveTo>
                  <a:lnTo>
                    <a:pt x="82677" y="16243"/>
                  </a:lnTo>
                  <a:lnTo>
                    <a:pt x="80873" y="16243"/>
                  </a:lnTo>
                  <a:lnTo>
                    <a:pt x="79921" y="16243"/>
                  </a:lnTo>
                  <a:lnTo>
                    <a:pt x="78117" y="16243"/>
                  </a:lnTo>
                  <a:lnTo>
                    <a:pt x="77000" y="17297"/>
                  </a:lnTo>
                  <a:lnTo>
                    <a:pt x="77000" y="19913"/>
                  </a:lnTo>
                  <a:lnTo>
                    <a:pt x="78117" y="20967"/>
                  </a:lnTo>
                  <a:lnTo>
                    <a:pt x="79921" y="20967"/>
                  </a:lnTo>
                  <a:lnTo>
                    <a:pt x="80873" y="20967"/>
                  </a:lnTo>
                  <a:lnTo>
                    <a:pt x="82677" y="20967"/>
                  </a:lnTo>
                  <a:lnTo>
                    <a:pt x="83794" y="19913"/>
                  </a:lnTo>
                  <a:lnTo>
                    <a:pt x="83794" y="18605"/>
                  </a:lnTo>
                  <a:lnTo>
                    <a:pt x="83794" y="17297"/>
                  </a:lnTo>
                  <a:close/>
                </a:path>
                <a:path w="151765" h="21590">
                  <a:moveTo>
                    <a:pt x="83794" y="1054"/>
                  </a:moveTo>
                  <a:lnTo>
                    <a:pt x="82677" y="0"/>
                  </a:lnTo>
                  <a:lnTo>
                    <a:pt x="80873" y="0"/>
                  </a:lnTo>
                  <a:lnTo>
                    <a:pt x="79921" y="0"/>
                  </a:lnTo>
                  <a:lnTo>
                    <a:pt x="78117" y="0"/>
                  </a:lnTo>
                  <a:lnTo>
                    <a:pt x="77000" y="1054"/>
                  </a:lnTo>
                  <a:lnTo>
                    <a:pt x="77000" y="3670"/>
                  </a:lnTo>
                  <a:lnTo>
                    <a:pt x="78117" y="4724"/>
                  </a:lnTo>
                  <a:lnTo>
                    <a:pt x="79921" y="4724"/>
                  </a:lnTo>
                  <a:lnTo>
                    <a:pt x="80873" y="4724"/>
                  </a:lnTo>
                  <a:lnTo>
                    <a:pt x="82677" y="4724"/>
                  </a:lnTo>
                  <a:lnTo>
                    <a:pt x="83794" y="3670"/>
                  </a:lnTo>
                  <a:lnTo>
                    <a:pt x="83794" y="2362"/>
                  </a:lnTo>
                  <a:lnTo>
                    <a:pt x="83794" y="1054"/>
                  </a:lnTo>
                  <a:close/>
                </a:path>
                <a:path w="151765" h="21590">
                  <a:moveTo>
                    <a:pt x="87706" y="9169"/>
                  </a:moveTo>
                  <a:lnTo>
                    <a:pt x="86588" y="8115"/>
                  </a:lnTo>
                  <a:lnTo>
                    <a:pt x="83832" y="8115"/>
                  </a:lnTo>
                  <a:lnTo>
                    <a:pt x="82715" y="9169"/>
                  </a:lnTo>
                  <a:lnTo>
                    <a:pt x="82715" y="11785"/>
                  </a:lnTo>
                  <a:lnTo>
                    <a:pt x="83832" y="12839"/>
                  </a:lnTo>
                  <a:lnTo>
                    <a:pt x="86588" y="12839"/>
                  </a:lnTo>
                  <a:lnTo>
                    <a:pt x="87706" y="11785"/>
                  </a:lnTo>
                  <a:lnTo>
                    <a:pt x="87706" y="10477"/>
                  </a:lnTo>
                  <a:lnTo>
                    <a:pt x="87706" y="9169"/>
                  </a:lnTo>
                  <a:close/>
                </a:path>
                <a:path w="151765" h="21590">
                  <a:moveTo>
                    <a:pt x="93421" y="17297"/>
                  </a:moveTo>
                  <a:lnTo>
                    <a:pt x="92303" y="16243"/>
                  </a:lnTo>
                  <a:lnTo>
                    <a:pt x="90500" y="16243"/>
                  </a:lnTo>
                  <a:lnTo>
                    <a:pt x="89547" y="16243"/>
                  </a:lnTo>
                  <a:lnTo>
                    <a:pt x="87744" y="16243"/>
                  </a:lnTo>
                  <a:lnTo>
                    <a:pt x="86626" y="17297"/>
                  </a:lnTo>
                  <a:lnTo>
                    <a:pt x="86626" y="19913"/>
                  </a:lnTo>
                  <a:lnTo>
                    <a:pt x="87744" y="20967"/>
                  </a:lnTo>
                  <a:lnTo>
                    <a:pt x="89547" y="20967"/>
                  </a:lnTo>
                  <a:lnTo>
                    <a:pt x="90500" y="20967"/>
                  </a:lnTo>
                  <a:lnTo>
                    <a:pt x="92303" y="20967"/>
                  </a:lnTo>
                  <a:lnTo>
                    <a:pt x="93421" y="19913"/>
                  </a:lnTo>
                  <a:lnTo>
                    <a:pt x="93421" y="18605"/>
                  </a:lnTo>
                  <a:lnTo>
                    <a:pt x="93421" y="17297"/>
                  </a:lnTo>
                  <a:close/>
                </a:path>
                <a:path w="151765" h="21590">
                  <a:moveTo>
                    <a:pt x="93421" y="1054"/>
                  </a:moveTo>
                  <a:lnTo>
                    <a:pt x="92303" y="0"/>
                  </a:lnTo>
                  <a:lnTo>
                    <a:pt x="90500" y="0"/>
                  </a:lnTo>
                  <a:lnTo>
                    <a:pt x="89547" y="0"/>
                  </a:lnTo>
                  <a:lnTo>
                    <a:pt x="87744" y="0"/>
                  </a:lnTo>
                  <a:lnTo>
                    <a:pt x="86626" y="1054"/>
                  </a:lnTo>
                  <a:lnTo>
                    <a:pt x="86626" y="3670"/>
                  </a:lnTo>
                  <a:lnTo>
                    <a:pt x="87744" y="4724"/>
                  </a:lnTo>
                  <a:lnTo>
                    <a:pt x="89547" y="4724"/>
                  </a:lnTo>
                  <a:lnTo>
                    <a:pt x="90500" y="4724"/>
                  </a:lnTo>
                  <a:lnTo>
                    <a:pt x="92303" y="4724"/>
                  </a:lnTo>
                  <a:lnTo>
                    <a:pt x="93421" y="3670"/>
                  </a:lnTo>
                  <a:lnTo>
                    <a:pt x="93421" y="2362"/>
                  </a:lnTo>
                  <a:lnTo>
                    <a:pt x="93421" y="1054"/>
                  </a:lnTo>
                  <a:close/>
                </a:path>
                <a:path w="151765" h="21590">
                  <a:moveTo>
                    <a:pt x="97332" y="9169"/>
                  </a:moveTo>
                  <a:lnTo>
                    <a:pt x="96215" y="8115"/>
                  </a:lnTo>
                  <a:lnTo>
                    <a:pt x="93459" y="8115"/>
                  </a:lnTo>
                  <a:lnTo>
                    <a:pt x="92341" y="9169"/>
                  </a:lnTo>
                  <a:lnTo>
                    <a:pt x="92341" y="11785"/>
                  </a:lnTo>
                  <a:lnTo>
                    <a:pt x="93459" y="12839"/>
                  </a:lnTo>
                  <a:lnTo>
                    <a:pt x="96215" y="12839"/>
                  </a:lnTo>
                  <a:lnTo>
                    <a:pt x="97332" y="11785"/>
                  </a:lnTo>
                  <a:lnTo>
                    <a:pt x="97332" y="10477"/>
                  </a:lnTo>
                  <a:lnTo>
                    <a:pt x="97332" y="9169"/>
                  </a:lnTo>
                  <a:close/>
                </a:path>
                <a:path w="151765" h="21590">
                  <a:moveTo>
                    <a:pt x="103047" y="17297"/>
                  </a:moveTo>
                  <a:lnTo>
                    <a:pt x="101930" y="16243"/>
                  </a:lnTo>
                  <a:lnTo>
                    <a:pt x="100126" y="16243"/>
                  </a:lnTo>
                  <a:lnTo>
                    <a:pt x="99174" y="16243"/>
                  </a:lnTo>
                  <a:lnTo>
                    <a:pt x="97370" y="16243"/>
                  </a:lnTo>
                  <a:lnTo>
                    <a:pt x="96253" y="17297"/>
                  </a:lnTo>
                  <a:lnTo>
                    <a:pt x="96253" y="19913"/>
                  </a:lnTo>
                  <a:lnTo>
                    <a:pt x="97370" y="20967"/>
                  </a:lnTo>
                  <a:lnTo>
                    <a:pt x="99174" y="20967"/>
                  </a:lnTo>
                  <a:lnTo>
                    <a:pt x="100126" y="20967"/>
                  </a:lnTo>
                  <a:lnTo>
                    <a:pt x="101930" y="20967"/>
                  </a:lnTo>
                  <a:lnTo>
                    <a:pt x="103047" y="19913"/>
                  </a:lnTo>
                  <a:lnTo>
                    <a:pt x="103047" y="18605"/>
                  </a:lnTo>
                  <a:lnTo>
                    <a:pt x="103047" y="17297"/>
                  </a:lnTo>
                  <a:close/>
                </a:path>
                <a:path w="151765" h="21590">
                  <a:moveTo>
                    <a:pt x="103047" y="1054"/>
                  </a:moveTo>
                  <a:lnTo>
                    <a:pt x="101930" y="0"/>
                  </a:lnTo>
                  <a:lnTo>
                    <a:pt x="100126" y="0"/>
                  </a:lnTo>
                  <a:lnTo>
                    <a:pt x="99174" y="0"/>
                  </a:lnTo>
                  <a:lnTo>
                    <a:pt x="97370" y="0"/>
                  </a:lnTo>
                  <a:lnTo>
                    <a:pt x="96253" y="1054"/>
                  </a:lnTo>
                  <a:lnTo>
                    <a:pt x="96253" y="3670"/>
                  </a:lnTo>
                  <a:lnTo>
                    <a:pt x="97370" y="4724"/>
                  </a:lnTo>
                  <a:lnTo>
                    <a:pt x="99174" y="4724"/>
                  </a:lnTo>
                  <a:lnTo>
                    <a:pt x="100126" y="4724"/>
                  </a:lnTo>
                  <a:lnTo>
                    <a:pt x="101930" y="4724"/>
                  </a:lnTo>
                  <a:lnTo>
                    <a:pt x="103047" y="3670"/>
                  </a:lnTo>
                  <a:lnTo>
                    <a:pt x="103047" y="2362"/>
                  </a:lnTo>
                  <a:lnTo>
                    <a:pt x="103047" y="1054"/>
                  </a:lnTo>
                  <a:close/>
                </a:path>
                <a:path w="151765" h="21590">
                  <a:moveTo>
                    <a:pt x="106959" y="9169"/>
                  </a:moveTo>
                  <a:lnTo>
                    <a:pt x="105841" y="8115"/>
                  </a:lnTo>
                  <a:lnTo>
                    <a:pt x="103085" y="8115"/>
                  </a:lnTo>
                  <a:lnTo>
                    <a:pt x="101968" y="9169"/>
                  </a:lnTo>
                  <a:lnTo>
                    <a:pt x="101968" y="11785"/>
                  </a:lnTo>
                  <a:lnTo>
                    <a:pt x="103085" y="12839"/>
                  </a:lnTo>
                  <a:lnTo>
                    <a:pt x="105841" y="12839"/>
                  </a:lnTo>
                  <a:lnTo>
                    <a:pt x="106959" y="11785"/>
                  </a:lnTo>
                  <a:lnTo>
                    <a:pt x="106959" y="10477"/>
                  </a:lnTo>
                  <a:lnTo>
                    <a:pt x="106959" y="9169"/>
                  </a:lnTo>
                  <a:close/>
                </a:path>
                <a:path w="151765" h="21590">
                  <a:moveTo>
                    <a:pt x="112674" y="17297"/>
                  </a:moveTo>
                  <a:lnTo>
                    <a:pt x="111556" y="16243"/>
                  </a:lnTo>
                  <a:lnTo>
                    <a:pt x="109753" y="16243"/>
                  </a:lnTo>
                  <a:lnTo>
                    <a:pt x="108800" y="16243"/>
                  </a:lnTo>
                  <a:lnTo>
                    <a:pt x="106997" y="16243"/>
                  </a:lnTo>
                  <a:lnTo>
                    <a:pt x="105879" y="17297"/>
                  </a:lnTo>
                  <a:lnTo>
                    <a:pt x="105879" y="19913"/>
                  </a:lnTo>
                  <a:lnTo>
                    <a:pt x="106997" y="20967"/>
                  </a:lnTo>
                  <a:lnTo>
                    <a:pt x="108800" y="20967"/>
                  </a:lnTo>
                  <a:lnTo>
                    <a:pt x="109753" y="20967"/>
                  </a:lnTo>
                  <a:lnTo>
                    <a:pt x="111556" y="20967"/>
                  </a:lnTo>
                  <a:lnTo>
                    <a:pt x="112674" y="19913"/>
                  </a:lnTo>
                  <a:lnTo>
                    <a:pt x="112674" y="18605"/>
                  </a:lnTo>
                  <a:lnTo>
                    <a:pt x="112674" y="17297"/>
                  </a:lnTo>
                  <a:close/>
                </a:path>
                <a:path w="151765" h="21590">
                  <a:moveTo>
                    <a:pt x="112674" y="1054"/>
                  </a:moveTo>
                  <a:lnTo>
                    <a:pt x="111556" y="0"/>
                  </a:lnTo>
                  <a:lnTo>
                    <a:pt x="109753" y="0"/>
                  </a:lnTo>
                  <a:lnTo>
                    <a:pt x="108800" y="0"/>
                  </a:lnTo>
                  <a:lnTo>
                    <a:pt x="106997" y="0"/>
                  </a:lnTo>
                  <a:lnTo>
                    <a:pt x="105879" y="1054"/>
                  </a:lnTo>
                  <a:lnTo>
                    <a:pt x="105879" y="3670"/>
                  </a:lnTo>
                  <a:lnTo>
                    <a:pt x="106997" y="4724"/>
                  </a:lnTo>
                  <a:lnTo>
                    <a:pt x="108800" y="4724"/>
                  </a:lnTo>
                  <a:lnTo>
                    <a:pt x="109753" y="4724"/>
                  </a:lnTo>
                  <a:lnTo>
                    <a:pt x="111556" y="4724"/>
                  </a:lnTo>
                  <a:lnTo>
                    <a:pt x="112674" y="3670"/>
                  </a:lnTo>
                  <a:lnTo>
                    <a:pt x="112674" y="2362"/>
                  </a:lnTo>
                  <a:lnTo>
                    <a:pt x="112674" y="1054"/>
                  </a:lnTo>
                  <a:close/>
                </a:path>
                <a:path w="151765" h="21590">
                  <a:moveTo>
                    <a:pt x="116586" y="9169"/>
                  </a:moveTo>
                  <a:lnTo>
                    <a:pt x="115468" y="8115"/>
                  </a:lnTo>
                  <a:lnTo>
                    <a:pt x="112712" y="8115"/>
                  </a:lnTo>
                  <a:lnTo>
                    <a:pt x="111594" y="9169"/>
                  </a:lnTo>
                  <a:lnTo>
                    <a:pt x="111594" y="11785"/>
                  </a:lnTo>
                  <a:lnTo>
                    <a:pt x="112712" y="12839"/>
                  </a:lnTo>
                  <a:lnTo>
                    <a:pt x="115468" y="12839"/>
                  </a:lnTo>
                  <a:lnTo>
                    <a:pt x="116586" y="11785"/>
                  </a:lnTo>
                  <a:lnTo>
                    <a:pt x="116586" y="10477"/>
                  </a:lnTo>
                  <a:lnTo>
                    <a:pt x="116586" y="9169"/>
                  </a:lnTo>
                  <a:close/>
                </a:path>
                <a:path w="151765" h="21590">
                  <a:moveTo>
                    <a:pt x="122301" y="17297"/>
                  </a:moveTo>
                  <a:lnTo>
                    <a:pt x="121183" y="16243"/>
                  </a:lnTo>
                  <a:lnTo>
                    <a:pt x="119380" y="16243"/>
                  </a:lnTo>
                  <a:lnTo>
                    <a:pt x="118427" y="16243"/>
                  </a:lnTo>
                  <a:lnTo>
                    <a:pt x="116624" y="16243"/>
                  </a:lnTo>
                  <a:lnTo>
                    <a:pt x="115506" y="17297"/>
                  </a:lnTo>
                  <a:lnTo>
                    <a:pt x="115506" y="19913"/>
                  </a:lnTo>
                  <a:lnTo>
                    <a:pt x="116624" y="20967"/>
                  </a:lnTo>
                  <a:lnTo>
                    <a:pt x="118427" y="20967"/>
                  </a:lnTo>
                  <a:lnTo>
                    <a:pt x="119380" y="20967"/>
                  </a:lnTo>
                  <a:lnTo>
                    <a:pt x="121183" y="20967"/>
                  </a:lnTo>
                  <a:lnTo>
                    <a:pt x="122301" y="19913"/>
                  </a:lnTo>
                  <a:lnTo>
                    <a:pt x="122301" y="18605"/>
                  </a:lnTo>
                  <a:lnTo>
                    <a:pt x="122301" y="17297"/>
                  </a:lnTo>
                  <a:close/>
                </a:path>
                <a:path w="151765" h="21590">
                  <a:moveTo>
                    <a:pt x="122301" y="1054"/>
                  </a:moveTo>
                  <a:lnTo>
                    <a:pt x="121183" y="0"/>
                  </a:lnTo>
                  <a:lnTo>
                    <a:pt x="119380" y="0"/>
                  </a:lnTo>
                  <a:lnTo>
                    <a:pt x="118427" y="0"/>
                  </a:lnTo>
                  <a:lnTo>
                    <a:pt x="116624" y="0"/>
                  </a:lnTo>
                  <a:lnTo>
                    <a:pt x="115506" y="1054"/>
                  </a:lnTo>
                  <a:lnTo>
                    <a:pt x="115506" y="3670"/>
                  </a:lnTo>
                  <a:lnTo>
                    <a:pt x="116624" y="4724"/>
                  </a:lnTo>
                  <a:lnTo>
                    <a:pt x="118427" y="4724"/>
                  </a:lnTo>
                  <a:lnTo>
                    <a:pt x="119380" y="4724"/>
                  </a:lnTo>
                  <a:lnTo>
                    <a:pt x="121183" y="4724"/>
                  </a:lnTo>
                  <a:lnTo>
                    <a:pt x="122301" y="3670"/>
                  </a:lnTo>
                  <a:lnTo>
                    <a:pt x="122301" y="2362"/>
                  </a:lnTo>
                  <a:lnTo>
                    <a:pt x="122301" y="1054"/>
                  </a:lnTo>
                  <a:close/>
                </a:path>
                <a:path w="151765" h="21590">
                  <a:moveTo>
                    <a:pt x="126212" y="9169"/>
                  </a:moveTo>
                  <a:lnTo>
                    <a:pt x="125095" y="8115"/>
                  </a:lnTo>
                  <a:lnTo>
                    <a:pt x="122339" y="8115"/>
                  </a:lnTo>
                  <a:lnTo>
                    <a:pt x="121221" y="9169"/>
                  </a:lnTo>
                  <a:lnTo>
                    <a:pt x="121221" y="11785"/>
                  </a:lnTo>
                  <a:lnTo>
                    <a:pt x="122339" y="12839"/>
                  </a:lnTo>
                  <a:lnTo>
                    <a:pt x="125095" y="12839"/>
                  </a:lnTo>
                  <a:lnTo>
                    <a:pt x="126212" y="11785"/>
                  </a:lnTo>
                  <a:lnTo>
                    <a:pt x="126212" y="10477"/>
                  </a:lnTo>
                  <a:lnTo>
                    <a:pt x="126212" y="9169"/>
                  </a:lnTo>
                  <a:close/>
                </a:path>
                <a:path w="151765" h="21590">
                  <a:moveTo>
                    <a:pt x="131927" y="17297"/>
                  </a:moveTo>
                  <a:lnTo>
                    <a:pt x="130810" y="16243"/>
                  </a:lnTo>
                  <a:lnTo>
                    <a:pt x="129006" y="16243"/>
                  </a:lnTo>
                  <a:lnTo>
                    <a:pt x="128054" y="16243"/>
                  </a:lnTo>
                  <a:lnTo>
                    <a:pt x="126250" y="16243"/>
                  </a:lnTo>
                  <a:lnTo>
                    <a:pt x="125133" y="17297"/>
                  </a:lnTo>
                  <a:lnTo>
                    <a:pt x="125133" y="19913"/>
                  </a:lnTo>
                  <a:lnTo>
                    <a:pt x="126250" y="20967"/>
                  </a:lnTo>
                  <a:lnTo>
                    <a:pt x="128054" y="20967"/>
                  </a:lnTo>
                  <a:lnTo>
                    <a:pt x="129006" y="20967"/>
                  </a:lnTo>
                  <a:lnTo>
                    <a:pt x="130810" y="20967"/>
                  </a:lnTo>
                  <a:lnTo>
                    <a:pt x="131927" y="19913"/>
                  </a:lnTo>
                  <a:lnTo>
                    <a:pt x="131927" y="18605"/>
                  </a:lnTo>
                  <a:lnTo>
                    <a:pt x="131927" y="17297"/>
                  </a:lnTo>
                  <a:close/>
                </a:path>
                <a:path w="151765" h="21590">
                  <a:moveTo>
                    <a:pt x="131927" y="1054"/>
                  </a:moveTo>
                  <a:lnTo>
                    <a:pt x="130810" y="0"/>
                  </a:lnTo>
                  <a:lnTo>
                    <a:pt x="129006" y="0"/>
                  </a:lnTo>
                  <a:lnTo>
                    <a:pt x="128054" y="0"/>
                  </a:lnTo>
                  <a:lnTo>
                    <a:pt x="126250" y="0"/>
                  </a:lnTo>
                  <a:lnTo>
                    <a:pt x="125133" y="1054"/>
                  </a:lnTo>
                  <a:lnTo>
                    <a:pt x="125133" y="3670"/>
                  </a:lnTo>
                  <a:lnTo>
                    <a:pt x="126250" y="4724"/>
                  </a:lnTo>
                  <a:lnTo>
                    <a:pt x="128054" y="4724"/>
                  </a:lnTo>
                  <a:lnTo>
                    <a:pt x="129006" y="4724"/>
                  </a:lnTo>
                  <a:lnTo>
                    <a:pt x="130810" y="4724"/>
                  </a:lnTo>
                  <a:lnTo>
                    <a:pt x="131927" y="3670"/>
                  </a:lnTo>
                  <a:lnTo>
                    <a:pt x="131927" y="2362"/>
                  </a:lnTo>
                  <a:lnTo>
                    <a:pt x="131927" y="1054"/>
                  </a:lnTo>
                  <a:close/>
                </a:path>
                <a:path w="151765" h="21590">
                  <a:moveTo>
                    <a:pt x="135839" y="9169"/>
                  </a:moveTo>
                  <a:lnTo>
                    <a:pt x="134721" y="8115"/>
                  </a:lnTo>
                  <a:lnTo>
                    <a:pt x="131965" y="8115"/>
                  </a:lnTo>
                  <a:lnTo>
                    <a:pt x="130848" y="9169"/>
                  </a:lnTo>
                  <a:lnTo>
                    <a:pt x="130848" y="11785"/>
                  </a:lnTo>
                  <a:lnTo>
                    <a:pt x="131965" y="12839"/>
                  </a:lnTo>
                  <a:lnTo>
                    <a:pt x="134721" y="12839"/>
                  </a:lnTo>
                  <a:lnTo>
                    <a:pt x="135839" y="11785"/>
                  </a:lnTo>
                  <a:lnTo>
                    <a:pt x="135839" y="10477"/>
                  </a:lnTo>
                  <a:lnTo>
                    <a:pt x="135839" y="9169"/>
                  </a:lnTo>
                  <a:close/>
                </a:path>
                <a:path w="151765" h="21590">
                  <a:moveTo>
                    <a:pt x="141554" y="17297"/>
                  </a:moveTo>
                  <a:lnTo>
                    <a:pt x="140436" y="16243"/>
                  </a:lnTo>
                  <a:lnTo>
                    <a:pt x="138633" y="16243"/>
                  </a:lnTo>
                  <a:lnTo>
                    <a:pt x="137680" y="16243"/>
                  </a:lnTo>
                  <a:lnTo>
                    <a:pt x="135877" y="16243"/>
                  </a:lnTo>
                  <a:lnTo>
                    <a:pt x="134759" y="17297"/>
                  </a:lnTo>
                  <a:lnTo>
                    <a:pt x="134759" y="19913"/>
                  </a:lnTo>
                  <a:lnTo>
                    <a:pt x="135877" y="20967"/>
                  </a:lnTo>
                  <a:lnTo>
                    <a:pt x="137680" y="20967"/>
                  </a:lnTo>
                  <a:lnTo>
                    <a:pt x="138633" y="20967"/>
                  </a:lnTo>
                  <a:lnTo>
                    <a:pt x="140436" y="20967"/>
                  </a:lnTo>
                  <a:lnTo>
                    <a:pt x="141554" y="19913"/>
                  </a:lnTo>
                  <a:lnTo>
                    <a:pt x="141554" y="18605"/>
                  </a:lnTo>
                  <a:lnTo>
                    <a:pt x="141554" y="17297"/>
                  </a:lnTo>
                  <a:close/>
                </a:path>
                <a:path w="151765" h="21590">
                  <a:moveTo>
                    <a:pt x="141554" y="1054"/>
                  </a:moveTo>
                  <a:lnTo>
                    <a:pt x="140436" y="0"/>
                  </a:lnTo>
                  <a:lnTo>
                    <a:pt x="137680" y="0"/>
                  </a:lnTo>
                  <a:lnTo>
                    <a:pt x="136563" y="1054"/>
                  </a:lnTo>
                  <a:lnTo>
                    <a:pt x="136563" y="3670"/>
                  </a:lnTo>
                  <a:lnTo>
                    <a:pt x="137680" y="4724"/>
                  </a:lnTo>
                  <a:lnTo>
                    <a:pt x="140436" y="4724"/>
                  </a:lnTo>
                  <a:lnTo>
                    <a:pt x="141554" y="3670"/>
                  </a:lnTo>
                  <a:lnTo>
                    <a:pt x="141554" y="2362"/>
                  </a:lnTo>
                  <a:lnTo>
                    <a:pt x="141554" y="1054"/>
                  </a:lnTo>
                  <a:close/>
                </a:path>
                <a:path w="151765" h="21590">
                  <a:moveTo>
                    <a:pt x="145465" y="9169"/>
                  </a:moveTo>
                  <a:lnTo>
                    <a:pt x="144348" y="8115"/>
                  </a:lnTo>
                  <a:lnTo>
                    <a:pt x="141592" y="8115"/>
                  </a:lnTo>
                  <a:lnTo>
                    <a:pt x="140474" y="9169"/>
                  </a:lnTo>
                  <a:lnTo>
                    <a:pt x="140474" y="11785"/>
                  </a:lnTo>
                  <a:lnTo>
                    <a:pt x="141592" y="12839"/>
                  </a:lnTo>
                  <a:lnTo>
                    <a:pt x="144348" y="12839"/>
                  </a:lnTo>
                  <a:lnTo>
                    <a:pt x="145465" y="11785"/>
                  </a:lnTo>
                  <a:lnTo>
                    <a:pt x="145465" y="10477"/>
                  </a:lnTo>
                  <a:lnTo>
                    <a:pt x="145465" y="9169"/>
                  </a:lnTo>
                  <a:close/>
                </a:path>
                <a:path w="151765" h="21590">
                  <a:moveTo>
                    <a:pt x="151180" y="17297"/>
                  </a:moveTo>
                  <a:lnTo>
                    <a:pt x="150063" y="16243"/>
                  </a:lnTo>
                  <a:lnTo>
                    <a:pt x="147307" y="16243"/>
                  </a:lnTo>
                  <a:lnTo>
                    <a:pt x="146189" y="17297"/>
                  </a:lnTo>
                  <a:lnTo>
                    <a:pt x="146189" y="19913"/>
                  </a:lnTo>
                  <a:lnTo>
                    <a:pt x="147307" y="20967"/>
                  </a:lnTo>
                  <a:lnTo>
                    <a:pt x="150063" y="20967"/>
                  </a:lnTo>
                  <a:lnTo>
                    <a:pt x="151180" y="19913"/>
                  </a:lnTo>
                  <a:lnTo>
                    <a:pt x="151180" y="18605"/>
                  </a:lnTo>
                  <a:lnTo>
                    <a:pt x="151180" y="17297"/>
                  </a:lnTo>
                  <a:close/>
                </a:path>
                <a:path w="151765" h="21590">
                  <a:moveTo>
                    <a:pt x="151180" y="1054"/>
                  </a:moveTo>
                  <a:lnTo>
                    <a:pt x="150063" y="0"/>
                  </a:lnTo>
                  <a:lnTo>
                    <a:pt x="147307" y="0"/>
                  </a:lnTo>
                  <a:lnTo>
                    <a:pt x="146189" y="1054"/>
                  </a:lnTo>
                  <a:lnTo>
                    <a:pt x="146189" y="3670"/>
                  </a:lnTo>
                  <a:lnTo>
                    <a:pt x="147307" y="4724"/>
                  </a:lnTo>
                  <a:lnTo>
                    <a:pt x="150063" y="4724"/>
                  </a:lnTo>
                  <a:lnTo>
                    <a:pt x="151180" y="3670"/>
                  </a:lnTo>
                  <a:lnTo>
                    <a:pt x="151180" y="2362"/>
                  </a:lnTo>
                  <a:lnTo>
                    <a:pt x="151180" y="105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50011" y="6643687"/>
              <a:ext cx="261620" cy="35560"/>
            </a:xfrm>
            <a:custGeom>
              <a:avLst/>
              <a:gdLst/>
              <a:ahLst/>
              <a:cxnLst/>
              <a:rect l="l" t="t" r="r" b="b"/>
              <a:pathLst>
                <a:path w="261620" h="35559">
                  <a:moveTo>
                    <a:pt x="1676" y="17297"/>
                  </a:moveTo>
                  <a:lnTo>
                    <a:pt x="558" y="16243"/>
                  </a:lnTo>
                  <a:lnTo>
                    <a:pt x="0" y="16243"/>
                  </a:lnTo>
                  <a:lnTo>
                    <a:pt x="0" y="18592"/>
                  </a:lnTo>
                  <a:lnTo>
                    <a:pt x="1676" y="18592"/>
                  </a:lnTo>
                  <a:lnTo>
                    <a:pt x="1676" y="17297"/>
                  </a:lnTo>
                  <a:close/>
                </a:path>
                <a:path w="261620" h="35559">
                  <a:moveTo>
                    <a:pt x="1676" y="2362"/>
                  </a:moveTo>
                  <a:lnTo>
                    <a:pt x="0" y="2362"/>
                  </a:lnTo>
                  <a:lnTo>
                    <a:pt x="0" y="4724"/>
                  </a:lnTo>
                  <a:lnTo>
                    <a:pt x="558" y="4724"/>
                  </a:lnTo>
                  <a:lnTo>
                    <a:pt x="1676" y="3670"/>
                  </a:lnTo>
                  <a:lnTo>
                    <a:pt x="1676" y="2362"/>
                  </a:lnTo>
                  <a:close/>
                </a:path>
                <a:path w="261620" h="35559">
                  <a:moveTo>
                    <a:pt x="7391" y="9169"/>
                  </a:moveTo>
                  <a:lnTo>
                    <a:pt x="6273" y="8115"/>
                  </a:lnTo>
                  <a:lnTo>
                    <a:pt x="3517" y="8115"/>
                  </a:lnTo>
                  <a:lnTo>
                    <a:pt x="2400" y="9169"/>
                  </a:lnTo>
                  <a:lnTo>
                    <a:pt x="2400" y="11785"/>
                  </a:lnTo>
                  <a:lnTo>
                    <a:pt x="3517" y="12839"/>
                  </a:lnTo>
                  <a:lnTo>
                    <a:pt x="6273" y="12839"/>
                  </a:lnTo>
                  <a:lnTo>
                    <a:pt x="7391" y="11785"/>
                  </a:lnTo>
                  <a:lnTo>
                    <a:pt x="7391" y="10477"/>
                  </a:lnTo>
                  <a:lnTo>
                    <a:pt x="7391" y="9169"/>
                  </a:lnTo>
                  <a:close/>
                </a:path>
                <a:path w="261620" h="35559">
                  <a:moveTo>
                    <a:pt x="13106" y="17297"/>
                  </a:moveTo>
                  <a:lnTo>
                    <a:pt x="11988" y="16243"/>
                  </a:lnTo>
                  <a:lnTo>
                    <a:pt x="10185" y="16243"/>
                  </a:lnTo>
                  <a:lnTo>
                    <a:pt x="9232" y="16243"/>
                  </a:lnTo>
                  <a:lnTo>
                    <a:pt x="7429" y="16243"/>
                  </a:lnTo>
                  <a:lnTo>
                    <a:pt x="6311" y="17297"/>
                  </a:lnTo>
                  <a:lnTo>
                    <a:pt x="6311" y="19913"/>
                  </a:lnTo>
                  <a:lnTo>
                    <a:pt x="7429" y="20967"/>
                  </a:lnTo>
                  <a:lnTo>
                    <a:pt x="9232" y="20967"/>
                  </a:lnTo>
                  <a:lnTo>
                    <a:pt x="10185" y="20967"/>
                  </a:lnTo>
                  <a:lnTo>
                    <a:pt x="11988" y="20967"/>
                  </a:lnTo>
                  <a:lnTo>
                    <a:pt x="13106" y="19913"/>
                  </a:lnTo>
                  <a:lnTo>
                    <a:pt x="13106" y="18605"/>
                  </a:lnTo>
                  <a:lnTo>
                    <a:pt x="13106" y="17297"/>
                  </a:lnTo>
                  <a:close/>
                </a:path>
                <a:path w="261620" h="35559">
                  <a:moveTo>
                    <a:pt x="13106" y="1054"/>
                  </a:moveTo>
                  <a:lnTo>
                    <a:pt x="11988" y="0"/>
                  </a:lnTo>
                  <a:lnTo>
                    <a:pt x="10185" y="0"/>
                  </a:lnTo>
                  <a:lnTo>
                    <a:pt x="9232" y="0"/>
                  </a:lnTo>
                  <a:lnTo>
                    <a:pt x="7429" y="0"/>
                  </a:lnTo>
                  <a:lnTo>
                    <a:pt x="6311" y="1054"/>
                  </a:lnTo>
                  <a:lnTo>
                    <a:pt x="6311" y="3670"/>
                  </a:lnTo>
                  <a:lnTo>
                    <a:pt x="7429" y="4724"/>
                  </a:lnTo>
                  <a:lnTo>
                    <a:pt x="9232" y="4724"/>
                  </a:lnTo>
                  <a:lnTo>
                    <a:pt x="10185" y="4724"/>
                  </a:lnTo>
                  <a:lnTo>
                    <a:pt x="11988" y="4724"/>
                  </a:lnTo>
                  <a:lnTo>
                    <a:pt x="13106" y="3670"/>
                  </a:lnTo>
                  <a:lnTo>
                    <a:pt x="13106" y="2362"/>
                  </a:lnTo>
                  <a:lnTo>
                    <a:pt x="13106" y="1054"/>
                  </a:lnTo>
                  <a:close/>
                </a:path>
                <a:path w="261620" h="35559">
                  <a:moveTo>
                    <a:pt x="17018" y="9169"/>
                  </a:moveTo>
                  <a:lnTo>
                    <a:pt x="15900" y="8115"/>
                  </a:lnTo>
                  <a:lnTo>
                    <a:pt x="13144" y="8115"/>
                  </a:lnTo>
                  <a:lnTo>
                    <a:pt x="12026" y="9169"/>
                  </a:lnTo>
                  <a:lnTo>
                    <a:pt x="12026" y="11785"/>
                  </a:lnTo>
                  <a:lnTo>
                    <a:pt x="13144" y="12839"/>
                  </a:lnTo>
                  <a:lnTo>
                    <a:pt x="15900" y="12839"/>
                  </a:lnTo>
                  <a:lnTo>
                    <a:pt x="17018" y="11785"/>
                  </a:lnTo>
                  <a:lnTo>
                    <a:pt x="17018" y="10477"/>
                  </a:lnTo>
                  <a:lnTo>
                    <a:pt x="17018" y="9169"/>
                  </a:lnTo>
                  <a:close/>
                </a:path>
                <a:path w="261620" h="35559">
                  <a:moveTo>
                    <a:pt x="22733" y="17297"/>
                  </a:moveTo>
                  <a:lnTo>
                    <a:pt x="21615" y="16243"/>
                  </a:lnTo>
                  <a:lnTo>
                    <a:pt x="19812" y="16243"/>
                  </a:lnTo>
                  <a:lnTo>
                    <a:pt x="18859" y="16243"/>
                  </a:lnTo>
                  <a:lnTo>
                    <a:pt x="17056" y="16243"/>
                  </a:lnTo>
                  <a:lnTo>
                    <a:pt x="15938" y="17297"/>
                  </a:lnTo>
                  <a:lnTo>
                    <a:pt x="15938" y="19913"/>
                  </a:lnTo>
                  <a:lnTo>
                    <a:pt x="17056" y="20967"/>
                  </a:lnTo>
                  <a:lnTo>
                    <a:pt x="18859" y="20967"/>
                  </a:lnTo>
                  <a:lnTo>
                    <a:pt x="19812" y="20967"/>
                  </a:lnTo>
                  <a:lnTo>
                    <a:pt x="21615" y="20967"/>
                  </a:lnTo>
                  <a:lnTo>
                    <a:pt x="22733" y="19913"/>
                  </a:lnTo>
                  <a:lnTo>
                    <a:pt x="22733" y="18605"/>
                  </a:lnTo>
                  <a:lnTo>
                    <a:pt x="22733" y="17297"/>
                  </a:lnTo>
                  <a:close/>
                </a:path>
                <a:path w="261620" h="35559">
                  <a:moveTo>
                    <a:pt x="22733" y="1054"/>
                  </a:moveTo>
                  <a:lnTo>
                    <a:pt x="21615" y="0"/>
                  </a:lnTo>
                  <a:lnTo>
                    <a:pt x="19812" y="0"/>
                  </a:lnTo>
                  <a:lnTo>
                    <a:pt x="18859" y="0"/>
                  </a:lnTo>
                  <a:lnTo>
                    <a:pt x="17056" y="0"/>
                  </a:lnTo>
                  <a:lnTo>
                    <a:pt x="15938" y="1054"/>
                  </a:lnTo>
                  <a:lnTo>
                    <a:pt x="15938" y="3670"/>
                  </a:lnTo>
                  <a:lnTo>
                    <a:pt x="17056" y="4724"/>
                  </a:lnTo>
                  <a:lnTo>
                    <a:pt x="18859" y="4724"/>
                  </a:lnTo>
                  <a:lnTo>
                    <a:pt x="19812" y="4724"/>
                  </a:lnTo>
                  <a:lnTo>
                    <a:pt x="21615" y="4724"/>
                  </a:lnTo>
                  <a:lnTo>
                    <a:pt x="22733" y="3670"/>
                  </a:lnTo>
                  <a:lnTo>
                    <a:pt x="22733" y="2362"/>
                  </a:lnTo>
                  <a:lnTo>
                    <a:pt x="22733" y="1054"/>
                  </a:lnTo>
                  <a:close/>
                </a:path>
                <a:path w="261620" h="35559">
                  <a:moveTo>
                    <a:pt x="26644" y="9169"/>
                  </a:moveTo>
                  <a:lnTo>
                    <a:pt x="25527" y="8115"/>
                  </a:lnTo>
                  <a:lnTo>
                    <a:pt x="22771" y="8115"/>
                  </a:lnTo>
                  <a:lnTo>
                    <a:pt x="21653" y="9169"/>
                  </a:lnTo>
                  <a:lnTo>
                    <a:pt x="21653" y="11785"/>
                  </a:lnTo>
                  <a:lnTo>
                    <a:pt x="22771" y="12839"/>
                  </a:lnTo>
                  <a:lnTo>
                    <a:pt x="25527" y="12839"/>
                  </a:lnTo>
                  <a:lnTo>
                    <a:pt x="26644" y="11785"/>
                  </a:lnTo>
                  <a:lnTo>
                    <a:pt x="26644" y="10477"/>
                  </a:lnTo>
                  <a:lnTo>
                    <a:pt x="26644" y="9169"/>
                  </a:lnTo>
                  <a:close/>
                </a:path>
                <a:path w="261620" h="35559">
                  <a:moveTo>
                    <a:pt x="32359" y="17297"/>
                  </a:moveTo>
                  <a:lnTo>
                    <a:pt x="31242" y="16243"/>
                  </a:lnTo>
                  <a:lnTo>
                    <a:pt x="29438" y="16243"/>
                  </a:lnTo>
                  <a:lnTo>
                    <a:pt x="28486" y="16243"/>
                  </a:lnTo>
                  <a:lnTo>
                    <a:pt x="26682" y="16243"/>
                  </a:lnTo>
                  <a:lnTo>
                    <a:pt x="25565" y="17297"/>
                  </a:lnTo>
                  <a:lnTo>
                    <a:pt x="25565" y="19913"/>
                  </a:lnTo>
                  <a:lnTo>
                    <a:pt x="26682" y="20967"/>
                  </a:lnTo>
                  <a:lnTo>
                    <a:pt x="28486" y="20967"/>
                  </a:lnTo>
                  <a:lnTo>
                    <a:pt x="29438" y="20967"/>
                  </a:lnTo>
                  <a:lnTo>
                    <a:pt x="31242" y="20967"/>
                  </a:lnTo>
                  <a:lnTo>
                    <a:pt x="32359" y="19913"/>
                  </a:lnTo>
                  <a:lnTo>
                    <a:pt x="32359" y="18605"/>
                  </a:lnTo>
                  <a:lnTo>
                    <a:pt x="32359" y="17297"/>
                  </a:lnTo>
                  <a:close/>
                </a:path>
                <a:path w="261620" h="35559">
                  <a:moveTo>
                    <a:pt x="32359" y="1054"/>
                  </a:moveTo>
                  <a:lnTo>
                    <a:pt x="31242" y="0"/>
                  </a:lnTo>
                  <a:lnTo>
                    <a:pt x="29438" y="0"/>
                  </a:lnTo>
                  <a:lnTo>
                    <a:pt x="28486" y="0"/>
                  </a:lnTo>
                  <a:lnTo>
                    <a:pt x="26682" y="0"/>
                  </a:lnTo>
                  <a:lnTo>
                    <a:pt x="25565" y="1054"/>
                  </a:lnTo>
                  <a:lnTo>
                    <a:pt x="25565" y="3670"/>
                  </a:lnTo>
                  <a:lnTo>
                    <a:pt x="26682" y="4724"/>
                  </a:lnTo>
                  <a:lnTo>
                    <a:pt x="28486" y="4724"/>
                  </a:lnTo>
                  <a:lnTo>
                    <a:pt x="29438" y="4724"/>
                  </a:lnTo>
                  <a:lnTo>
                    <a:pt x="31242" y="4724"/>
                  </a:lnTo>
                  <a:lnTo>
                    <a:pt x="32359" y="3670"/>
                  </a:lnTo>
                  <a:lnTo>
                    <a:pt x="32359" y="2362"/>
                  </a:lnTo>
                  <a:lnTo>
                    <a:pt x="32359" y="1054"/>
                  </a:lnTo>
                  <a:close/>
                </a:path>
                <a:path w="261620" h="35559">
                  <a:moveTo>
                    <a:pt x="36271" y="9169"/>
                  </a:moveTo>
                  <a:lnTo>
                    <a:pt x="35153" y="8115"/>
                  </a:lnTo>
                  <a:lnTo>
                    <a:pt x="32397" y="8115"/>
                  </a:lnTo>
                  <a:lnTo>
                    <a:pt x="31280" y="9169"/>
                  </a:lnTo>
                  <a:lnTo>
                    <a:pt x="31280" y="11785"/>
                  </a:lnTo>
                  <a:lnTo>
                    <a:pt x="32397" y="12839"/>
                  </a:lnTo>
                  <a:lnTo>
                    <a:pt x="35153" y="12839"/>
                  </a:lnTo>
                  <a:lnTo>
                    <a:pt x="36271" y="11785"/>
                  </a:lnTo>
                  <a:lnTo>
                    <a:pt x="36271" y="10477"/>
                  </a:lnTo>
                  <a:lnTo>
                    <a:pt x="36271" y="9169"/>
                  </a:lnTo>
                  <a:close/>
                </a:path>
                <a:path w="261620" h="35559">
                  <a:moveTo>
                    <a:pt x="41986" y="17297"/>
                  </a:moveTo>
                  <a:lnTo>
                    <a:pt x="40868" y="16243"/>
                  </a:lnTo>
                  <a:lnTo>
                    <a:pt x="39065" y="16243"/>
                  </a:lnTo>
                  <a:lnTo>
                    <a:pt x="38112" y="16243"/>
                  </a:lnTo>
                  <a:lnTo>
                    <a:pt x="36309" y="16243"/>
                  </a:lnTo>
                  <a:lnTo>
                    <a:pt x="35191" y="17297"/>
                  </a:lnTo>
                  <a:lnTo>
                    <a:pt x="35191" y="19913"/>
                  </a:lnTo>
                  <a:lnTo>
                    <a:pt x="36309" y="20967"/>
                  </a:lnTo>
                  <a:lnTo>
                    <a:pt x="38112" y="20967"/>
                  </a:lnTo>
                  <a:lnTo>
                    <a:pt x="39065" y="20967"/>
                  </a:lnTo>
                  <a:lnTo>
                    <a:pt x="40868" y="20967"/>
                  </a:lnTo>
                  <a:lnTo>
                    <a:pt x="41986" y="19913"/>
                  </a:lnTo>
                  <a:lnTo>
                    <a:pt x="41986" y="18605"/>
                  </a:lnTo>
                  <a:lnTo>
                    <a:pt x="41986" y="17297"/>
                  </a:lnTo>
                  <a:close/>
                </a:path>
                <a:path w="261620" h="35559">
                  <a:moveTo>
                    <a:pt x="41986" y="1054"/>
                  </a:moveTo>
                  <a:lnTo>
                    <a:pt x="40868" y="0"/>
                  </a:lnTo>
                  <a:lnTo>
                    <a:pt x="39065" y="0"/>
                  </a:lnTo>
                  <a:lnTo>
                    <a:pt x="38112" y="0"/>
                  </a:lnTo>
                  <a:lnTo>
                    <a:pt x="36309" y="0"/>
                  </a:lnTo>
                  <a:lnTo>
                    <a:pt x="35191" y="1054"/>
                  </a:lnTo>
                  <a:lnTo>
                    <a:pt x="35191" y="3670"/>
                  </a:lnTo>
                  <a:lnTo>
                    <a:pt x="36309" y="4724"/>
                  </a:lnTo>
                  <a:lnTo>
                    <a:pt x="38112" y="4724"/>
                  </a:lnTo>
                  <a:lnTo>
                    <a:pt x="39065" y="4724"/>
                  </a:lnTo>
                  <a:lnTo>
                    <a:pt x="40868" y="4724"/>
                  </a:lnTo>
                  <a:lnTo>
                    <a:pt x="41986" y="3670"/>
                  </a:lnTo>
                  <a:lnTo>
                    <a:pt x="41986" y="2362"/>
                  </a:lnTo>
                  <a:lnTo>
                    <a:pt x="41986" y="1054"/>
                  </a:lnTo>
                  <a:close/>
                </a:path>
                <a:path w="261620" h="35559">
                  <a:moveTo>
                    <a:pt x="45897" y="9169"/>
                  </a:moveTo>
                  <a:lnTo>
                    <a:pt x="44780" y="8115"/>
                  </a:lnTo>
                  <a:lnTo>
                    <a:pt x="42024" y="8115"/>
                  </a:lnTo>
                  <a:lnTo>
                    <a:pt x="40906" y="9169"/>
                  </a:lnTo>
                  <a:lnTo>
                    <a:pt x="40906" y="11785"/>
                  </a:lnTo>
                  <a:lnTo>
                    <a:pt x="42024" y="12839"/>
                  </a:lnTo>
                  <a:lnTo>
                    <a:pt x="44780" y="12839"/>
                  </a:lnTo>
                  <a:lnTo>
                    <a:pt x="45897" y="11785"/>
                  </a:lnTo>
                  <a:lnTo>
                    <a:pt x="45897" y="10477"/>
                  </a:lnTo>
                  <a:lnTo>
                    <a:pt x="45897" y="9169"/>
                  </a:lnTo>
                  <a:close/>
                </a:path>
                <a:path w="261620" h="35559">
                  <a:moveTo>
                    <a:pt x="51612" y="17297"/>
                  </a:moveTo>
                  <a:lnTo>
                    <a:pt x="50495" y="16243"/>
                  </a:lnTo>
                  <a:lnTo>
                    <a:pt x="48691" y="16243"/>
                  </a:lnTo>
                  <a:lnTo>
                    <a:pt x="47739" y="16243"/>
                  </a:lnTo>
                  <a:lnTo>
                    <a:pt x="45935" y="16243"/>
                  </a:lnTo>
                  <a:lnTo>
                    <a:pt x="44818" y="17297"/>
                  </a:lnTo>
                  <a:lnTo>
                    <a:pt x="44818" y="19913"/>
                  </a:lnTo>
                  <a:lnTo>
                    <a:pt x="45935" y="20967"/>
                  </a:lnTo>
                  <a:lnTo>
                    <a:pt x="47739" y="20967"/>
                  </a:lnTo>
                  <a:lnTo>
                    <a:pt x="48691" y="20967"/>
                  </a:lnTo>
                  <a:lnTo>
                    <a:pt x="50495" y="20967"/>
                  </a:lnTo>
                  <a:lnTo>
                    <a:pt x="51612" y="19913"/>
                  </a:lnTo>
                  <a:lnTo>
                    <a:pt x="51612" y="18605"/>
                  </a:lnTo>
                  <a:lnTo>
                    <a:pt x="51612" y="17297"/>
                  </a:lnTo>
                  <a:close/>
                </a:path>
                <a:path w="261620" h="35559">
                  <a:moveTo>
                    <a:pt x="51612" y="1054"/>
                  </a:moveTo>
                  <a:lnTo>
                    <a:pt x="50495" y="0"/>
                  </a:lnTo>
                  <a:lnTo>
                    <a:pt x="48691" y="0"/>
                  </a:lnTo>
                  <a:lnTo>
                    <a:pt x="47739" y="0"/>
                  </a:lnTo>
                  <a:lnTo>
                    <a:pt x="45935" y="0"/>
                  </a:lnTo>
                  <a:lnTo>
                    <a:pt x="44818" y="1054"/>
                  </a:lnTo>
                  <a:lnTo>
                    <a:pt x="44818" y="3670"/>
                  </a:lnTo>
                  <a:lnTo>
                    <a:pt x="45935" y="4724"/>
                  </a:lnTo>
                  <a:lnTo>
                    <a:pt x="47739" y="4724"/>
                  </a:lnTo>
                  <a:lnTo>
                    <a:pt x="48691" y="4724"/>
                  </a:lnTo>
                  <a:lnTo>
                    <a:pt x="50495" y="4724"/>
                  </a:lnTo>
                  <a:lnTo>
                    <a:pt x="51612" y="3670"/>
                  </a:lnTo>
                  <a:lnTo>
                    <a:pt x="51612" y="2362"/>
                  </a:lnTo>
                  <a:lnTo>
                    <a:pt x="51612" y="1054"/>
                  </a:lnTo>
                  <a:close/>
                </a:path>
                <a:path w="261620" h="35559">
                  <a:moveTo>
                    <a:pt x="55524" y="9169"/>
                  </a:moveTo>
                  <a:lnTo>
                    <a:pt x="54406" y="8115"/>
                  </a:lnTo>
                  <a:lnTo>
                    <a:pt x="51650" y="8115"/>
                  </a:lnTo>
                  <a:lnTo>
                    <a:pt x="50533" y="9169"/>
                  </a:lnTo>
                  <a:lnTo>
                    <a:pt x="50533" y="11785"/>
                  </a:lnTo>
                  <a:lnTo>
                    <a:pt x="51650" y="12839"/>
                  </a:lnTo>
                  <a:lnTo>
                    <a:pt x="54406" y="12839"/>
                  </a:lnTo>
                  <a:lnTo>
                    <a:pt x="55524" y="11785"/>
                  </a:lnTo>
                  <a:lnTo>
                    <a:pt x="55524" y="10477"/>
                  </a:lnTo>
                  <a:lnTo>
                    <a:pt x="55524" y="9169"/>
                  </a:lnTo>
                  <a:close/>
                </a:path>
                <a:path w="261620" h="35559">
                  <a:moveTo>
                    <a:pt x="61239" y="17297"/>
                  </a:moveTo>
                  <a:lnTo>
                    <a:pt x="60121" y="16243"/>
                  </a:lnTo>
                  <a:lnTo>
                    <a:pt x="58318" y="16243"/>
                  </a:lnTo>
                  <a:lnTo>
                    <a:pt x="57365" y="16243"/>
                  </a:lnTo>
                  <a:lnTo>
                    <a:pt x="55562" y="16243"/>
                  </a:lnTo>
                  <a:lnTo>
                    <a:pt x="54444" y="17297"/>
                  </a:lnTo>
                  <a:lnTo>
                    <a:pt x="54444" y="19913"/>
                  </a:lnTo>
                  <a:lnTo>
                    <a:pt x="55562" y="20967"/>
                  </a:lnTo>
                  <a:lnTo>
                    <a:pt x="57365" y="20967"/>
                  </a:lnTo>
                  <a:lnTo>
                    <a:pt x="58318" y="20967"/>
                  </a:lnTo>
                  <a:lnTo>
                    <a:pt x="60121" y="20967"/>
                  </a:lnTo>
                  <a:lnTo>
                    <a:pt x="61239" y="19913"/>
                  </a:lnTo>
                  <a:lnTo>
                    <a:pt x="61239" y="18605"/>
                  </a:lnTo>
                  <a:lnTo>
                    <a:pt x="61239" y="17297"/>
                  </a:lnTo>
                  <a:close/>
                </a:path>
                <a:path w="261620" h="35559">
                  <a:moveTo>
                    <a:pt x="61239" y="1054"/>
                  </a:moveTo>
                  <a:lnTo>
                    <a:pt x="60121" y="0"/>
                  </a:lnTo>
                  <a:lnTo>
                    <a:pt x="58318" y="0"/>
                  </a:lnTo>
                  <a:lnTo>
                    <a:pt x="57365" y="0"/>
                  </a:lnTo>
                  <a:lnTo>
                    <a:pt x="55562" y="0"/>
                  </a:lnTo>
                  <a:lnTo>
                    <a:pt x="54444" y="1054"/>
                  </a:lnTo>
                  <a:lnTo>
                    <a:pt x="54444" y="3670"/>
                  </a:lnTo>
                  <a:lnTo>
                    <a:pt x="55562" y="4724"/>
                  </a:lnTo>
                  <a:lnTo>
                    <a:pt x="57365" y="4724"/>
                  </a:lnTo>
                  <a:lnTo>
                    <a:pt x="58318" y="4724"/>
                  </a:lnTo>
                  <a:lnTo>
                    <a:pt x="60121" y="4724"/>
                  </a:lnTo>
                  <a:lnTo>
                    <a:pt x="61239" y="3670"/>
                  </a:lnTo>
                  <a:lnTo>
                    <a:pt x="61239" y="2362"/>
                  </a:lnTo>
                  <a:lnTo>
                    <a:pt x="61239" y="1054"/>
                  </a:lnTo>
                  <a:close/>
                </a:path>
                <a:path w="261620" h="35559">
                  <a:moveTo>
                    <a:pt x="65138" y="9169"/>
                  </a:moveTo>
                  <a:lnTo>
                    <a:pt x="64020" y="8115"/>
                  </a:lnTo>
                  <a:lnTo>
                    <a:pt x="61264" y="8115"/>
                  </a:lnTo>
                  <a:lnTo>
                    <a:pt x="60147" y="9169"/>
                  </a:lnTo>
                  <a:lnTo>
                    <a:pt x="60147" y="11785"/>
                  </a:lnTo>
                  <a:lnTo>
                    <a:pt x="61264" y="12839"/>
                  </a:lnTo>
                  <a:lnTo>
                    <a:pt x="64020" y="12839"/>
                  </a:lnTo>
                  <a:lnTo>
                    <a:pt x="65138" y="11785"/>
                  </a:lnTo>
                  <a:lnTo>
                    <a:pt x="65138" y="10477"/>
                  </a:lnTo>
                  <a:lnTo>
                    <a:pt x="65138" y="9169"/>
                  </a:lnTo>
                  <a:close/>
                </a:path>
                <a:path w="261620" h="35559">
                  <a:moveTo>
                    <a:pt x="70853" y="17297"/>
                  </a:moveTo>
                  <a:lnTo>
                    <a:pt x="69735" y="16243"/>
                  </a:lnTo>
                  <a:lnTo>
                    <a:pt x="67932" y="16243"/>
                  </a:lnTo>
                  <a:lnTo>
                    <a:pt x="66979" y="16243"/>
                  </a:lnTo>
                  <a:lnTo>
                    <a:pt x="65176" y="16243"/>
                  </a:lnTo>
                  <a:lnTo>
                    <a:pt x="64058" y="17297"/>
                  </a:lnTo>
                  <a:lnTo>
                    <a:pt x="64058" y="19913"/>
                  </a:lnTo>
                  <a:lnTo>
                    <a:pt x="65176" y="20967"/>
                  </a:lnTo>
                  <a:lnTo>
                    <a:pt x="66979" y="20967"/>
                  </a:lnTo>
                  <a:lnTo>
                    <a:pt x="67932" y="20967"/>
                  </a:lnTo>
                  <a:lnTo>
                    <a:pt x="69735" y="20967"/>
                  </a:lnTo>
                  <a:lnTo>
                    <a:pt x="70853" y="19913"/>
                  </a:lnTo>
                  <a:lnTo>
                    <a:pt x="70853" y="18605"/>
                  </a:lnTo>
                  <a:lnTo>
                    <a:pt x="70853" y="17297"/>
                  </a:lnTo>
                  <a:close/>
                </a:path>
                <a:path w="261620" h="35559">
                  <a:moveTo>
                    <a:pt x="70853" y="1054"/>
                  </a:moveTo>
                  <a:lnTo>
                    <a:pt x="69735" y="0"/>
                  </a:lnTo>
                  <a:lnTo>
                    <a:pt x="67932" y="0"/>
                  </a:lnTo>
                  <a:lnTo>
                    <a:pt x="66979" y="0"/>
                  </a:lnTo>
                  <a:lnTo>
                    <a:pt x="65176" y="0"/>
                  </a:lnTo>
                  <a:lnTo>
                    <a:pt x="64058" y="1054"/>
                  </a:lnTo>
                  <a:lnTo>
                    <a:pt x="64058" y="3670"/>
                  </a:lnTo>
                  <a:lnTo>
                    <a:pt x="65176" y="4724"/>
                  </a:lnTo>
                  <a:lnTo>
                    <a:pt x="66979" y="4724"/>
                  </a:lnTo>
                  <a:lnTo>
                    <a:pt x="67932" y="4724"/>
                  </a:lnTo>
                  <a:lnTo>
                    <a:pt x="69735" y="4724"/>
                  </a:lnTo>
                  <a:lnTo>
                    <a:pt x="70853" y="3670"/>
                  </a:lnTo>
                  <a:lnTo>
                    <a:pt x="70853" y="2362"/>
                  </a:lnTo>
                  <a:lnTo>
                    <a:pt x="70853" y="1054"/>
                  </a:lnTo>
                  <a:close/>
                </a:path>
                <a:path w="261620" h="35559">
                  <a:moveTo>
                    <a:pt x="74764" y="9169"/>
                  </a:moveTo>
                  <a:lnTo>
                    <a:pt x="73647" y="8115"/>
                  </a:lnTo>
                  <a:lnTo>
                    <a:pt x="70891" y="8115"/>
                  </a:lnTo>
                  <a:lnTo>
                    <a:pt x="69773" y="9169"/>
                  </a:lnTo>
                  <a:lnTo>
                    <a:pt x="69773" y="11785"/>
                  </a:lnTo>
                  <a:lnTo>
                    <a:pt x="70891" y="12839"/>
                  </a:lnTo>
                  <a:lnTo>
                    <a:pt x="73647" y="12839"/>
                  </a:lnTo>
                  <a:lnTo>
                    <a:pt x="74764" y="11785"/>
                  </a:lnTo>
                  <a:lnTo>
                    <a:pt x="74764" y="10477"/>
                  </a:lnTo>
                  <a:lnTo>
                    <a:pt x="74764" y="9169"/>
                  </a:lnTo>
                  <a:close/>
                </a:path>
                <a:path w="261620" h="35559">
                  <a:moveTo>
                    <a:pt x="80479" y="17297"/>
                  </a:moveTo>
                  <a:lnTo>
                    <a:pt x="79362" y="16243"/>
                  </a:lnTo>
                  <a:lnTo>
                    <a:pt x="77558" y="16243"/>
                  </a:lnTo>
                  <a:lnTo>
                    <a:pt x="76606" y="16243"/>
                  </a:lnTo>
                  <a:lnTo>
                    <a:pt x="74803" y="16243"/>
                  </a:lnTo>
                  <a:lnTo>
                    <a:pt x="73685" y="17297"/>
                  </a:lnTo>
                  <a:lnTo>
                    <a:pt x="73685" y="19913"/>
                  </a:lnTo>
                  <a:lnTo>
                    <a:pt x="74803" y="20967"/>
                  </a:lnTo>
                  <a:lnTo>
                    <a:pt x="76606" y="20967"/>
                  </a:lnTo>
                  <a:lnTo>
                    <a:pt x="77558" y="20967"/>
                  </a:lnTo>
                  <a:lnTo>
                    <a:pt x="79362" y="20967"/>
                  </a:lnTo>
                  <a:lnTo>
                    <a:pt x="80479" y="19913"/>
                  </a:lnTo>
                  <a:lnTo>
                    <a:pt x="80479" y="18605"/>
                  </a:lnTo>
                  <a:lnTo>
                    <a:pt x="80479" y="17297"/>
                  </a:lnTo>
                  <a:close/>
                </a:path>
                <a:path w="261620" h="35559">
                  <a:moveTo>
                    <a:pt x="80479" y="1054"/>
                  </a:moveTo>
                  <a:lnTo>
                    <a:pt x="79362" y="0"/>
                  </a:lnTo>
                  <a:lnTo>
                    <a:pt x="76606" y="0"/>
                  </a:lnTo>
                  <a:lnTo>
                    <a:pt x="75488" y="1054"/>
                  </a:lnTo>
                  <a:lnTo>
                    <a:pt x="75488" y="3670"/>
                  </a:lnTo>
                  <a:lnTo>
                    <a:pt x="76606" y="4724"/>
                  </a:lnTo>
                  <a:lnTo>
                    <a:pt x="79362" y="4724"/>
                  </a:lnTo>
                  <a:lnTo>
                    <a:pt x="80479" y="3670"/>
                  </a:lnTo>
                  <a:lnTo>
                    <a:pt x="80479" y="2362"/>
                  </a:lnTo>
                  <a:lnTo>
                    <a:pt x="80479" y="1054"/>
                  </a:lnTo>
                  <a:close/>
                </a:path>
                <a:path w="261620" h="35559">
                  <a:moveTo>
                    <a:pt x="90106" y="17297"/>
                  </a:moveTo>
                  <a:lnTo>
                    <a:pt x="88988" y="16243"/>
                  </a:lnTo>
                  <a:lnTo>
                    <a:pt x="86233" y="16243"/>
                  </a:lnTo>
                  <a:lnTo>
                    <a:pt x="85115" y="17297"/>
                  </a:lnTo>
                  <a:lnTo>
                    <a:pt x="85115" y="19913"/>
                  </a:lnTo>
                  <a:lnTo>
                    <a:pt x="86233" y="20967"/>
                  </a:lnTo>
                  <a:lnTo>
                    <a:pt x="88988" y="20967"/>
                  </a:lnTo>
                  <a:lnTo>
                    <a:pt x="90106" y="19913"/>
                  </a:lnTo>
                  <a:lnTo>
                    <a:pt x="90106" y="18605"/>
                  </a:lnTo>
                  <a:lnTo>
                    <a:pt x="90106" y="17297"/>
                  </a:lnTo>
                  <a:close/>
                </a:path>
                <a:path w="261620" h="35559">
                  <a:moveTo>
                    <a:pt x="203809" y="15494"/>
                  </a:moveTo>
                  <a:lnTo>
                    <a:pt x="202692" y="14439"/>
                  </a:lnTo>
                  <a:lnTo>
                    <a:pt x="199936" y="14439"/>
                  </a:lnTo>
                  <a:lnTo>
                    <a:pt x="198818" y="15494"/>
                  </a:lnTo>
                  <a:lnTo>
                    <a:pt x="198818" y="18110"/>
                  </a:lnTo>
                  <a:lnTo>
                    <a:pt x="199936" y="19164"/>
                  </a:lnTo>
                  <a:lnTo>
                    <a:pt x="202692" y="19164"/>
                  </a:lnTo>
                  <a:lnTo>
                    <a:pt x="203809" y="18110"/>
                  </a:lnTo>
                  <a:lnTo>
                    <a:pt x="203809" y="16802"/>
                  </a:lnTo>
                  <a:lnTo>
                    <a:pt x="203809" y="15494"/>
                  </a:lnTo>
                  <a:close/>
                </a:path>
                <a:path w="261620" h="35559">
                  <a:moveTo>
                    <a:pt x="213423" y="31737"/>
                  </a:moveTo>
                  <a:lnTo>
                    <a:pt x="212305" y="30683"/>
                  </a:lnTo>
                  <a:lnTo>
                    <a:pt x="209550" y="30683"/>
                  </a:lnTo>
                  <a:lnTo>
                    <a:pt x="208432" y="31737"/>
                  </a:lnTo>
                  <a:lnTo>
                    <a:pt x="208432" y="34353"/>
                  </a:lnTo>
                  <a:lnTo>
                    <a:pt x="209550" y="35407"/>
                  </a:lnTo>
                  <a:lnTo>
                    <a:pt x="212305" y="35407"/>
                  </a:lnTo>
                  <a:lnTo>
                    <a:pt x="213423" y="34353"/>
                  </a:lnTo>
                  <a:lnTo>
                    <a:pt x="213423" y="33045"/>
                  </a:lnTo>
                  <a:lnTo>
                    <a:pt x="213423" y="31737"/>
                  </a:lnTo>
                  <a:close/>
                </a:path>
                <a:path w="261620" h="35559">
                  <a:moveTo>
                    <a:pt x="215239" y="15494"/>
                  </a:moveTo>
                  <a:lnTo>
                    <a:pt x="214122" y="14439"/>
                  </a:lnTo>
                  <a:lnTo>
                    <a:pt x="212305" y="14439"/>
                  </a:lnTo>
                  <a:lnTo>
                    <a:pt x="211366" y="14439"/>
                  </a:lnTo>
                  <a:lnTo>
                    <a:pt x="209550" y="14439"/>
                  </a:lnTo>
                  <a:lnTo>
                    <a:pt x="208432" y="15494"/>
                  </a:lnTo>
                  <a:lnTo>
                    <a:pt x="208432" y="18110"/>
                  </a:lnTo>
                  <a:lnTo>
                    <a:pt x="209550" y="19164"/>
                  </a:lnTo>
                  <a:lnTo>
                    <a:pt x="211366" y="19164"/>
                  </a:lnTo>
                  <a:lnTo>
                    <a:pt x="212305" y="19164"/>
                  </a:lnTo>
                  <a:lnTo>
                    <a:pt x="214122" y="19164"/>
                  </a:lnTo>
                  <a:lnTo>
                    <a:pt x="215239" y="18110"/>
                  </a:lnTo>
                  <a:lnTo>
                    <a:pt x="215239" y="16802"/>
                  </a:lnTo>
                  <a:lnTo>
                    <a:pt x="215239" y="15494"/>
                  </a:lnTo>
                  <a:close/>
                </a:path>
                <a:path w="261620" h="35559">
                  <a:moveTo>
                    <a:pt x="219138" y="23609"/>
                  </a:moveTo>
                  <a:lnTo>
                    <a:pt x="218020" y="22555"/>
                  </a:lnTo>
                  <a:lnTo>
                    <a:pt x="215265" y="22555"/>
                  </a:lnTo>
                  <a:lnTo>
                    <a:pt x="214147" y="23609"/>
                  </a:lnTo>
                  <a:lnTo>
                    <a:pt x="214147" y="26225"/>
                  </a:lnTo>
                  <a:lnTo>
                    <a:pt x="215265" y="27279"/>
                  </a:lnTo>
                  <a:lnTo>
                    <a:pt x="218020" y="27279"/>
                  </a:lnTo>
                  <a:lnTo>
                    <a:pt x="219138" y="26225"/>
                  </a:lnTo>
                  <a:lnTo>
                    <a:pt x="219138" y="24917"/>
                  </a:lnTo>
                  <a:lnTo>
                    <a:pt x="219138" y="23609"/>
                  </a:lnTo>
                  <a:close/>
                </a:path>
                <a:path w="261620" h="35559">
                  <a:moveTo>
                    <a:pt x="224853" y="31737"/>
                  </a:moveTo>
                  <a:lnTo>
                    <a:pt x="223735" y="30683"/>
                  </a:lnTo>
                  <a:lnTo>
                    <a:pt x="221932" y="30683"/>
                  </a:lnTo>
                  <a:lnTo>
                    <a:pt x="220980" y="30683"/>
                  </a:lnTo>
                  <a:lnTo>
                    <a:pt x="219176" y="30683"/>
                  </a:lnTo>
                  <a:lnTo>
                    <a:pt x="218059" y="31737"/>
                  </a:lnTo>
                  <a:lnTo>
                    <a:pt x="218059" y="34353"/>
                  </a:lnTo>
                  <a:lnTo>
                    <a:pt x="219176" y="35407"/>
                  </a:lnTo>
                  <a:lnTo>
                    <a:pt x="220980" y="35407"/>
                  </a:lnTo>
                  <a:lnTo>
                    <a:pt x="221932" y="35407"/>
                  </a:lnTo>
                  <a:lnTo>
                    <a:pt x="223735" y="35407"/>
                  </a:lnTo>
                  <a:lnTo>
                    <a:pt x="224853" y="34353"/>
                  </a:lnTo>
                  <a:lnTo>
                    <a:pt x="224853" y="33045"/>
                  </a:lnTo>
                  <a:lnTo>
                    <a:pt x="224853" y="31737"/>
                  </a:lnTo>
                  <a:close/>
                </a:path>
                <a:path w="261620" h="35559">
                  <a:moveTo>
                    <a:pt x="224853" y="15494"/>
                  </a:moveTo>
                  <a:lnTo>
                    <a:pt x="223735" y="14439"/>
                  </a:lnTo>
                  <a:lnTo>
                    <a:pt x="221932" y="14439"/>
                  </a:lnTo>
                  <a:lnTo>
                    <a:pt x="220980" y="14439"/>
                  </a:lnTo>
                  <a:lnTo>
                    <a:pt x="219176" y="14439"/>
                  </a:lnTo>
                  <a:lnTo>
                    <a:pt x="218059" y="15494"/>
                  </a:lnTo>
                  <a:lnTo>
                    <a:pt x="218059" y="18110"/>
                  </a:lnTo>
                  <a:lnTo>
                    <a:pt x="219176" y="19164"/>
                  </a:lnTo>
                  <a:lnTo>
                    <a:pt x="220980" y="19164"/>
                  </a:lnTo>
                  <a:lnTo>
                    <a:pt x="221932" y="19164"/>
                  </a:lnTo>
                  <a:lnTo>
                    <a:pt x="223735" y="19164"/>
                  </a:lnTo>
                  <a:lnTo>
                    <a:pt x="224853" y="18110"/>
                  </a:lnTo>
                  <a:lnTo>
                    <a:pt x="224853" y="16802"/>
                  </a:lnTo>
                  <a:lnTo>
                    <a:pt x="224853" y="15494"/>
                  </a:lnTo>
                  <a:close/>
                </a:path>
                <a:path w="261620" h="35559">
                  <a:moveTo>
                    <a:pt x="228765" y="23609"/>
                  </a:moveTo>
                  <a:lnTo>
                    <a:pt x="227647" y="22555"/>
                  </a:lnTo>
                  <a:lnTo>
                    <a:pt x="224891" y="22555"/>
                  </a:lnTo>
                  <a:lnTo>
                    <a:pt x="223774" y="23609"/>
                  </a:lnTo>
                  <a:lnTo>
                    <a:pt x="223774" y="26225"/>
                  </a:lnTo>
                  <a:lnTo>
                    <a:pt x="224891" y="27279"/>
                  </a:lnTo>
                  <a:lnTo>
                    <a:pt x="227647" y="27279"/>
                  </a:lnTo>
                  <a:lnTo>
                    <a:pt x="228765" y="26225"/>
                  </a:lnTo>
                  <a:lnTo>
                    <a:pt x="228765" y="24917"/>
                  </a:lnTo>
                  <a:lnTo>
                    <a:pt x="228765" y="23609"/>
                  </a:lnTo>
                  <a:close/>
                </a:path>
                <a:path w="261620" h="35559">
                  <a:moveTo>
                    <a:pt x="234480" y="31737"/>
                  </a:moveTo>
                  <a:lnTo>
                    <a:pt x="233362" y="30683"/>
                  </a:lnTo>
                  <a:lnTo>
                    <a:pt x="231559" y="30683"/>
                  </a:lnTo>
                  <a:lnTo>
                    <a:pt x="230606" y="30683"/>
                  </a:lnTo>
                  <a:lnTo>
                    <a:pt x="228803" y="30683"/>
                  </a:lnTo>
                  <a:lnTo>
                    <a:pt x="227685" y="31737"/>
                  </a:lnTo>
                  <a:lnTo>
                    <a:pt x="227685" y="34353"/>
                  </a:lnTo>
                  <a:lnTo>
                    <a:pt x="228803" y="35407"/>
                  </a:lnTo>
                  <a:lnTo>
                    <a:pt x="230606" y="35407"/>
                  </a:lnTo>
                  <a:lnTo>
                    <a:pt x="231559" y="35407"/>
                  </a:lnTo>
                  <a:lnTo>
                    <a:pt x="233362" y="35407"/>
                  </a:lnTo>
                  <a:lnTo>
                    <a:pt x="234480" y="34353"/>
                  </a:lnTo>
                  <a:lnTo>
                    <a:pt x="234480" y="33045"/>
                  </a:lnTo>
                  <a:lnTo>
                    <a:pt x="234480" y="31737"/>
                  </a:lnTo>
                  <a:close/>
                </a:path>
                <a:path w="261620" h="35559">
                  <a:moveTo>
                    <a:pt x="234480" y="15494"/>
                  </a:moveTo>
                  <a:lnTo>
                    <a:pt x="233362" y="14439"/>
                  </a:lnTo>
                  <a:lnTo>
                    <a:pt x="231559" y="14439"/>
                  </a:lnTo>
                  <a:lnTo>
                    <a:pt x="230606" y="14439"/>
                  </a:lnTo>
                  <a:lnTo>
                    <a:pt x="228803" y="14439"/>
                  </a:lnTo>
                  <a:lnTo>
                    <a:pt x="227685" y="15494"/>
                  </a:lnTo>
                  <a:lnTo>
                    <a:pt x="227685" y="18110"/>
                  </a:lnTo>
                  <a:lnTo>
                    <a:pt x="228803" y="19164"/>
                  </a:lnTo>
                  <a:lnTo>
                    <a:pt x="230606" y="19164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480" y="18110"/>
                  </a:lnTo>
                  <a:lnTo>
                    <a:pt x="234480" y="16802"/>
                  </a:lnTo>
                  <a:lnTo>
                    <a:pt x="234480" y="15494"/>
                  </a:lnTo>
                  <a:close/>
                </a:path>
                <a:path w="261620" h="35559">
                  <a:moveTo>
                    <a:pt x="238391" y="23609"/>
                  </a:moveTo>
                  <a:lnTo>
                    <a:pt x="237274" y="22555"/>
                  </a:lnTo>
                  <a:lnTo>
                    <a:pt x="234518" y="22555"/>
                  </a:lnTo>
                  <a:lnTo>
                    <a:pt x="233400" y="23609"/>
                  </a:lnTo>
                  <a:lnTo>
                    <a:pt x="233400" y="26225"/>
                  </a:lnTo>
                  <a:lnTo>
                    <a:pt x="234518" y="27279"/>
                  </a:lnTo>
                  <a:lnTo>
                    <a:pt x="237274" y="27279"/>
                  </a:lnTo>
                  <a:lnTo>
                    <a:pt x="238391" y="26225"/>
                  </a:lnTo>
                  <a:lnTo>
                    <a:pt x="238391" y="24917"/>
                  </a:lnTo>
                  <a:lnTo>
                    <a:pt x="238391" y="23609"/>
                  </a:lnTo>
                  <a:close/>
                </a:path>
                <a:path w="261620" h="35559">
                  <a:moveTo>
                    <a:pt x="244106" y="31737"/>
                  </a:moveTo>
                  <a:lnTo>
                    <a:pt x="242989" y="30683"/>
                  </a:lnTo>
                  <a:lnTo>
                    <a:pt x="241185" y="30683"/>
                  </a:lnTo>
                  <a:lnTo>
                    <a:pt x="240233" y="30683"/>
                  </a:lnTo>
                  <a:lnTo>
                    <a:pt x="238429" y="30683"/>
                  </a:lnTo>
                  <a:lnTo>
                    <a:pt x="237312" y="31737"/>
                  </a:lnTo>
                  <a:lnTo>
                    <a:pt x="237312" y="34353"/>
                  </a:lnTo>
                  <a:lnTo>
                    <a:pt x="238429" y="35407"/>
                  </a:lnTo>
                  <a:lnTo>
                    <a:pt x="240233" y="35407"/>
                  </a:lnTo>
                  <a:lnTo>
                    <a:pt x="241185" y="35407"/>
                  </a:lnTo>
                  <a:lnTo>
                    <a:pt x="242989" y="35407"/>
                  </a:lnTo>
                  <a:lnTo>
                    <a:pt x="244106" y="34353"/>
                  </a:lnTo>
                  <a:lnTo>
                    <a:pt x="244106" y="33045"/>
                  </a:lnTo>
                  <a:lnTo>
                    <a:pt x="244106" y="31737"/>
                  </a:lnTo>
                  <a:close/>
                </a:path>
                <a:path w="261620" h="35559">
                  <a:moveTo>
                    <a:pt x="244106" y="15494"/>
                  </a:moveTo>
                  <a:lnTo>
                    <a:pt x="242989" y="14439"/>
                  </a:lnTo>
                  <a:lnTo>
                    <a:pt x="241185" y="14439"/>
                  </a:lnTo>
                  <a:lnTo>
                    <a:pt x="240233" y="14439"/>
                  </a:lnTo>
                  <a:lnTo>
                    <a:pt x="238429" y="14439"/>
                  </a:lnTo>
                  <a:lnTo>
                    <a:pt x="237312" y="15494"/>
                  </a:lnTo>
                  <a:lnTo>
                    <a:pt x="237312" y="18110"/>
                  </a:lnTo>
                  <a:lnTo>
                    <a:pt x="238429" y="19164"/>
                  </a:lnTo>
                  <a:lnTo>
                    <a:pt x="240233" y="19164"/>
                  </a:lnTo>
                  <a:lnTo>
                    <a:pt x="241185" y="19164"/>
                  </a:lnTo>
                  <a:lnTo>
                    <a:pt x="242989" y="19164"/>
                  </a:lnTo>
                  <a:lnTo>
                    <a:pt x="244106" y="18110"/>
                  </a:lnTo>
                  <a:lnTo>
                    <a:pt x="244106" y="16802"/>
                  </a:lnTo>
                  <a:lnTo>
                    <a:pt x="244106" y="15494"/>
                  </a:lnTo>
                  <a:close/>
                </a:path>
                <a:path w="261620" h="35559">
                  <a:moveTo>
                    <a:pt x="248018" y="23609"/>
                  </a:moveTo>
                  <a:lnTo>
                    <a:pt x="246900" y="22555"/>
                  </a:lnTo>
                  <a:lnTo>
                    <a:pt x="244144" y="22555"/>
                  </a:lnTo>
                  <a:lnTo>
                    <a:pt x="243027" y="23609"/>
                  </a:lnTo>
                  <a:lnTo>
                    <a:pt x="243027" y="26225"/>
                  </a:lnTo>
                  <a:lnTo>
                    <a:pt x="244144" y="27279"/>
                  </a:lnTo>
                  <a:lnTo>
                    <a:pt x="246900" y="27279"/>
                  </a:lnTo>
                  <a:lnTo>
                    <a:pt x="248018" y="26225"/>
                  </a:lnTo>
                  <a:lnTo>
                    <a:pt x="248018" y="24917"/>
                  </a:lnTo>
                  <a:lnTo>
                    <a:pt x="248018" y="23609"/>
                  </a:lnTo>
                  <a:close/>
                </a:path>
                <a:path w="261620" h="35559">
                  <a:moveTo>
                    <a:pt x="253733" y="31737"/>
                  </a:moveTo>
                  <a:lnTo>
                    <a:pt x="252615" y="30683"/>
                  </a:lnTo>
                  <a:lnTo>
                    <a:pt x="250812" y="30683"/>
                  </a:lnTo>
                  <a:lnTo>
                    <a:pt x="249859" y="30683"/>
                  </a:lnTo>
                  <a:lnTo>
                    <a:pt x="248056" y="30683"/>
                  </a:lnTo>
                  <a:lnTo>
                    <a:pt x="246938" y="31737"/>
                  </a:lnTo>
                  <a:lnTo>
                    <a:pt x="246938" y="34353"/>
                  </a:lnTo>
                  <a:lnTo>
                    <a:pt x="248056" y="35407"/>
                  </a:lnTo>
                  <a:lnTo>
                    <a:pt x="249859" y="35407"/>
                  </a:lnTo>
                  <a:lnTo>
                    <a:pt x="250812" y="35407"/>
                  </a:lnTo>
                  <a:lnTo>
                    <a:pt x="252615" y="35407"/>
                  </a:lnTo>
                  <a:lnTo>
                    <a:pt x="253733" y="34353"/>
                  </a:lnTo>
                  <a:lnTo>
                    <a:pt x="253733" y="33045"/>
                  </a:lnTo>
                  <a:lnTo>
                    <a:pt x="253733" y="31737"/>
                  </a:lnTo>
                  <a:close/>
                </a:path>
                <a:path w="261620" h="35559">
                  <a:moveTo>
                    <a:pt x="253733" y="15494"/>
                  </a:moveTo>
                  <a:lnTo>
                    <a:pt x="252615" y="14439"/>
                  </a:lnTo>
                  <a:lnTo>
                    <a:pt x="250812" y="14439"/>
                  </a:lnTo>
                  <a:lnTo>
                    <a:pt x="249859" y="14439"/>
                  </a:lnTo>
                  <a:lnTo>
                    <a:pt x="248056" y="14439"/>
                  </a:lnTo>
                  <a:lnTo>
                    <a:pt x="246938" y="15494"/>
                  </a:lnTo>
                  <a:lnTo>
                    <a:pt x="246938" y="18110"/>
                  </a:lnTo>
                  <a:lnTo>
                    <a:pt x="248056" y="19164"/>
                  </a:lnTo>
                  <a:lnTo>
                    <a:pt x="249859" y="19164"/>
                  </a:lnTo>
                  <a:lnTo>
                    <a:pt x="250812" y="19164"/>
                  </a:lnTo>
                  <a:lnTo>
                    <a:pt x="252615" y="19164"/>
                  </a:lnTo>
                  <a:lnTo>
                    <a:pt x="253733" y="18110"/>
                  </a:lnTo>
                  <a:lnTo>
                    <a:pt x="253733" y="16802"/>
                  </a:lnTo>
                  <a:lnTo>
                    <a:pt x="253733" y="15494"/>
                  </a:lnTo>
                  <a:close/>
                </a:path>
                <a:path w="261620" h="35559">
                  <a:moveTo>
                    <a:pt x="257644" y="23609"/>
                  </a:moveTo>
                  <a:lnTo>
                    <a:pt x="256527" y="22555"/>
                  </a:lnTo>
                  <a:lnTo>
                    <a:pt x="253771" y="22555"/>
                  </a:lnTo>
                  <a:lnTo>
                    <a:pt x="252653" y="23609"/>
                  </a:lnTo>
                  <a:lnTo>
                    <a:pt x="252653" y="26225"/>
                  </a:lnTo>
                  <a:lnTo>
                    <a:pt x="253771" y="27279"/>
                  </a:lnTo>
                  <a:lnTo>
                    <a:pt x="256527" y="27279"/>
                  </a:lnTo>
                  <a:lnTo>
                    <a:pt x="257644" y="26225"/>
                  </a:lnTo>
                  <a:lnTo>
                    <a:pt x="257644" y="24917"/>
                  </a:lnTo>
                  <a:lnTo>
                    <a:pt x="257644" y="23609"/>
                  </a:lnTo>
                  <a:close/>
                </a:path>
                <a:path w="261620" h="35559">
                  <a:moveTo>
                    <a:pt x="261556" y="31737"/>
                  </a:moveTo>
                  <a:lnTo>
                    <a:pt x="260438" y="30683"/>
                  </a:lnTo>
                  <a:lnTo>
                    <a:pt x="259384" y="30683"/>
                  </a:lnTo>
                  <a:lnTo>
                    <a:pt x="257683" y="30683"/>
                  </a:lnTo>
                  <a:lnTo>
                    <a:pt x="256565" y="31737"/>
                  </a:lnTo>
                  <a:lnTo>
                    <a:pt x="256565" y="34353"/>
                  </a:lnTo>
                  <a:lnTo>
                    <a:pt x="257683" y="35407"/>
                  </a:lnTo>
                  <a:lnTo>
                    <a:pt x="260438" y="35407"/>
                  </a:lnTo>
                  <a:lnTo>
                    <a:pt x="261556" y="34353"/>
                  </a:lnTo>
                  <a:lnTo>
                    <a:pt x="261556" y="33045"/>
                  </a:lnTo>
                  <a:lnTo>
                    <a:pt x="261556" y="31737"/>
                  </a:lnTo>
                  <a:close/>
                </a:path>
                <a:path w="261620" h="35559">
                  <a:moveTo>
                    <a:pt x="261556" y="15494"/>
                  </a:moveTo>
                  <a:lnTo>
                    <a:pt x="260438" y="14439"/>
                  </a:lnTo>
                  <a:lnTo>
                    <a:pt x="257683" y="14439"/>
                  </a:lnTo>
                  <a:lnTo>
                    <a:pt x="256565" y="15494"/>
                  </a:lnTo>
                  <a:lnTo>
                    <a:pt x="256565" y="18110"/>
                  </a:lnTo>
                  <a:lnTo>
                    <a:pt x="257683" y="19164"/>
                  </a:lnTo>
                  <a:lnTo>
                    <a:pt x="259384" y="19164"/>
                  </a:lnTo>
                  <a:lnTo>
                    <a:pt x="260438" y="19164"/>
                  </a:lnTo>
                  <a:lnTo>
                    <a:pt x="261556" y="18110"/>
                  </a:lnTo>
                  <a:lnTo>
                    <a:pt x="261556" y="16802"/>
                  </a:lnTo>
                  <a:lnTo>
                    <a:pt x="261556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623697" y="6643687"/>
              <a:ext cx="151765" cy="21590"/>
            </a:xfrm>
            <a:custGeom>
              <a:avLst/>
              <a:gdLst/>
              <a:ahLst/>
              <a:cxnLst/>
              <a:rect l="l" t="t" r="r" b="b"/>
              <a:pathLst>
                <a:path w="151765" h="21590">
                  <a:moveTo>
                    <a:pt x="4991" y="17297"/>
                  </a:moveTo>
                  <a:lnTo>
                    <a:pt x="3873" y="16243"/>
                  </a:lnTo>
                  <a:lnTo>
                    <a:pt x="1117" y="16243"/>
                  </a:lnTo>
                  <a:lnTo>
                    <a:pt x="0" y="17297"/>
                  </a:lnTo>
                  <a:lnTo>
                    <a:pt x="0" y="19913"/>
                  </a:lnTo>
                  <a:lnTo>
                    <a:pt x="1117" y="20967"/>
                  </a:lnTo>
                  <a:lnTo>
                    <a:pt x="3873" y="20967"/>
                  </a:lnTo>
                  <a:lnTo>
                    <a:pt x="4991" y="19913"/>
                  </a:lnTo>
                  <a:lnTo>
                    <a:pt x="4991" y="18605"/>
                  </a:lnTo>
                  <a:lnTo>
                    <a:pt x="4991" y="17297"/>
                  </a:lnTo>
                  <a:close/>
                </a:path>
                <a:path w="151765" h="21590">
                  <a:moveTo>
                    <a:pt x="4991" y="1054"/>
                  </a:moveTo>
                  <a:lnTo>
                    <a:pt x="3873" y="0"/>
                  </a:lnTo>
                  <a:lnTo>
                    <a:pt x="1117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17" y="4724"/>
                  </a:lnTo>
                  <a:lnTo>
                    <a:pt x="3873" y="4724"/>
                  </a:lnTo>
                  <a:lnTo>
                    <a:pt x="4991" y="3670"/>
                  </a:lnTo>
                  <a:lnTo>
                    <a:pt x="4991" y="2362"/>
                  </a:lnTo>
                  <a:lnTo>
                    <a:pt x="4991" y="1054"/>
                  </a:lnTo>
                  <a:close/>
                </a:path>
                <a:path w="151765" h="21590">
                  <a:moveTo>
                    <a:pt x="10706" y="9169"/>
                  </a:moveTo>
                  <a:lnTo>
                    <a:pt x="9588" y="8115"/>
                  </a:lnTo>
                  <a:lnTo>
                    <a:pt x="6832" y="8115"/>
                  </a:lnTo>
                  <a:lnTo>
                    <a:pt x="5715" y="9169"/>
                  </a:lnTo>
                  <a:lnTo>
                    <a:pt x="5715" y="11785"/>
                  </a:lnTo>
                  <a:lnTo>
                    <a:pt x="6832" y="12839"/>
                  </a:lnTo>
                  <a:lnTo>
                    <a:pt x="9588" y="12839"/>
                  </a:lnTo>
                  <a:lnTo>
                    <a:pt x="10706" y="11785"/>
                  </a:lnTo>
                  <a:lnTo>
                    <a:pt x="10706" y="10477"/>
                  </a:lnTo>
                  <a:lnTo>
                    <a:pt x="10706" y="9169"/>
                  </a:lnTo>
                  <a:close/>
                </a:path>
                <a:path w="151765" h="21590">
                  <a:moveTo>
                    <a:pt x="14617" y="17297"/>
                  </a:moveTo>
                  <a:lnTo>
                    <a:pt x="13500" y="16243"/>
                  </a:lnTo>
                  <a:lnTo>
                    <a:pt x="10744" y="16243"/>
                  </a:lnTo>
                  <a:lnTo>
                    <a:pt x="9626" y="17297"/>
                  </a:lnTo>
                  <a:lnTo>
                    <a:pt x="9626" y="19913"/>
                  </a:lnTo>
                  <a:lnTo>
                    <a:pt x="10744" y="20967"/>
                  </a:lnTo>
                  <a:lnTo>
                    <a:pt x="13500" y="20967"/>
                  </a:lnTo>
                  <a:lnTo>
                    <a:pt x="14617" y="19913"/>
                  </a:lnTo>
                  <a:lnTo>
                    <a:pt x="14617" y="18605"/>
                  </a:lnTo>
                  <a:lnTo>
                    <a:pt x="14617" y="17297"/>
                  </a:lnTo>
                  <a:close/>
                </a:path>
                <a:path w="151765" h="21590">
                  <a:moveTo>
                    <a:pt x="16421" y="1054"/>
                  </a:moveTo>
                  <a:lnTo>
                    <a:pt x="15303" y="0"/>
                  </a:lnTo>
                  <a:lnTo>
                    <a:pt x="13500" y="0"/>
                  </a:lnTo>
                  <a:lnTo>
                    <a:pt x="12547" y="0"/>
                  </a:lnTo>
                  <a:lnTo>
                    <a:pt x="10744" y="0"/>
                  </a:lnTo>
                  <a:lnTo>
                    <a:pt x="9626" y="1054"/>
                  </a:lnTo>
                  <a:lnTo>
                    <a:pt x="9626" y="3670"/>
                  </a:lnTo>
                  <a:lnTo>
                    <a:pt x="10744" y="4724"/>
                  </a:lnTo>
                  <a:lnTo>
                    <a:pt x="12547" y="4724"/>
                  </a:lnTo>
                  <a:lnTo>
                    <a:pt x="13500" y="4724"/>
                  </a:lnTo>
                  <a:lnTo>
                    <a:pt x="15303" y="4724"/>
                  </a:lnTo>
                  <a:lnTo>
                    <a:pt x="16421" y="3670"/>
                  </a:lnTo>
                  <a:lnTo>
                    <a:pt x="16421" y="2362"/>
                  </a:lnTo>
                  <a:lnTo>
                    <a:pt x="16421" y="1054"/>
                  </a:lnTo>
                  <a:close/>
                </a:path>
                <a:path w="151765" h="21590">
                  <a:moveTo>
                    <a:pt x="20332" y="9169"/>
                  </a:moveTo>
                  <a:lnTo>
                    <a:pt x="19215" y="8115"/>
                  </a:lnTo>
                  <a:lnTo>
                    <a:pt x="16459" y="8115"/>
                  </a:lnTo>
                  <a:lnTo>
                    <a:pt x="15341" y="9169"/>
                  </a:lnTo>
                  <a:lnTo>
                    <a:pt x="15341" y="11785"/>
                  </a:lnTo>
                  <a:lnTo>
                    <a:pt x="16459" y="12839"/>
                  </a:lnTo>
                  <a:lnTo>
                    <a:pt x="19215" y="12839"/>
                  </a:lnTo>
                  <a:lnTo>
                    <a:pt x="20332" y="11785"/>
                  </a:lnTo>
                  <a:lnTo>
                    <a:pt x="20332" y="10477"/>
                  </a:lnTo>
                  <a:lnTo>
                    <a:pt x="20332" y="9169"/>
                  </a:lnTo>
                  <a:close/>
                </a:path>
                <a:path w="151765" h="21590">
                  <a:moveTo>
                    <a:pt x="26047" y="17297"/>
                  </a:moveTo>
                  <a:lnTo>
                    <a:pt x="24930" y="16243"/>
                  </a:lnTo>
                  <a:lnTo>
                    <a:pt x="23126" y="16243"/>
                  </a:lnTo>
                  <a:lnTo>
                    <a:pt x="22174" y="16243"/>
                  </a:lnTo>
                  <a:lnTo>
                    <a:pt x="20370" y="16243"/>
                  </a:lnTo>
                  <a:lnTo>
                    <a:pt x="19253" y="17297"/>
                  </a:lnTo>
                  <a:lnTo>
                    <a:pt x="19253" y="19913"/>
                  </a:lnTo>
                  <a:lnTo>
                    <a:pt x="20370" y="20967"/>
                  </a:lnTo>
                  <a:lnTo>
                    <a:pt x="22174" y="20967"/>
                  </a:lnTo>
                  <a:lnTo>
                    <a:pt x="23126" y="20967"/>
                  </a:lnTo>
                  <a:lnTo>
                    <a:pt x="24930" y="20967"/>
                  </a:lnTo>
                  <a:lnTo>
                    <a:pt x="26047" y="19913"/>
                  </a:lnTo>
                  <a:lnTo>
                    <a:pt x="26047" y="18605"/>
                  </a:lnTo>
                  <a:lnTo>
                    <a:pt x="26047" y="17297"/>
                  </a:lnTo>
                  <a:close/>
                </a:path>
                <a:path w="151765" h="21590">
                  <a:moveTo>
                    <a:pt x="26047" y="1054"/>
                  </a:moveTo>
                  <a:lnTo>
                    <a:pt x="24930" y="0"/>
                  </a:lnTo>
                  <a:lnTo>
                    <a:pt x="23126" y="0"/>
                  </a:lnTo>
                  <a:lnTo>
                    <a:pt x="22174" y="0"/>
                  </a:lnTo>
                  <a:lnTo>
                    <a:pt x="20370" y="0"/>
                  </a:lnTo>
                  <a:lnTo>
                    <a:pt x="19253" y="1054"/>
                  </a:lnTo>
                  <a:lnTo>
                    <a:pt x="19253" y="3670"/>
                  </a:lnTo>
                  <a:lnTo>
                    <a:pt x="20370" y="4724"/>
                  </a:lnTo>
                  <a:lnTo>
                    <a:pt x="22174" y="4724"/>
                  </a:lnTo>
                  <a:lnTo>
                    <a:pt x="23126" y="4724"/>
                  </a:lnTo>
                  <a:lnTo>
                    <a:pt x="24930" y="4724"/>
                  </a:lnTo>
                  <a:lnTo>
                    <a:pt x="26047" y="3670"/>
                  </a:lnTo>
                  <a:lnTo>
                    <a:pt x="26047" y="2362"/>
                  </a:lnTo>
                  <a:lnTo>
                    <a:pt x="26047" y="1054"/>
                  </a:lnTo>
                  <a:close/>
                </a:path>
                <a:path w="151765" h="21590">
                  <a:moveTo>
                    <a:pt x="29959" y="9169"/>
                  </a:moveTo>
                  <a:lnTo>
                    <a:pt x="28841" y="8115"/>
                  </a:lnTo>
                  <a:lnTo>
                    <a:pt x="26085" y="8115"/>
                  </a:lnTo>
                  <a:lnTo>
                    <a:pt x="24968" y="9169"/>
                  </a:lnTo>
                  <a:lnTo>
                    <a:pt x="24968" y="11785"/>
                  </a:lnTo>
                  <a:lnTo>
                    <a:pt x="26085" y="12839"/>
                  </a:lnTo>
                  <a:lnTo>
                    <a:pt x="28841" y="12839"/>
                  </a:lnTo>
                  <a:lnTo>
                    <a:pt x="29959" y="11785"/>
                  </a:lnTo>
                  <a:lnTo>
                    <a:pt x="29959" y="10477"/>
                  </a:lnTo>
                  <a:lnTo>
                    <a:pt x="29959" y="9169"/>
                  </a:lnTo>
                  <a:close/>
                </a:path>
                <a:path w="151765" h="21590">
                  <a:moveTo>
                    <a:pt x="35674" y="17297"/>
                  </a:moveTo>
                  <a:lnTo>
                    <a:pt x="34556" y="16243"/>
                  </a:lnTo>
                  <a:lnTo>
                    <a:pt x="32753" y="16243"/>
                  </a:lnTo>
                  <a:lnTo>
                    <a:pt x="31800" y="16243"/>
                  </a:lnTo>
                  <a:lnTo>
                    <a:pt x="29997" y="16243"/>
                  </a:lnTo>
                  <a:lnTo>
                    <a:pt x="28879" y="17297"/>
                  </a:lnTo>
                  <a:lnTo>
                    <a:pt x="28879" y="19913"/>
                  </a:lnTo>
                  <a:lnTo>
                    <a:pt x="29997" y="20967"/>
                  </a:lnTo>
                  <a:lnTo>
                    <a:pt x="31800" y="20967"/>
                  </a:lnTo>
                  <a:lnTo>
                    <a:pt x="32753" y="20967"/>
                  </a:lnTo>
                  <a:lnTo>
                    <a:pt x="34556" y="20967"/>
                  </a:lnTo>
                  <a:lnTo>
                    <a:pt x="35674" y="19913"/>
                  </a:lnTo>
                  <a:lnTo>
                    <a:pt x="35674" y="18605"/>
                  </a:lnTo>
                  <a:lnTo>
                    <a:pt x="35674" y="17297"/>
                  </a:lnTo>
                  <a:close/>
                </a:path>
                <a:path w="151765" h="21590">
                  <a:moveTo>
                    <a:pt x="35674" y="1054"/>
                  </a:moveTo>
                  <a:lnTo>
                    <a:pt x="34556" y="0"/>
                  </a:lnTo>
                  <a:lnTo>
                    <a:pt x="32753" y="0"/>
                  </a:lnTo>
                  <a:lnTo>
                    <a:pt x="31800" y="0"/>
                  </a:lnTo>
                  <a:lnTo>
                    <a:pt x="29997" y="0"/>
                  </a:lnTo>
                  <a:lnTo>
                    <a:pt x="28879" y="1054"/>
                  </a:lnTo>
                  <a:lnTo>
                    <a:pt x="28879" y="3670"/>
                  </a:lnTo>
                  <a:lnTo>
                    <a:pt x="29997" y="4724"/>
                  </a:lnTo>
                  <a:lnTo>
                    <a:pt x="31800" y="4724"/>
                  </a:lnTo>
                  <a:lnTo>
                    <a:pt x="32753" y="4724"/>
                  </a:lnTo>
                  <a:lnTo>
                    <a:pt x="34556" y="4724"/>
                  </a:lnTo>
                  <a:lnTo>
                    <a:pt x="35674" y="3670"/>
                  </a:lnTo>
                  <a:lnTo>
                    <a:pt x="35674" y="2362"/>
                  </a:lnTo>
                  <a:lnTo>
                    <a:pt x="35674" y="1054"/>
                  </a:lnTo>
                  <a:close/>
                </a:path>
                <a:path w="151765" h="21590">
                  <a:moveTo>
                    <a:pt x="39585" y="9169"/>
                  </a:moveTo>
                  <a:lnTo>
                    <a:pt x="38468" y="8115"/>
                  </a:lnTo>
                  <a:lnTo>
                    <a:pt x="35712" y="8115"/>
                  </a:lnTo>
                  <a:lnTo>
                    <a:pt x="34594" y="9169"/>
                  </a:lnTo>
                  <a:lnTo>
                    <a:pt x="34594" y="11785"/>
                  </a:lnTo>
                  <a:lnTo>
                    <a:pt x="35712" y="12839"/>
                  </a:lnTo>
                  <a:lnTo>
                    <a:pt x="38468" y="12839"/>
                  </a:lnTo>
                  <a:lnTo>
                    <a:pt x="39585" y="11785"/>
                  </a:lnTo>
                  <a:lnTo>
                    <a:pt x="39585" y="10477"/>
                  </a:lnTo>
                  <a:lnTo>
                    <a:pt x="39585" y="9169"/>
                  </a:lnTo>
                  <a:close/>
                </a:path>
                <a:path w="151765" h="21590">
                  <a:moveTo>
                    <a:pt x="45300" y="17297"/>
                  </a:moveTo>
                  <a:lnTo>
                    <a:pt x="44183" y="16243"/>
                  </a:lnTo>
                  <a:lnTo>
                    <a:pt x="42379" y="16243"/>
                  </a:lnTo>
                  <a:lnTo>
                    <a:pt x="41427" y="16243"/>
                  </a:lnTo>
                  <a:lnTo>
                    <a:pt x="39624" y="16243"/>
                  </a:lnTo>
                  <a:lnTo>
                    <a:pt x="38506" y="17297"/>
                  </a:lnTo>
                  <a:lnTo>
                    <a:pt x="38506" y="19913"/>
                  </a:lnTo>
                  <a:lnTo>
                    <a:pt x="39624" y="20967"/>
                  </a:lnTo>
                  <a:lnTo>
                    <a:pt x="41427" y="20967"/>
                  </a:lnTo>
                  <a:lnTo>
                    <a:pt x="42379" y="20967"/>
                  </a:lnTo>
                  <a:lnTo>
                    <a:pt x="44183" y="20967"/>
                  </a:lnTo>
                  <a:lnTo>
                    <a:pt x="45300" y="19913"/>
                  </a:lnTo>
                  <a:lnTo>
                    <a:pt x="45300" y="18605"/>
                  </a:lnTo>
                  <a:lnTo>
                    <a:pt x="45300" y="17297"/>
                  </a:lnTo>
                  <a:close/>
                </a:path>
                <a:path w="151765" h="21590">
                  <a:moveTo>
                    <a:pt x="45300" y="1054"/>
                  </a:moveTo>
                  <a:lnTo>
                    <a:pt x="44183" y="0"/>
                  </a:lnTo>
                  <a:lnTo>
                    <a:pt x="42379" y="0"/>
                  </a:lnTo>
                  <a:lnTo>
                    <a:pt x="41427" y="0"/>
                  </a:lnTo>
                  <a:lnTo>
                    <a:pt x="39624" y="0"/>
                  </a:lnTo>
                  <a:lnTo>
                    <a:pt x="38506" y="1054"/>
                  </a:lnTo>
                  <a:lnTo>
                    <a:pt x="38506" y="3670"/>
                  </a:lnTo>
                  <a:lnTo>
                    <a:pt x="39624" y="4724"/>
                  </a:lnTo>
                  <a:lnTo>
                    <a:pt x="41427" y="4724"/>
                  </a:lnTo>
                  <a:lnTo>
                    <a:pt x="42379" y="4724"/>
                  </a:lnTo>
                  <a:lnTo>
                    <a:pt x="44183" y="4724"/>
                  </a:lnTo>
                  <a:lnTo>
                    <a:pt x="45300" y="3670"/>
                  </a:lnTo>
                  <a:lnTo>
                    <a:pt x="45300" y="2362"/>
                  </a:lnTo>
                  <a:lnTo>
                    <a:pt x="45300" y="1054"/>
                  </a:lnTo>
                  <a:close/>
                </a:path>
                <a:path w="151765" h="21590">
                  <a:moveTo>
                    <a:pt x="49212" y="9169"/>
                  </a:moveTo>
                  <a:lnTo>
                    <a:pt x="48094" y="8115"/>
                  </a:lnTo>
                  <a:lnTo>
                    <a:pt x="45339" y="8115"/>
                  </a:lnTo>
                  <a:lnTo>
                    <a:pt x="44221" y="9169"/>
                  </a:lnTo>
                  <a:lnTo>
                    <a:pt x="44221" y="11785"/>
                  </a:lnTo>
                  <a:lnTo>
                    <a:pt x="45339" y="12839"/>
                  </a:lnTo>
                  <a:lnTo>
                    <a:pt x="48094" y="12839"/>
                  </a:lnTo>
                  <a:lnTo>
                    <a:pt x="49212" y="11785"/>
                  </a:lnTo>
                  <a:lnTo>
                    <a:pt x="49212" y="10477"/>
                  </a:lnTo>
                  <a:lnTo>
                    <a:pt x="49212" y="9169"/>
                  </a:lnTo>
                  <a:close/>
                </a:path>
                <a:path w="151765" h="21590">
                  <a:moveTo>
                    <a:pt x="54927" y="17297"/>
                  </a:moveTo>
                  <a:lnTo>
                    <a:pt x="53809" y="16243"/>
                  </a:lnTo>
                  <a:lnTo>
                    <a:pt x="52006" y="16243"/>
                  </a:lnTo>
                  <a:lnTo>
                    <a:pt x="51054" y="16243"/>
                  </a:lnTo>
                  <a:lnTo>
                    <a:pt x="49250" y="16243"/>
                  </a:lnTo>
                  <a:lnTo>
                    <a:pt x="48133" y="17297"/>
                  </a:lnTo>
                  <a:lnTo>
                    <a:pt x="48133" y="19913"/>
                  </a:lnTo>
                  <a:lnTo>
                    <a:pt x="49250" y="20967"/>
                  </a:lnTo>
                  <a:lnTo>
                    <a:pt x="51054" y="20967"/>
                  </a:lnTo>
                  <a:lnTo>
                    <a:pt x="52006" y="20967"/>
                  </a:lnTo>
                  <a:lnTo>
                    <a:pt x="53809" y="20967"/>
                  </a:lnTo>
                  <a:lnTo>
                    <a:pt x="54927" y="19913"/>
                  </a:lnTo>
                  <a:lnTo>
                    <a:pt x="54927" y="18605"/>
                  </a:lnTo>
                  <a:lnTo>
                    <a:pt x="54927" y="17297"/>
                  </a:lnTo>
                  <a:close/>
                </a:path>
                <a:path w="151765" h="21590">
                  <a:moveTo>
                    <a:pt x="54927" y="1054"/>
                  </a:moveTo>
                  <a:lnTo>
                    <a:pt x="53809" y="0"/>
                  </a:lnTo>
                  <a:lnTo>
                    <a:pt x="52006" y="0"/>
                  </a:lnTo>
                  <a:lnTo>
                    <a:pt x="51054" y="0"/>
                  </a:lnTo>
                  <a:lnTo>
                    <a:pt x="49250" y="0"/>
                  </a:lnTo>
                  <a:lnTo>
                    <a:pt x="48133" y="1054"/>
                  </a:lnTo>
                  <a:lnTo>
                    <a:pt x="48133" y="3670"/>
                  </a:lnTo>
                  <a:lnTo>
                    <a:pt x="49250" y="4724"/>
                  </a:lnTo>
                  <a:lnTo>
                    <a:pt x="51054" y="4724"/>
                  </a:lnTo>
                  <a:lnTo>
                    <a:pt x="52006" y="4724"/>
                  </a:lnTo>
                  <a:lnTo>
                    <a:pt x="53809" y="4724"/>
                  </a:lnTo>
                  <a:lnTo>
                    <a:pt x="54927" y="3670"/>
                  </a:lnTo>
                  <a:lnTo>
                    <a:pt x="54927" y="2362"/>
                  </a:lnTo>
                  <a:lnTo>
                    <a:pt x="54927" y="1054"/>
                  </a:lnTo>
                  <a:close/>
                </a:path>
                <a:path w="151765" h="21590">
                  <a:moveTo>
                    <a:pt x="58839" y="9169"/>
                  </a:moveTo>
                  <a:lnTo>
                    <a:pt x="57721" y="8115"/>
                  </a:lnTo>
                  <a:lnTo>
                    <a:pt x="54965" y="8115"/>
                  </a:lnTo>
                  <a:lnTo>
                    <a:pt x="53848" y="9169"/>
                  </a:lnTo>
                  <a:lnTo>
                    <a:pt x="53848" y="11785"/>
                  </a:lnTo>
                  <a:lnTo>
                    <a:pt x="54965" y="12839"/>
                  </a:lnTo>
                  <a:lnTo>
                    <a:pt x="57721" y="12839"/>
                  </a:lnTo>
                  <a:lnTo>
                    <a:pt x="58839" y="11785"/>
                  </a:lnTo>
                  <a:lnTo>
                    <a:pt x="58839" y="10477"/>
                  </a:lnTo>
                  <a:lnTo>
                    <a:pt x="58839" y="9169"/>
                  </a:lnTo>
                  <a:close/>
                </a:path>
                <a:path w="151765" h="21590">
                  <a:moveTo>
                    <a:pt x="64554" y="17297"/>
                  </a:moveTo>
                  <a:lnTo>
                    <a:pt x="63436" y="16243"/>
                  </a:lnTo>
                  <a:lnTo>
                    <a:pt x="61633" y="16243"/>
                  </a:lnTo>
                  <a:lnTo>
                    <a:pt x="60680" y="16243"/>
                  </a:lnTo>
                  <a:lnTo>
                    <a:pt x="58877" y="16243"/>
                  </a:lnTo>
                  <a:lnTo>
                    <a:pt x="57759" y="17297"/>
                  </a:lnTo>
                  <a:lnTo>
                    <a:pt x="57759" y="19913"/>
                  </a:lnTo>
                  <a:lnTo>
                    <a:pt x="58877" y="20967"/>
                  </a:lnTo>
                  <a:lnTo>
                    <a:pt x="60680" y="20967"/>
                  </a:lnTo>
                  <a:lnTo>
                    <a:pt x="61633" y="20967"/>
                  </a:lnTo>
                  <a:lnTo>
                    <a:pt x="63436" y="20967"/>
                  </a:lnTo>
                  <a:lnTo>
                    <a:pt x="64554" y="19913"/>
                  </a:lnTo>
                  <a:lnTo>
                    <a:pt x="64554" y="18605"/>
                  </a:lnTo>
                  <a:lnTo>
                    <a:pt x="64554" y="17297"/>
                  </a:lnTo>
                  <a:close/>
                </a:path>
                <a:path w="151765" h="21590">
                  <a:moveTo>
                    <a:pt x="64554" y="1054"/>
                  </a:moveTo>
                  <a:lnTo>
                    <a:pt x="63436" y="0"/>
                  </a:lnTo>
                  <a:lnTo>
                    <a:pt x="61633" y="0"/>
                  </a:lnTo>
                  <a:lnTo>
                    <a:pt x="60680" y="0"/>
                  </a:lnTo>
                  <a:lnTo>
                    <a:pt x="58877" y="0"/>
                  </a:lnTo>
                  <a:lnTo>
                    <a:pt x="57759" y="1054"/>
                  </a:lnTo>
                  <a:lnTo>
                    <a:pt x="57759" y="3670"/>
                  </a:lnTo>
                  <a:lnTo>
                    <a:pt x="58877" y="4724"/>
                  </a:lnTo>
                  <a:lnTo>
                    <a:pt x="60680" y="4724"/>
                  </a:lnTo>
                  <a:lnTo>
                    <a:pt x="61633" y="4724"/>
                  </a:lnTo>
                  <a:lnTo>
                    <a:pt x="63436" y="4724"/>
                  </a:lnTo>
                  <a:lnTo>
                    <a:pt x="64554" y="3670"/>
                  </a:lnTo>
                  <a:lnTo>
                    <a:pt x="64554" y="2362"/>
                  </a:lnTo>
                  <a:lnTo>
                    <a:pt x="64554" y="1054"/>
                  </a:lnTo>
                  <a:close/>
                </a:path>
                <a:path w="151765" h="21590">
                  <a:moveTo>
                    <a:pt x="68453" y="9169"/>
                  </a:moveTo>
                  <a:lnTo>
                    <a:pt x="67335" y="8115"/>
                  </a:lnTo>
                  <a:lnTo>
                    <a:pt x="64579" y="8115"/>
                  </a:lnTo>
                  <a:lnTo>
                    <a:pt x="63461" y="9169"/>
                  </a:lnTo>
                  <a:lnTo>
                    <a:pt x="63461" y="11785"/>
                  </a:lnTo>
                  <a:lnTo>
                    <a:pt x="64579" y="12839"/>
                  </a:lnTo>
                  <a:lnTo>
                    <a:pt x="67335" y="12839"/>
                  </a:lnTo>
                  <a:lnTo>
                    <a:pt x="68453" y="11785"/>
                  </a:lnTo>
                  <a:lnTo>
                    <a:pt x="68453" y="10477"/>
                  </a:lnTo>
                  <a:lnTo>
                    <a:pt x="68453" y="9169"/>
                  </a:lnTo>
                  <a:close/>
                </a:path>
                <a:path w="151765" h="21590">
                  <a:moveTo>
                    <a:pt x="74168" y="17297"/>
                  </a:moveTo>
                  <a:lnTo>
                    <a:pt x="73050" y="16243"/>
                  </a:lnTo>
                  <a:lnTo>
                    <a:pt x="71247" y="16243"/>
                  </a:lnTo>
                  <a:lnTo>
                    <a:pt x="70294" y="16243"/>
                  </a:lnTo>
                  <a:lnTo>
                    <a:pt x="68491" y="16243"/>
                  </a:lnTo>
                  <a:lnTo>
                    <a:pt x="67373" y="17297"/>
                  </a:lnTo>
                  <a:lnTo>
                    <a:pt x="67373" y="19913"/>
                  </a:lnTo>
                  <a:lnTo>
                    <a:pt x="68491" y="20967"/>
                  </a:lnTo>
                  <a:lnTo>
                    <a:pt x="70294" y="20967"/>
                  </a:lnTo>
                  <a:lnTo>
                    <a:pt x="71247" y="20967"/>
                  </a:lnTo>
                  <a:lnTo>
                    <a:pt x="73050" y="20967"/>
                  </a:lnTo>
                  <a:lnTo>
                    <a:pt x="74168" y="19913"/>
                  </a:lnTo>
                  <a:lnTo>
                    <a:pt x="74168" y="18605"/>
                  </a:lnTo>
                  <a:lnTo>
                    <a:pt x="74168" y="17297"/>
                  </a:lnTo>
                  <a:close/>
                </a:path>
                <a:path w="151765" h="21590">
                  <a:moveTo>
                    <a:pt x="74168" y="1054"/>
                  </a:moveTo>
                  <a:lnTo>
                    <a:pt x="73050" y="0"/>
                  </a:lnTo>
                  <a:lnTo>
                    <a:pt x="71247" y="0"/>
                  </a:lnTo>
                  <a:lnTo>
                    <a:pt x="70294" y="0"/>
                  </a:lnTo>
                  <a:lnTo>
                    <a:pt x="68491" y="0"/>
                  </a:lnTo>
                  <a:lnTo>
                    <a:pt x="67373" y="1054"/>
                  </a:lnTo>
                  <a:lnTo>
                    <a:pt x="67373" y="3670"/>
                  </a:lnTo>
                  <a:lnTo>
                    <a:pt x="68491" y="4724"/>
                  </a:lnTo>
                  <a:lnTo>
                    <a:pt x="70294" y="4724"/>
                  </a:lnTo>
                  <a:lnTo>
                    <a:pt x="71247" y="4724"/>
                  </a:lnTo>
                  <a:lnTo>
                    <a:pt x="73050" y="4724"/>
                  </a:lnTo>
                  <a:lnTo>
                    <a:pt x="74168" y="3670"/>
                  </a:lnTo>
                  <a:lnTo>
                    <a:pt x="74168" y="2362"/>
                  </a:lnTo>
                  <a:lnTo>
                    <a:pt x="74168" y="1054"/>
                  </a:lnTo>
                  <a:close/>
                </a:path>
                <a:path w="151765" h="21590">
                  <a:moveTo>
                    <a:pt x="78079" y="9169"/>
                  </a:moveTo>
                  <a:lnTo>
                    <a:pt x="76962" y="8115"/>
                  </a:lnTo>
                  <a:lnTo>
                    <a:pt x="74206" y="8115"/>
                  </a:lnTo>
                  <a:lnTo>
                    <a:pt x="73088" y="9169"/>
                  </a:lnTo>
                  <a:lnTo>
                    <a:pt x="73088" y="11785"/>
                  </a:lnTo>
                  <a:lnTo>
                    <a:pt x="74206" y="12839"/>
                  </a:lnTo>
                  <a:lnTo>
                    <a:pt x="76962" y="12839"/>
                  </a:lnTo>
                  <a:lnTo>
                    <a:pt x="78079" y="11785"/>
                  </a:lnTo>
                  <a:lnTo>
                    <a:pt x="78079" y="10477"/>
                  </a:lnTo>
                  <a:lnTo>
                    <a:pt x="78079" y="9169"/>
                  </a:lnTo>
                  <a:close/>
                </a:path>
                <a:path w="151765" h="21590">
                  <a:moveTo>
                    <a:pt x="83794" y="17297"/>
                  </a:moveTo>
                  <a:lnTo>
                    <a:pt x="82677" y="16243"/>
                  </a:lnTo>
                  <a:lnTo>
                    <a:pt x="80873" y="16243"/>
                  </a:lnTo>
                  <a:lnTo>
                    <a:pt x="79921" y="16243"/>
                  </a:lnTo>
                  <a:lnTo>
                    <a:pt x="78117" y="16243"/>
                  </a:lnTo>
                  <a:lnTo>
                    <a:pt x="77000" y="17297"/>
                  </a:lnTo>
                  <a:lnTo>
                    <a:pt x="77000" y="19913"/>
                  </a:lnTo>
                  <a:lnTo>
                    <a:pt x="78117" y="20967"/>
                  </a:lnTo>
                  <a:lnTo>
                    <a:pt x="79921" y="20967"/>
                  </a:lnTo>
                  <a:lnTo>
                    <a:pt x="80873" y="20967"/>
                  </a:lnTo>
                  <a:lnTo>
                    <a:pt x="82677" y="20967"/>
                  </a:lnTo>
                  <a:lnTo>
                    <a:pt x="83794" y="19913"/>
                  </a:lnTo>
                  <a:lnTo>
                    <a:pt x="83794" y="18605"/>
                  </a:lnTo>
                  <a:lnTo>
                    <a:pt x="83794" y="17297"/>
                  </a:lnTo>
                  <a:close/>
                </a:path>
                <a:path w="151765" h="21590">
                  <a:moveTo>
                    <a:pt x="83794" y="1054"/>
                  </a:moveTo>
                  <a:lnTo>
                    <a:pt x="82677" y="0"/>
                  </a:lnTo>
                  <a:lnTo>
                    <a:pt x="80873" y="0"/>
                  </a:lnTo>
                  <a:lnTo>
                    <a:pt x="79921" y="0"/>
                  </a:lnTo>
                  <a:lnTo>
                    <a:pt x="78117" y="0"/>
                  </a:lnTo>
                  <a:lnTo>
                    <a:pt x="77000" y="1054"/>
                  </a:lnTo>
                  <a:lnTo>
                    <a:pt x="77000" y="3670"/>
                  </a:lnTo>
                  <a:lnTo>
                    <a:pt x="78117" y="4724"/>
                  </a:lnTo>
                  <a:lnTo>
                    <a:pt x="79921" y="4724"/>
                  </a:lnTo>
                  <a:lnTo>
                    <a:pt x="80873" y="4724"/>
                  </a:lnTo>
                  <a:lnTo>
                    <a:pt x="82677" y="4724"/>
                  </a:lnTo>
                  <a:lnTo>
                    <a:pt x="83794" y="3670"/>
                  </a:lnTo>
                  <a:lnTo>
                    <a:pt x="83794" y="2362"/>
                  </a:lnTo>
                  <a:lnTo>
                    <a:pt x="83794" y="1054"/>
                  </a:lnTo>
                  <a:close/>
                </a:path>
                <a:path w="151765" h="21590">
                  <a:moveTo>
                    <a:pt x="87706" y="9169"/>
                  </a:moveTo>
                  <a:lnTo>
                    <a:pt x="86588" y="8115"/>
                  </a:lnTo>
                  <a:lnTo>
                    <a:pt x="83832" y="8115"/>
                  </a:lnTo>
                  <a:lnTo>
                    <a:pt x="82715" y="9169"/>
                  </a:lnTo>
                  <a:lnTo>
                    <a:pt x="82715" y="11785"/>
                  </a:lnTo>
                  <a:lnTo>
                    <a:pt x="83832" y="12839"/>
                  </a:lnTo>
                  <a:lnTo>
                    <a:pt x="86588" y="12839"/>
                  </a:lnTo>
                  <a:lnTo>
                    <a:pt x="87706" y="11785"/>
                  </a:lnTo>
                  <a:lnTo>
                    <a:pt x="87706" y="10477"/>
                  </a:lnTo>
                  <a:lnTo>
                    <a:pt x="87706" y="9169"/>
                  </a:lnTo>
                  <a:close/>
                </a:path>
                <a:path w="151765" h="21590">
                  <a:moveTo>
                    <a:pt x="93421" y="17297"/>
                  </a:moveTo>
                  <a:lnTo>
                    <a:pt x="92303" y="16243"/>
                  </a:lnTo>
                  <a:lnTo>
                    <a:pt x="90500" y="16243"/>
                  </a:lnTo>
                  <a:lnTo>
                    <a:pt x="89547" y="16243"/>
                  </a:lnTo>
                  <a:lnTo>
                    <a:pt x="87744" y="16243"/>
                  </a:lnTo>
                  <a:lnTo>
                    <a:pt x="86626" y="17297"/>
                  </a:lnTo>
                  <a:lnTo>
                    <a:pt x="86626" y="19913"/>
                  </a:lnTo>
                  <a:lnTo>
                    <a:pt x="87744" y="20967"/>
                  </a:lnTo>
                  <a:lnTo>
                    <a:pt x="89547" y="20967"/>
                  </a:lnTo>
                  <a:lnTo>
                    <a:pt x="90500" y="20967"/>
                  </a:lnTo>
                  <a:lnTo>
                    <a:pt x="92303" y="20967"/>
                  </a:lnTo>
                  <a:lnTo>
                    <a:pt x="93421" y="19913"/>
                  </a:lnTo>
                  <a:lnTo>
                    <a:pt x="93421" y="18605"/>
                  </a:lnTo>
                  <a:lnTo>
                    <a:pt x="93421" y="17297"/>
                  </a:lnTo>
                  <a:close/>
                </a:path>
                <a:path w="151765" h="21590">
                  <a:moveTo>
                    <a:pt x="93421" y="1054"/>
                  </a:moveTo>
                  <a:lnTo>
                    <a:pt x="92303" y="0"/>
                  </a:lnTo>
                  <a:lnTo>
                    <a:pt x="90500" y="0"/>
                  </a:lnTo>
                  <a:lnTo>
                    <a:pt x="89547" y="0"/>
                  </a:lnTo>
                  <a:lnTo>
                    <a:pt x="87744" y="0"/>
                  </a:lnTo>
                  <a:lnTo>
                    <a:pt x="86626" y="1054"/>
                  </a:lnTo>
                  <a:lnTo>
                    <a:pt x="86626" y="3670"/>
                  </a:lnTo>
                  <a:lnTo>
                    <a:pt x="87744" y="4724"/>
                  </a:lnTo>
                  <a:lnTo>
                    <a:pt x="89547" y="4724"/>
                  </a:lnTo>
                  <a:lnTo>
                    <a:pt x="90500" y="4724"/>
                  </a:lnTo>
                  <a:lnTo>
                    <a:pt x="92303" y="4724"/>
                  </a:lnTo>
                  <a:lnTo>
                    <a:pt x="93421" y="3670"/>
                  </a:lnTo>
                  <a:lnTo>
                    <a:pt x="93421" y="2362"/>
                  </a:lnTo>
                  <a:lnTo>
                    <a:pt x="93421" y="1054"/>
                  </a:lnTo>
                  <a:close/>
                </a:path>
                <a:path w="151765" h="21590">
                  <a:moveTo>
                    <a:pt x="97332" y="9169"/>
                  </a:moveTo>
                  <a:lnTo>
                    <a:pt x="96215" y="8115"/>
                  </a:lnTo>
                  <a:lnTo>
                    <a:pt x="93459" y="8115"/>
                  </a:lnTo>
                  <a:lnTo>
                    <a:pt x="92341" y="9169"/>
                  </a:lnTo>
                  <a:lnTo>
                    <a:pt x="92341" y="11785"/>
                  </a:lnTo>
                  <a:lnTo>
                    <a:pt x="93459" y="12839"/>
                  </a:lnTo>
                  <a:lnTo>
                    <a:pt x="96215" y="12839"/>
                  </a:lnTo>
                  <a:lnTo>
                    <a:pt x="97332" y="11785"/>
                  </a:lnTo>
                  <a:lnTo>
                    <a:pt x="97332" y="10477"/>
                  </a:lnTo>
                  <a:lnTo>
                    <a:pt x="97332" y="9169"/>
                  </a:lnTo>
                  <a:close/>
                </a:path>
                <a:path w="151765" h="21590">
                  <a:moveTo>
                    <a:pt x="103047" y="17297"/>
                  </a:moveTo>
                  <a:lnTo>
                    <a:pt x="101930" y="16243"/>
                  </a:lnTo>
                  <a:lnTo>
                    <a:pt x="100126" y="16243"/>
                  </a:lnTo>
                  <a:lnTo>
                    <a:pt x="99174" y="16243"/>
                  </a:lnTo>
                  <a:lnTo>
                    <a:pt x="97370" y="16243"/>
                  </a:lnTo>
                  <a:lnTo>
                    <a:pt x="96253" y="17297"/>
                  </a:lnTo>
                  <a:lnTo>
                    <a:pt x="96253" y="19913"/>
                  </a:lnTo>
                  <a:lnTo>
                    <a:pt x="97370" y="20967"/>
                  </a:lnTo>
                  <a:lnTo>
                    <a:pt x="99174" y="20967"/>
                  </a:lnTo>
                  <a:lnTo>
                    <a:pt x="100126" y="20967"/>
                  </a:lnTo>
                  <a:lnTo>
                    <a:pt x="101930" y="20967"/>
                  </a:lnTo>
                  <a:lnTo>
                    <a:pt x="103047" y="19913"/>
                  </a:lnTo>
                  <a:lnTo>
                    <a:pt x="103047" y="18605"/>
                  </a:lnTo>
                  <a:lnTo>
                    <a:pt x="103047" y="17297"/>
                  </a:lnTo>
                  <a:close/>
                </a:path>
                <a:path w="151765" h="21590">
                  <a:moveTo>
                    <a:pt x="103047" y="1054"/>
                  </a:moveTo>
                  <a:lnTo>
                    <a:pt x="101930" y="0"/>
                  </a:lnTo>
                  <a:lnTo>
                    <a:pt x="100126" y="0"/>
                  </a:lnTo>
                  <a:lnTo>
                    <a:pt x="99174" y="0"/>
                  </a:lnTo>
                  <a:lnTo>
                    <a:pt x="97370" y="0"/>
                  </a:lnTo>
                  <a:lnTo>
                    <a:pt x="96253" y="1054"/>
                  </a:lnTo>
                  <a:lnTo>
                    <a:pt x="96253" y="3670"/>
                  </a:lnTo>
                  <a:lnTo>
                    <a:pt x="97370" y="4724"/>
                  </a:lnTo>
                  <a:lnTo>
                    <a:pt x="99174" y="4724"/>
                  </a:lnTo>
                  <a:lnTo>
                    <a:pt x="100126" y="4724"/>
                  </a:lnTo>
                  <a:lnTo>
                    <a:pt x="101930" y="4724"/>
                  </a:lnTo>
                  <a:lnTo>
                    <a:pt x="103047" y="3670"/>
                  </a:lnTo>
                  <a:lnTo>
                    <a:pt x="103047" y="2362"/>
                  </a:lnTo>
                  <a:lnTo>
                    <a:pt x="103047" y="1054"/>
                  </a:lnTo>
                  <a:close/>
                </a:path>
                <a:path w="151765" h="21590">
                  <a:moveTo>
                    <a:pt x="106959" y="9169"/>
                  </a:moveTo>
                  <a:lnTo>
                    <a:pt x="105841" y="8115"/>
                  </a:lnTo>
                  <a:lnTo>
                    <a:pt x="103085" y="8115"/>
                  </a:lnTo>
                  <a:lnTo>
                    <a:pt x="101968" y="9169"/>
                  </a:lnTo>
                  <a:lnTo>
                    <a:pt x="101968" y="11785"/>
                  </a:lnTo>
                  <a:lnTo>
                    <a:pt x="103085" y="12839"/>
                  </a:lnTo>
                  <a:lnTo>
                    <a:pt x="105841" y="12839"/>
                  </a:lnTo>
                  <a:lnTo>
                    <a:pt x="106959" y="11785"/>
                  </a:lnTo>
                  <a:lnTo>
                    <a:pt x="106959" y="10477"/>
                  </a:lnTo>
                  <a:lnTo>
                    <a:pt x="106959" y="9169"/>
                  </a:lnTo>
                  <a:close/>
                </a:path>
                <a:path w="151765" h="21590">
                  <a:moveTo>
                    <a:pt x="112674" y="17297"/>
                  </a:moveTo>
                  <a:lnTo>
                    <a:pt x="111556" y="16243"/>
                  </a:lnTo>
                  <a:lnTo>
                    <a:pt x="109753" y="16243"/>
                  </a:lnTo>
                  <a:lnTo>
                    <a:pt x="108800" y="16243"/>
                  </a:lnTo>
                  <a:lnTo>
                    <a:pt x="106997" y="16243"/>
                  </a:lnTo>
                  <a:lnTo>
                    <a:pt x="105879" y="17297"/>
                  </a:lnTo>
                  <a:lnTo>
                    <a:pt x="105879" y="19913"/>
                  </a:lnTo>
                  <a:lnTo>
                    <a:pt x="106997" y="20967"/>
                  </a:lnTo>
                  <a:lnTo>
                    <a:pt x="108800" y="20967"/>
                  </a:lnTo>
                  <a:lnTo>
                    <a:pt x="109753" y="20967"/>
                  </a:lnTo>
                  <a:lnTo>
                    <a:pt x="111556" y="20967"/>
                  </a:lnTo>
                  <a:lnTo>
                    <a:pt x="112674" y="19913"/>
                  </a:lnTo>
                  <a:lnTo>
                    <a:pt x="112674" y="18605"/>
                  </a:lnTo>
                  <a:lnTo>
                    <a:pt x="112674" y="17297"/>
                  </a:lnTo>
                  <a:close/>
                </a:path>
                <a:path w="151765" h="21590">
                  <a:moveTo>
                    <a:pt x="112674" y="1054"/>
                  </a:moveTo>
                  <a:lnTo>
                    <a:pt x="111556" y="0"/>
                  </a:lnTo>
                  <a:lnTo>
                    <a:pt x="109753" y="0"/>
                  </a:lnTo>
                  <a:lnTo>
                    <a:pt x="108800" y="0"/>
                  </a:lnTo>
                  <a:lnTo>
                    <a:pt x="106997" y="0"/>
                  </a:lnTo>
                  <a:lnTo>
                    <a:pt x="105879" y="1054"/>
                  </a:lnTo>
                  <a:lnTo>
                    <a:pt x="105879" y="3670"/>
                  </a:lnTo>
                  <a:lnTo>
                    <a:pt x="106997" y="4724"/>
                  </a:lnTo>
                  <a:lnTo>
                    <a:pt x="108800" y="4724"/>
                  </a:lnTo>
                  <a:lnTo>
                    <a:pt x="109753" y="4724"/>
                  </a:lnTo>
                  <a:lnTo>
                    <a:pt x="111556" y="4724"/>
                  </a:lnTo>
                  <a:lnTo>
                    <a:pt x="112674" y="3670"/>
                  </a:lnTo>
                  <a:lnTo>
                    <a:pt x="112674" y="2362"/>
                  </a:lnTo>
                  <a:lnTo>
                    <a:pt x="112674" y="1054"/>
                  </a:lnTo>
                  <a:close/>
                </a:path>
                <a:path w="151765" h="21590">
                  <a:moveTo>
                    <a:pt x="116586" y="9169"/>
                  </a:moveTo>
                  <a:lnTo>
                    <a:pt x="115468" y="8115"/>
                  </a:lnTo>
                  <a:lnTo>
                    <a:pt x="112712" y="8115"/>
                  </a:lnTo>
                  <a:lnTo>
                    <a:pt x="111594" y="9169"/>
                  </a:lnTo>
                  <a:lnTo>
                    <a:pt x="111594" y="11785"/>
                  </a:lnTo>
                  <a:lnTo>
                    <a:pt x="112712" y="12839"/>
                  </a:lnTo>
                  <a:lnTo>
                    <a:pt x="115468" y="12839"/>
                  </a:lnTo>
                  <a:lnTo>
                    <a:pt x="116586" y="11785"/>
                  </a:lnTo>
                  <a:lnTo>
                    <a:pt x="116586" y="10477"/>
                  </a:lnTo>
                  <a:lnTo>
                    <a:pt x="116586" y="9169"/>
                  </a:lnTo>
                  <a:close/>
                </a:path>
                <a:path w="151765" h="21590">
                  <a:moveTo>
                    <a:pt x="122301" y="17297"/>
                  </a:moveTo>
                  <a:lnTo>
                    <a:pt x="121183" y="16243"/>
                  </a:lnTo>
                  <a:lnTo>
                    <a:pt x="119380" y="16243"/>
                  </a:lnTo>
                  <a:lnTo>
                    <a:pt x="118427" y="16243"/>
                  </a:lnTo>
                  <a:lnTo>
                    <a:pt x="116624" y="16243"/>
                  </a:lnTo>
                  <a:lnTo>
                    <a:pt x="115506" y="17297"/>
                  </a:lnTo>
                  <a:lnTo>
                    <a:pt x="115506" y="19913"/>
                  </a:lnTo>
                  <a:lnTo>
                    <a:pt x="116624" y="20967"/>
                  </a:lnTo>
                  <a:lnTo>
                    <a:pt x="118427" y="20967"/>
                  </a:lnTo>
                  <a:lnTo>
                    <a:pt x="119380" y="20967"/>
                  </a:lnTo>
                  <a:lnTo>
                    <a:pt x="121183" y="20967"/>
                  </a:lnTo>
                  <a:lnTo>
                    <a:pt x="122301" y="19913"/>
                  </a:lnTo>
                  <a:lnTo>
                    <a:pt x="122301" y="18605"/>
                  </a:lnTo>
                  <a:lnTo>
                    <a:pt x="122301" y="17297"/>
                  </a:lnTo>
                  <a:close/>
                </a:path>
                <a:path w="151765" h="21590">
                  <a:moveTo>
                    <a:pt x="122301" y="1054"/>
                  </a:moveTo>
                  <a:lnTo>
                    <a:pt x="121183" y="0"/>
                  </a:lnTo>
                  <a:lnTo>
                    <a:pt x="119380" y="0"/>
                  </a:lnTo>
                  <a:lnTo>
                    <a:pt x="118427" y="0"/>
                  </a:lnTo>
                  <a:lnTo>
                    <a:pt x="116624" y="0"/>
                  </a:lnTo>
                  <a:lnTo>
                    <a:pt x="115506" y="1054"/>
                  </a:lnTo>
                  <a:lnTo>
                    <a:pt x="115506" y="3670"/>
                  </a:lnTo>
                  <a:lnTo>
                    <a:pt x="116624" y="4724"/>
                  </a:lnTo>
                  <a:lnTo>
                    <a:pt x="118427" y="4724"/>
                  </a:lnTo>
                  <a:lnTo>
                    <a:pt x="119380" y="4724"/>
                  </a:lnTo>
                  <a:lnTo>
                    <a:pt x="121183" y="4724"/>
                  </a:lnTo>
                  <a:lnTo>
                    <a:pt x="122301" y="3670"/>
                  </a:lnTo>
                  <a:lnTo>
                    <a:pt x="122301" y="2362"/>
                  </a:lnTo>
                  <a:lnTo>
                    <a:pt x="122301" y="1054"/>
                  </a:lnTo>
                  <a:close/>
                </a:path>
                <a:path w="151765" h="21590">
                  <a:moveTo>
                    <a:pt x="126212" y="9169"/>
                  </a:moveTo>
                  <a:lnTo>
                    <a:pt x="125095" y="8115"/>
                  </a:lnTo>
                  <a:lnTo>
                    <a:pt x="122339" y="8115"/>
                  </a:lnTo>
                  <a:lnTo>
                    <a:pt x="121221" y="9169"/>
                  </a:lnTo>
                  <a:lnTo>
                    <a:pt x="121221" y="11785"/>
                  </a:lnTo>
                  <a:lnTo>
                    <a:pt x="122339" y="12839"/>
                  </a:lnTo>
                  <a:lnTo>
                    <a:pt x="125095" y="12839"/>
                  </a:lnTo>
                  <a:lnTo>
                    <a:pt x="126212" y="11785"/>
                  </a:lnTo>
                  <a:lnTo>
                    <a:pt x="126212" y="10477"/>
                  </a:lnTo>
                  <a:lnTo>
                    <a:pt x="126212" y="9169"/>
                  </a:lnTo>
                  <a:close/>
                </a:path>
                <a:path w="151765" h="21590">
                  <a:moveTo>
                    <a:pt x="131927" y="17297"/>
                  </a:moveTo>
                  <a:lnTo>
                    <a:pt x="130810" y="16243"/>
                  </a:lnTo>
                  <a:lnTo>
                    <a:pt x="129006" y="16243"/>
                  </a:lnTo>
                  <a:lnTo>
                    <a:pt x="128054" y="16243"/>
                  </a:lnTo>
                  <a:lnTo>
                    <a:pt x="126250" y="16243"/>
                  </a:lnTo>
                  <a:lnTo>
                    <a:pt x="125133" y="17297"/>
                  </a:lnTo>
                  <a:lnTo>
                    <a:pt x="125133" y="19913"/>
                  </a:lnTo>
                  <a:lnTo>
                    <a:pt x="126250" y="20967"/>
                  </a:lnTo>
                  <a:lnTo>
                    <a:pt x="128054" y="20967"/>
                  </a:lnTo>
                  <a:lnTo>
                    <a:pt x="129006" y="20967"/>
                  </a:lnTo>
                  <a:lnTo>
                    <a:pt x="130810" y="20967"/>
                  </a:lnTo>
                  <a:lnTo>
                    <a:pt x="131927" y="19913"/>
                  </a:lnTo>
                  <a:lnTo>
                    <a:pt x="131927" y="18605"/>
                  </a:lnTo>
                  <a:lnTo>
                    <a:pt x="131927" y="17297"/>
                  </a:lnTo>
                  <a:close/>
                </a:path>
                <a:path w="151765" h="21590">
                  <a:moveTo>
                    <a:pt x="131927" y="1054"/>
                  </a:moveTo>
                  <a:lnTo>
                    <a:pt x="130810" y="0"/>
                  </a:lnTo>
                  <a:lnTo>
                    <a:pt x="129006" y="0"/>
                  </a:lnTo>
                  <a:lnTo>
                    <a:pt x="128054" y="0"/>
                  </a:lnTo>
                  <a:lnTo>
                    <a:pt x="126250" y="0"/>
                  </a:lnTo>
                  <a:lnTo>
                    <a:pt x="125133" y="1054"/>
                  </a:lnTo>
                  <a:lnTo>
                    <a:pt x="125133" y="3670"/>
                  </a:lnTo>
                  <a:lnTo>
                    <a:pt x="126250" y="4724"/>
                  </a:lnTo>
                  <a:lnTo>
                    <a:pt x="128054" y="4724"/>
                  </a:lnTo>
                  <a:lnTo>
                    <a:pt x="129006" y="4724"/>
                  </a:lnTo>
                  <a:lnTo>
                    <a:pt x="130810" y="4724"/>
                  </a:lnTo>
                  <a:lnTo>
                    <a:pt x="131927" y="3670"/>
                  </a:lnTo>
                  <a:lnTo>
                    <a:pt x="131927" y="2362"/>
                  </a:lnTo>
                  <a:lnTo>
                    <a:pt x="131927" y="1054"/>
                  </a:lnTo>
                  <a:close/>
                </a:path>
                <a:path w="151765" h="21590">
                  <a:moveTo>
                    <a:pt x="135839" y="9169"/>
                  </a:moveTo>
                  <a:lnTo>
                    <a:pt x="134721" y="8115"/>
                  </a:lnTo>
                  <a:lnTo>
                    <a:pt x="131965" y="8115"/>
                  </a:lnTo>
                  <a:lnTo>
                    <a:pt x="130848" y="9169"/>
                  </a:lnTo>
                  <a:lnTo>
                    <a:pt x="130848" y="11785"/>
                  </a:lnTo>
                  <a:lnTo>
                    <a:pt x="131965" y="12839"/>
                  </a:lnTo>
                  <a:lnTo>
                    <a:pt x="134721" y="12839"/>
                  </a:lnTo>
                  <a:lnTo>
                    <a:pt x="135839" y="11785"/>
                  </a:lnTo>
                  <a:lnTo>
                    <a:pt x="135839" y="10477"/>
                  </a:lnTo>
                  <a:lnTo>
                    <a:pt x="135839" y="9169"/>
                  </a:lnTo>
                  <a:close/>
                </a:path>
                <a:path w="151765" h="21590">
                  <a:moveTo>
                    <a:pt x="141554" y="17297"/>
                  </a:moveTo>
                  <a:lnTo>
                    <a:pt x="140436" y="16243"/>
                  </a:lnTo>
                  <a:lnTo>
                    <a:pt x="138620" y="16243"/>
                  </a:lnTo>
                  <a:lnTo>
                    <a:pt x="137680" y="16243"/>
                  </a:lnTo>
                  <a:lnTo>
                    <a:pt x="135864" y="16243"/>
                  </a:lnTo>
                  <a:lnTo>
                    <a:pt x="134747" y="17297"/>
                  </a:lnTo>
                  <a:lnTo>
                    <a:pt x="134747" y="19913"/>
                  </a:lnTo>
                  <a:lnTo>
                    <a:pt x="135864" y="20967"/>
                  </a:lnTo>
                  <a:lnTo>
                    <a:pt x="137680" y="20967"/>
                  </a:lnTo>
                  <a:lnTo>
                    <a:pt x="138620" y="20967"/>
                  </a:lnTo>
                  <a:lnTo>
                    <a:pt x="140436" y="20967"/>
                  </a:lnTo>
                  <a:lnTo>
                    <a:pt x="141554" y="19913"/>
                  </a:lnTo>
                  <a:lnTo>
                    <a:pt x="141554" y="18605"/>
                  </a:lnTo>
                  <a:lnTo>
                    <a:pt x="141554" y="17297"/>
                  </a:lnTo>
                  <a:close/>
                </a:path>
                <a:path w="151765" h="21590">
                  <a:moveTo>
                    <a:pt x="141554" y="1054"/>
                  </a:moveTo>
                  <a:lnTo>
                    <a:pt x="140436" y="0"/>
                  </a:lnTo>
                  <a:lnTo>
                    <a:pt x="137680" y="0"/>
                  </a:lnTo>
                  <a:lnTo>
                    <a:pt x="136563" y="1054"/>
                  </a:lnTo>
                  <a:lnTo>
                    <a:pt x="136563" y="3670"/>
                  </a:lnTo>
                  <a:lnTo>
                    <a:pt x="137680" y="4724"/>
                  </a:lnTo>
                  <a:lnTo>
                    <a:pt x="140436" y="4724"/>
                  </a:lnTo>
                  <a:lnTo>
                    <a:pt x="141554" y="3670"/>
                  </a:lnTo>
                  <a:lnTo>
                    <a:pt x="141554" y="2362"/>
                  </a:lnTo>
                  <a:lnTo>
                    <a:pt x="141554" y="1054"/>
                  </a:lnTo>
                  <a:close/>
                </a:path>
                <a:path w="151765" h="21590">
                  <a:moveTo>
                    <a:pt x="151168" y="17297"/>
                  </a:moveTo>
                  <a:lnTo>
                    <a:pt x="150050" y="16243"/>
                  </a:lnTo>
                  <a:lnTo>
                    <a:pt x="147294" y="16243"/>
                  </a:lnTo>
                  <a:lnTo>
                    <a:pt x="146177" y="17297"/>
                  </a:lnTo>
                  <a:lnTo>
                    <a:pt x="146177" y="19913"/>
                  </a:lnTo>
                  <a:lnTo>
                    <a:pt x="147294" y="20967"/>
                  </a:lnTo>
                  <a:lnTo>
                    <a:pt x="150050" y="20967"/>
                  </a:lnTo>
                  <a:lnTo>
                    <a:pt x="151168" y="19913"/>
                  </a:lnTo>
                  <a:lnTo>
                    <a:pt x="151168" y="18605"/>
                  </a:lnTo>
                  <a:lnTo>
                    <a:pt x="151168" y="17297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50011" y="6629247"/>
              <a:ext cx="261620" cy="35560"/>
            </a:xfrm>
            <a:custGeom>
              <a:avLst/>
              <a:gdLst/>
              <a:ahLst/>
              <a:cxnLst/>
              <a:rect l="l" t="t" r="r" b="b"/>
              <a:pathLst>
                <a:path w="261620" h="35559">
                  <a:moveTo>
                    <a:pt x="1676" y="17297"/>
                  </a:moveTo>
                  <a:lnTo>
                    <a:pt x="558" y="16243"/>
                  </a:lnTo>
                  <a:lnTo>
                    <a:pt x="0" y="16243"/>
                  </a:lnTo>
                  <a:lnTo>
                    <a:pt x="0" y="18592"/>
                  </a:lnTo>
                  <a:lnTo>
                    <a:pt x="1676" y="18592"/>
                  </a:lnTo>
                  <a:lnTo>
                    <a:pt x="1676" y="17297"/>
                  </a:lnTo>
                  <a:close/>
                </a:path>
                <a:path w="261620" h="35559">
                  <a:moveTo>
                    <a:pt x="1676" y="2362"/>
                  </a:moveTo>
                  <a:lnTo>
                    <a:pt x="0" y="2362"/>
                  </a:lnTo>
                  <a:lnTo>
                    <a:pt x="0" y="4724"/>
                  </a:lnTo>
                  <a:lnTo>
                    <a:pt x="558" y="4724"/>
                  </a:lnTo>
                  <a:lnTo>
                    <a:pt x="1676" y="3670"/>
                  </a:lnTo>
                  <a:lnTo>
                    <a:pt x="1676" y="2362"/>
                  </a:lnTo>
                  <a:close/>
                </a:path>
                <a:path w="261620" h="35559">
                  <a:moveTo>
                    <a:pt x="7391" y="9182"/>
                  </a:moveTo>
                  <a:lnTo>
                    <a:pt x="6273" y="8128"/>
                  </a:lnTo>
                  <a:lnTo>
                    <a:pt x="3517" y="8128"/>
                  </a:lnTo>
                  <a:lnTo>
                    <a:pt x="2400" y="9182"/>
                  </a:lnTo>
                  <a:lnTo>
                    <a:pt x="2400" y="11798"/>
                  </a:lnTo>
                  <a:lnTo>
                    <a:pt x="3517" y="12852"/>
                  </a:lnTo>
                  <a:lnTo>
                    <a:pt x="6273" y="12852"/>
                  </a:lnTo>
                  <a:lnTo>
                    <a:pt x="7391" y="11798"/>
                  </a:lnTo>
                  <a:lnTo>
                    <a:pt x="7391" y="10490"/>
                  </a:lnTo>
                  <a:lnTo>
                    <a:pt x="7391" y="9182"/>
                  </a:lnTo>
                  <a:close/>
                </a:path>
                <a:path w="261620" h="35559">
                  <a:moveTo>
                    <a:pt x="13106" y="17297"/>
                  </a:moveTo>
                  <a:lnTo>
                    <a:pt x="11988" y="16243"/>
                  </a:lnTo>
                  <a:lnTo>
                    <a:pt x="10185" y="16243"/>
                  </a:lnTo>
                  <a:lnTo>
                    <a:pt x="9232" y="16243"/>
                  </a:lnTo>
                  <a:lnTo>
                    <a:pt x="7429" y="16243"/>
                  </a:lnTo>
                  <a:lnTo>
                    <a:pt x="6311" y="17297"/>
                  </a:lnTo>
                  <a:lnTo>
                    <a:pt x="6311" y="19913"/>
                  </a:lnTo>
                  <a:lnTo>
                    <a:pt x="7429" y="20967"/>
                  </a:lnTo>
                  <a:lnTo>
                    <a:pt x="9232" y="20967"/>
                  </a:lnTo>
                  <a:lnTo>
                    <a:pt x="10185" y="20967"/>
                  </a:lnTo>
                  <a:lnTo>
                    <a:pt x="11988" y="20967"/>
                  </a:lnTo>
                  <a:lnTo>
                    <a:pt x="13106" y="19913"/>
                  </a:lnTo>
                  <a:lnTo>
                    <a:pt x="13106" y="18605"/>
                  </a:lnTo>
                  <a:lnTo>
                    <a:pt x="13106" y="17297"/>
                  </a:lnTo>
                  <a:close/>
                </a:path>
                <a:path w="261620" h="35559">
                  <a:moveTo>
                    <a:pt x="13106" y="1054"/>
                  </a:moveTo>
                  <a:lnTo>
                    <a:pt x="11988" y="0"/>
                  </a:lnTo>
                  <a:lnTo>
                    <a:pt x="10185" y="0"/>
                  </a:lnTo>
                  <a:lnTo>
                    <a:pt x="9232" y="0"/>
                  </a:lnTo>
                  <a:lnTo>
                    <a:pt x="7429" y="0"/>
                  </a:lnTo>
                  <a:lnTo>
                    <a:pt x="6311" y="1054"/>
                  </a:lnTo>
                  <a:lnTo>
                    <a:pt x="6311" y="3670"/>
                  </a:lnTo>
                  <a:lnTo>
                    <a:pt x="7429" y="4724"/>
                  </a:lnTo>
                  <a:lnTo>
                    <a:pt x="9232" y="4724"/>
                  </a:lnTo>
                  <a:lnTo>
                    <a:pt x="10185" y="4724"/>
                  </a:lnTo>
                  <a:lnTo>
                    <a:pt x="11988" y="4724"/>
                  </a:lnTo>
                  <a:lnTo>
                    <a:pt x="13106" y="3670"/>
                  </a:lnTo>
                  <a:lnTo>
                    <a:pt x="13106" y="2362"/>
                  </a:lnTo>
                  <a:lnTo>
                    <a:pt x="13106" y="1054"/>
                  </a:lnTo>
                  <a:close/>
                </a:path>
                <a:path w="261620" h="35559">
                  <a:moveTo>
                    <a:pt x="17018" y="9182"/>
                  </a:moveTo>
                  <a:lnTo>
                    <a:pt x="15900" y="8128"/>
                  </a:lnTo>
                  <a:lnTo>
                    <a:pt x="13144" y="8128"/>
                  </a:lnTo>
                  <a:lnTo>
                    <a:pt x="12026" y="9182"/>
                  </a:lnTo>
                  <a:lnTo>
                    <a:pt x="12026" y="11798"/>
                  </a:lnTo>
                  <a:lnTo>
                    <a:pt x="13144" y="12852"/>
                  </a:lnTo>
                  <a:lnTo>
                    <a:pt x="15900" y="12852"/>
                  </a:lnTo>
                  <a:lnTo>
                    <a:pt x="17018" y="11798"/>
                  </a:lnTo>
                  <a:lnTo>
                    <a:pt x="17018" y="10490"/>
                  </a:lnTo>
                  <a:lnTo>
                    <a:pt x="17018" y="9182"/>
                  </a:lnTo>
                  <a:close/>
                </a:path>
                <a:path w="261620" h="35559">
                  <a:moveTo>
                    <a:pt x="22733" y="17297"/>
                  </a:moveTo>
                  <a:lnTo>
                    <a:pt x="21615" y="16243"/>
                  </a:lnTo>
                  <a:lnTo>
                    <a:pt x="19812" y="16243"/>
                  </a:lnTo>
                  <a:lnTo>
                    <a:pt x="18859" y="16243"/>
                  </a:lnTo>
                  <a:lnTo>
                    <a:pt x="17056" y="16243"/>
                  </a:lnTo>
                  <a:lnTo>
                    <a:pt x="15938" y="17297"/>
                  </a:lnTo>
                  <a:lnTo>
                    <a:pt x="15938" y="19913"/>
                  </a:lnTo>
                  <a:lnTo>
                    <a:pt x="17056" y="20967"/>
                  </a:lnTo>
                  <a:lnTo>
                    <a:pt x="18859" y="20967"/>
                  </a:lnTo>
                  <a:lnTo>
                    <a:pt x="19812" y="20967"/>
                  </a:lnTo>
                  <a:lnTo>
                    <a:pt x="21615" y="20967"/>
                  </a:lnTo>
                  <a:lnTo>
                    <a:pt x="22733" y="19913"/>
                  </a:lnTo>
                  <a:lnTo>
                    <a:pt x="22733" y="18605"/>
                  </a:lnTo>
                  <a:lnTo>
                    <a:pt x="22733" y="17297"/>
                  </a:lnTo>
                  <a:close/>
                </a:path>
                <a:path w="261620" h="35559">
                  <a:moveTo>
                    <a:pt x="22733" y="1054"/>
                  </a:moveTo>
                  <a:lnTo>
                    <a:pt x="21615" y="0"/>
                  </a:lnTo>
                  <a:lnTo>
                    <a:pt x="19812" y="0"/>
                  </a:lnTo>
                  <a:lnTo>
                    <a:pt x="18859" y="0"/>
                  </a:lnTo>
                  <a:lnTo>
                    <a:pt x="17056" y="0"/>
                  </a:lnTo>
                  <a:lnTo>
                    <a:pt x="15938" y="1054"/>
                  </a:lnTo>
                  <a:lnTo>
                    <a:pt x="15938" y="3670"/>
                  </a:lnTo>
                  <a:lnTo>
                    <a:pt x="17056" y="4724"/>
                  </a:lnTo>
                  <a:lnTo>
                    <a:pt x="18859" y="4724"/>
                  </a:lnTo>
                  <a:lnTo>
                    <a:pt x="19812" y="4724"/>
                  </a:lnTo>
                  <a:lnTo>
                    <a:pt x="21615" y="4724"/>
                  </a:lnTo>
                  <a:lnTo>
                    <a:pt x="22733" y="3670"/>
                  </a:lnTo>
                  <a:lnTo>
                    <a:pt x="22733" y="2362"/>
                  </a:lnTo>
                  <a:lnTo>
                    <a:pt x="22733" y="1054"/>
                  </a:lnTo>
                  <a:close/>
                </a:path>
                <a:path w="261620" h="35559">
                  <a:moveTo>
                    <a:pt x="26644" y="9182"/>
                  </a:moveTo>
                  <a:lnTo>
                    <a:pt x="25527" y="8128"/>
                  </a:lnTo>
                  <a:lnTo>
                    <a:pt x="22771" y="8128"/>
                  </a:lnTo>
                  <a:lnTo>
                    <a:pt x="21653" y="9182"/>
                  </a:lnTo>
                  <a:lnTo>
                    <a:pt x="21653" y="11798"/>
                  </a:lnTo>
                  <a:lnTo>
                    <a:pt x="22771" y="12852"/>
                  </a:lnTo>
                  <a:lnTo>
                    <a:pt x="25527" y="12852"/>
                  </a:lnTo>
                  <a:lnTo>
                    <a:pt x="26644" y="11798"/>
                  </a:lnTo>
                  <a:lnTo>
                    <a:pt x="26644" y="10490"/>
                  </a:lnTo>
                  <a:lnTo>
                    <a:pt x="26644" y="9182"/>
                  </a:lnTo>
                  <a:close/>
                </a:path>
                <a:path w="261620" h="35559">
                  <a:moveTo>
                    <a:pt x="32359" y="17297"/>
                  </a:moveTo>
                  <a:lnTo>
                    <a:pt x="31242" y="16243"/>
                  </a:lnTo>
                  <a:lnTo>
                    <a:pt x="29438" y="16243"/>
                  </a:lnTo>
                  <a:lnTo>
                    <a:pt x="28486" y="16243"/>
                  </a:lnTo>
                  <a:lnTo>
                    <a:pt x="26682" y="16243"/>
                  </a:lnTo>
                  <a:lnTo>
                    <a:pt x="25565" y="17297"/>
                  </a:lnTo>
                  <a:lnTo>
                    <a:pt x="25565" y="19913"/>
                  </a:lnTo>
                  <a:lnTo>
                    <a:pt x="26682" y="20967"/>
                  </a:lnTo>
                  <a:lnTo>
                    <a:pt x="28486" y="20967"/>
                  </a:lnTo>
                  <a:lnTo>
                    <a:pt x="29438" y="20967"/>
                  </a:lnTo>
                  <a:lnTo>
                    <a:pt x="31242" y="20967"/>
                  </a:lnTo>
                  <a:lnTo>
                    <a:pt x="32359" y="19913"/>
                  </a:lnTo>
                  <a:lnTo>
                    <a:pt x="32359" y="18605"/>
                  </a:lnTo>
                  <a:lnTo>
                    <a:pt x="32359" y="17297"/>
                  </a:lnTo>
                  <a:close/>
                </a:path>
                <a:path w="261620" h="35559">
                  <a:moveTo>
                    <a:pt x="32359" y="1054"/>
                  </a:moveTo>
                  <a:lnTo>
                    <a:pt x="31242" y="0"/>
                  </a:lnTo>
                  <a:lnTo>
                    <a:pt x="29438" y="0"/>
                  </a:lnTo>
                  <a:lnTo>
                    <a:pt x="28486" y="0"/>
                  </a:lnTo>
                  <a:lnTo>
                    <a:pt x="26682" y="0"/>
                  </a:lnTo>
                  <a:lnTo>
                    <a:pt x="25565" y="1054"/>
                  </a:lnTo>
                  <a:lnTo>
                    <a:pt x="25565" y="3670"/>
                  </a:lnTo>
                  <a:lnTo>
                    <a:pt x="26682" y="4724"/>
                  </a:lnTo>
                  <a:lnTo>
                    <a:pt x="28486" y="4724"/>
                  </a:lnTo>
                  <a:lnTo>
                    <a:pt x="29438" y="4724"/>
                  </a:lnTo>
                  <a:lnTo>
                    <a:pt x="31242" y="4724"/>
                  </a:lnTo>
                  <a:lnTo>
                    <a:pt x="32359" y="3670"/>
                  </a:lnTo>
                  <a:lnTo>
                    <a:pt x="32359" y="2362"/>
                  </a:lnTo>
                  <a:lnTo>
                    <a:pt x="32359" y="1054"/>
                  </a:lnTo>
                  <a:close/>
                </a:path>
                <a:path w="261620" h="35559">
                  <a:moveTo>
                    <a:pt x="36271" y="9182"/>
                  </a:moveTo>
                  <a:lnTo>
                    <a:pt x="35153" y="8128"/>
                  </a:lnTo>
                  <a:lnTo>
                    <a:pt x="32397" y="8128"/>
                  </a:lnTo>
                  <a:lnTo>
                    <a:pt x="31280" y="9182"/>
                  </a:lnTo>
                  <a:lnTo>
                    <a:pt x="31280" y="11798"/>
                  </a:lnTo>
                  <a:lnTo>
                    <a:pt x="32397" y="12852"/>
                  </a:lnTo>
                  <a:lnTo>
                    <a:pt x="35153" y="12852"/>
                  </a:lnTo>
                  <a:lnTo>
                    <a:pt x="36271" y="11798"/>
                  </a:lnTo>
                  <a:lnTo>
                    <a:pt x="36271" y="10490"/>
                  </a:lnTo>
                  <a:lnTo>
                    <a:pt x="36271" y="9182"/>
                  </a:lnTo>
                  <a:close/>
                </a:path>
                <a:path w="261620" h="35559">
                  <a:moveTo>
                    <a:pt x="41986" y="17297"/>
                  </a:moveTo>
                  <a:lnTo>
                    <a:pt x="40868" y="16243"/>
                  </a:lnTo>
                  <a:lnTo>
                    <a:pt x="39065" y="16243"/>
                  </a:lnTo>
                  <a:lnTo>
                    <a:pt x="38112" y="16243"/>
                  </a:lnTo>
                  <a:lnTo>
                    <a:pt x="36309" y="16243"/>
                  </a:lnTo>
                  <a:lnTo>
                    <a:pt x="35191" y="17297"/>
                  </a:lnTo>
                  <a:lnTo>
                    <a:pt x="35191" y="19913"/>
                  </a:lnTo>
                  <a:lnTo>
                    <a:pt x="36309" y="20967"/>
                  </a:lnTo>
                  <a:lnTo>
                    <a:pt x="38112" y="20967"/>
                  </a:lnTo>
                  <a:lnTo>
                    <a:pt x="39065" y="20967"/>
                  </a:lnTo>
                  <a:lnTo>
                    <a:pt x="40868" y="20967"/>
                  </a:lnTo>
                  <a:lnTo>
                    <a:pt x="41986" y="19913"/>
                  </a:lnTo>
                  <a:lnTo>
                    <a:pt x="41986" y="18605"/>
                  </a:lnTo>
                  <a:lnTo>
                    <a:pt x="41986" y="17297"/>
                  </a:lnTo>
                  <a:close/>
                </a:path>
                <a:path w="261620" h="35559">
                  <a:moveTo>
                    <a:pt x="41986" y="1054"/>
                  </a:moveTo>
                  <a:lnTo>
                    <a:pt x="40868" y="0"/>
                  </a:lnTo>
                  <a:lnTo>
                    <a:pt x="39065" y="0"/>
                  </a:lnTo>
                  <a:lnTo>
                    <a:pt x="38112" y="0"/>
                  </a:lnTo>
                  <a:lnTo>
                    <a:pt x="36309" y="0"/>
                  </a:lnTo>
                  <a:lnTo>
                    <a:pt x="35191" y="1054"/>
                  </a:lnTo>
                  <a:lnTo>
                    <a:pt x="35191" y="3670"/>
                  </a:lnTo>
                  <a:lnTo>
                    <a:pt x="36309" y="4724"/>
                  </a:lnTo>
                  <a:lnTo>
                    <a:pt x="38112" y="4724"/>
                  </a:lnTo>
                  <a:lnTo>
                    <a:pt x="39065" y="4724"/>
                  </a:lnTo>
                  <a:lnTo>
                    <a:pt x="40868" y="4724"/>
                  </a:lnTo>
                  <a:lnTo>
                    <a:pt x="41986" y="3670"/>
                  </a:lnTo>
                  <a:lnTo>
                    <a:pt x="41986" y="2362"/>
                  </a:lnTo>
                  <a:lnTo>
                    <a:pt x="41986" y="1054"/>
                  </a:lnTo>
                  <a:close/>
                </a:path>
                <a:path w="261620" h="35559">
                  <a:moveTo>
                    <a:pt x="45897" y="9182"/>
                  </a:moveTo>
                  <a:lnTo>
                    <a:pt x="44780" y="8128"/>
                  </a:lnTo>
                  <a:lnTo>
                    <a:pt x="42024" y="8128"/>
                  </a:lnTo>
                  <a:lnTo>
                    <a:pt x="40906" y="9182"/>
                  </a:lnTo>
                  <a:lnTo>
                    <a:pt x="40906" y="11798"/>
                  </a:lnTo>
                  <a:lnTo>
                    <a:pt x="42024" y="12852"/>
                  </a:lnTo>
                  <a:lnTo>
                    <a:pt x="44780" y="12852"/>
                  </a:lnTo>
                  <a:lnTo>
                    <a:pt x="45897" y="11798"/>
                  </a:lnTo>
                  <a:lnTo>
                    <a:pt x="45897" y="10490"/>
                  </a:lnTo>
                  <a:lnTo>
                    <a:pt x="45897" y="9182"/>
                  </a:lnTo>
                  <a:close/>
                </a:path>
                <a:path w="261620" h="35559">
                  <a:moveTo>
                    <a:pt x="51612" y="17297"/>
                  </a:moveTo>
                  <a:lnTo>
                    <a:pt x="50495" y="16243"/>
                  </a:lnTo>
                  <a:lnTo>
                    <a:pt x="48691" y="16243"/>
                  </a:lnTo>
                  <a:lnTo>
                    <a:pt x="47739" y="16243"/>
                  </a:lnTo>
                  <a:lnTo>
                    <a:pt x="45935" y="16243"/>
                  </a:lnTo>
                  <a:lnTo>
                    <a:pt x="44818" y="17297"/>
                  </a:lnTo>
                  <a:lnTo>
                    <a:pt x="44818" y="19913"/>
                  </a:lnTo>
                  <a:lnTo>
                    <a:pt x="45935" y="20967"/>
                  </a:lnTo>
                  <a:lnTo>
                    <a:pt x="47739" y="20967"/>
                  </a:lnTo>
                  <a:lnTo>
                    <a:pt x="48691" y="20967"/>
                  </a:lnTo>
                  <a:lnTo>
                    <a:pt x="50495" y="20967"/>
                  </a:lnTo>
                  <a:lnTo>
                    <a:pt x="51612" y="19913"/>
                  </a:lnTo>
                  <a:lnTo>
                    <a:pt x="51612" y="18605"/>
                  </a:lnTo>
                  <a:lnTo>
                    <a:pt x="51612" y="17297"/>
                  </a:lnTo>
                  <a:close/>
                </a:path>
                <a:path w="261620" h="35559">
                  <a:moveTo>
                    <a:pt x="51612" y="1054"/>
                  </a:moveTo>
                  <a:lnTo>
                    <a:pt x="50495" y="0"/>
                  </a:lnTo>
                  <a:lnTo>
                    <a:pt x="48691" y="0"/>
                  </a:lnTo>
                  <a:lnTo>
                    <a:pt x="47739" y="0"/>
                  </a:lnTo>
                  <a:lnTo>
                    <a:pt x="45935" y="0"/>
                  </a:lnTo>
                  <a:lnTo>
                    <a:pt x="44818" y="1054"/>
                  </a:lnTo>
                  <a:lnTo>
                    <a:pt x="44818" y="3670"/>
                  </a:lnTo>
                  <a:lnTo>
                    <a:pt x="45935" y="4724"/>
                  </a:lnTo>
                  <a:lnTo>
                    <a:pt x="47739" y="4724"/>
                  </a:lnTo>
                  <a:lnTo>
                    <a:pt x="48691" y="4724"/>
                  </a:lnTo>
                  <a:lnTo>
                    <a:pt x="50495" y="4724"/>
                  </a:lnTo>
                  <a:lnTo>
                    <a:pt x="51612" y="3670"/>
                  </a:lnTo>
                  <a:lnTo>
                    <a:pt x="51612" y="2362"/>
                  </a:lnTo>
                  <a:lnTo>
                    <a:pt x="51612" y="1054"/>
                  </a:lnTo>
                  <a:close/>
                </a:path>
                <a:path w="261620" h="35559">
                  <a:moveTo>
                    <a:pt x="55524" y="9182"/>
                  </a:moveTo>
                  <a:lnTo>
                    <a:pt x="54406" y="8128"/>
                  </a:lnTo>
                  <a:lnTo>
                    <a:pt x="51650" y="8128"/>
                  </a:lnTo>
                  <a:lnTo>
                    <a:pt x="50533" y="9182"/>
                  </a:lnTo>
                  <a:lnTo>
                    <a:pt x="50533" y="11798"/>
                  </a:lnTo>
                  <a:lnTo>
                    <a:pt x="51650" y="12852"/>
                  </a:lnTo>
                  <a:lnTo>
                    <a:pt x="54406" y="12852"/>
                  </a:lnTo>
                  <a:lnTo>
                    <a:pt x="55524" y="11798"/>
                  </a:lnTo>
                  <a:lnTo>
                    <a:pt x="55524" y="10490"/>
                  </a:lnTo>
                  <a:lnTo>
                    <a:pt x="55524" y="9182"/>
                  </a:lnTo>
                  <a:close/>
                </a:path>
                <a:path w="261620" h="35559">
                  <a:moveTo>
                    <a:pt x="61239" y="17297"/>
                  </a:moveTo>
                  <a:lnTo>
                    <a:pt x="60121" y="16243"/>
                  </a:lnTo>
                  <a:lnTo>
                    <a:pt x="58318" y="16243"/>
                  </a:lnTo>
                  <a:lnTo>
                    <a:pt x="57365" y="16243"/>
                  </a:lnTo>
                  <a:lnTo>
                    <a:pt x="55562" y="16243"/>
                  </a:lnTo>
                  <a:lnTo>
                    <a:pt x="54444" y="17297"/>
                  </a:lnTo>
                  <a:lnTo>
                    <a:pt x="54444" y="19913"/>
                  </a:lnTo>
                  <a:lnTo>
                    <a:pt x="55562" y="20967"/>
                  </a:lnTo>
                  <a:lnTo>
                    <a:pt x="57365" y="20967"/>
                  </a:lnTo>
                  <a:lnTo>
                    <a:pt x="58318" y="20967"/>
                  </a:lnTo>
                  <a:lnTo>
                    <a:pt x="60121" y="20967"/>
                  </a:lnTo>
                  <a:lnTo>
                    <a:pt x="61239" y="19913"/>
                  </a:lnTo>
                  <a:lnTo>
                    <a:pt x="61239" y="18605"/>
                  </a:lnTo>
                  <a:lnTo>
                    <a:pt x="61239" y="17297"/>
                  </a:lnTo>
                  <a:close/>
                </a:path>
                <a:path w="261620" h="35559">
                  <a:moveTo>
                    <a:pt x="61239" y="1054"/>
                  </a:moveTo>
                  <a:lnTo>
                    <a:pt x="60121" y="0"/>
                  </a:lnTo>
                  <a:lnTo>
                    <a:pt x="58318" y="0"/>
                  </a:lnTo>
                  <a:lnTo>
                    <a:pt x="57365" y="0"/>
                  </a:lnTo>
                  <a:lnTo>
                    <a:pt x="55562" y="0"/>
                  </a:lnTo>
                  <a:lnTo>
                    <a:pt x="54444" y="1054"/>
                  </a:lnTo>
                  <a:lnTo>
                    <a:pt x="54444" y="3670"/>
                  </a:lnTo>
                  <a:lnTo>
                    <a:pt x="55562" y="4724"/>
                  </a:lnTo>
                  <a:lnTo>
                    <a:pt x="57365" y="4724"/>
                  </a:lnTo>
                  <a:lnTo>
                    <a:pt x="58318" y="4724"/>
                  </a:lnTo>
                  <a:lnTo>
                    <a:pt x="60121" y="4724"/>
                  </a:lnTo>
                  <a:lnTo>
                    <a:pt x="61239" y="3670"/>
                  </a:lnTo>
                  <a:lnTo>
                    <a:pt x="61239" y="2362"/>
                  </a:lnTo>
                  <a:lnTo>
                    <a:pt x="61239" y="1054"/>
                  </a:lnTo>
                  <a:close/>
                </a:path>
                <a:path w="261620" h="35559">
                  <a:moveTo>
                    <a:pt x="65138" y="9182"/>
                  </a:moveTo>
                  <a:lnTo>
                    <a:pt x="64020" y="8128"/>
                  </a:lnTo>
                  <a:lnTo>
                    <a:pt x="61264" y="8128"/>
                  </a:lnTo>
                  <a:lnTo>
                    <a:pt x="60147" y="9182"/>
                  </a:lnTo>
                  <a:lnTo>
                    <a:pt x="60147" y="11798"/>
                  </a:lnTo>
                  <a:lnTo>
                    <a:pt x="61264" y="12852"/>
                  </a:lnTo>
                  <a:lnTo>
                    <a:pt x="64020" y="12852"/>
                  </a:lnTo>
                  <a:lnTo>
                    <a:pt x="65138" y="11798"/>
                  </a:lnTo>
                  <a:lnTo>
                    <a:pt x="65138" y="10490"/>
                  </a:lnTo>
                  <a:lnTo>
                    <a:pt x="65138" y="9182"/>
                  </a:lnTo>
                  <a:close/>
                </a:path>
                <a:path w="261620" h="35559">
                  <a:moveTo>
                    <a:pt x="70853" y="17297"/>
                  </a:moveTo>
                  <a:lnTo>
                    <a:pt x="69735" y="16243"/>
                  </a:lnTo>
                  <a:lnTo>
                    <a:pt x="67932" y="16243"/>
                  </a:lnTo>
                  <a:lnTo>
                    <a:pt x="66979" y="16243"/>
                  </a:lnTo>
                  <a:lnTo>
                    <a:pt x="65176" y="16243"/>
                  </a:lnTo>
                  <a:lnTo>
                    <a:pt x="64058" y="17297"/>
                  </a:lnTo>
                  <a:lnTo>
                    <a:pt x="64058" y="19913"/>
                  </a:lnTo>
                  <a:lnTo>
                    <a:pt x="65176" y="20967"/>
                  </a:lnTo>
                  <a:lnTo>
                    <a:pt x="66979" y="20967"/>
                  </a:lnTo>
                  <a:lnTo>
                    <a:pt x="67932" y="20967"/>
                  </a:lnTo>
                  <a:lnTo>
                    <a:pt x="69735" y="20967"/>
                  </a:lnTo>
                  <a:lnTo>
                    <a:pt x="70853" y="19913"/>
                  </a:lnTo>
                  <a:lnTo>
                    <a:pt x="70853" y="18605"/>
                  </a:lnTo>
                  <a:lnTo>
                    <a:pt x="70853" y="17297"/>
                  </a:lnTo>
                  <a:close/>
                </a:path>
                <a:path w="261620" h="35559">
                  <a:moveTo>
                    <a:pt x="70853" y="1054"/>
                  </a:moveTo>
                  <a:lnTo>
                    <a:pt x="69735" y="0"/>
                  </a:lnTo>
                  <a:lnTo>
                    <a:pt x="67932" y="0"/>
                  </a:lnTo>
                  <a:lnTo>
                    <a:pt x="66979" y="0"/>
                  </a:lnTo>
                  <a:lnTo>
                    <a:pt x="65176" y="0"/>
                  </a:lnTo>
                  <a:lnTo>
                    <a:pt x="64058" y="1054"/>
                  </a:lnTo>
                  <a:lnTo>
                    <a:pt x="64058" y="3670"/>
                  </a:lnTo>
                  <a:lnTo>
                    <a:pt x="65176" y="4724"/>
                  </a:lnTo>
                  <a:lnTo>
                    <a:pt x="66979" y="4724"/>
                  </a:lnTo>
                  <a:lnTo>
                    <a:pt x="67932" y="4724"/>
                  </a:lnTo>
                  <a:lnTo>
                    <a:pt x="69735" y="4724"/>
                  </a:lnTo>
                  <a:lnTo>
                    <a:pt x="70853" y="3670"/>
                  </a:lnTo>
                  <a:lnTo>
                    <a:pt x="70853" y="2362"/>
                  </a:lnTo>
                  <a:lnTo>
                    <a:pt x="70853" y="1054"/>
                  </a:lnTo>
                  <a:close/>
                </a:path>
                <a:path w="261620" h="35559">
                  <a:moveTo>
                    <a:pt x="74764" y="9182"/>
                  </a:moveTo>
                  <a:lnTo>
                    <a:pt x="73647" y="8128"/>
                  </a:lnTo>
                  <a:lnTo>
                    <a:pt x="70891" y="8128"/>
                  </a:lnTo>
                  <a:lnTo>
                    <a:pt x="69773" y="9182"/>
                  </a:lnTo>
                  <a:lnTo>
                    <a:pt x="69773" y="11798"/>
                  </a:lnTo>
                  <a:lnTo>
                    <a:pt x="70891" y="12852"/>
                  </a:lnTo>
                  <a:lnTo>
                    <a:pt x="73647" y="12852"/>
                  </a:lnTo>
                  <a:lnTo>
                    <a:pt x="74764" y="11798"/>
                  </a:lnTo>
                  <a:lnTo>
                    <a:pt x="74764" y="10490"/>
                  </a:lnTo>
                  <a:lnTo>
                    <a:pt x="74764" y="9182"/>
                  </a:lnTo>
                  <a:close/>
                </a:path>
                <a:path w="261620" h="35559">
                  <a:moveTo>
                    <a:pt x="80479" y="17297"/>
                  </a:moveTo>
                  <a:lnTo>
                    <a:pt x="79362" y="16243"/>
                  </a:lnTo>
                  <a:lnTo>
                    <a:pt x="77558" y="16243"/>
                  </a:lnTo>
                  <a:lnTo>
                    <a:pt x="76606" y="16243"/>
                  </a:lnTo>
                  <a:lnTo>
                    <a:pt x="74803" y="16243"/>
                  </a:lnTo>
                  <a:lnTo>
                    <a:pt x="73685" y="17297"/>
                  </a:lnTo>
                  <a:lnTo>
                    <a:pt x="73685" y="19913"/>
                  </a:lnTo>
                  <a:lnTo>
                    <a:pt x="74803" y="20967"/>
                  </a:lnTo>
                  <a:lnTo>
                    <a:pt x="76606" y="20967"/>
                  </a:lnTo>
                  <a:lnTo>
                    <a:pt x="77558" y="20967"/>
                  </a:lnTo>
                  <a:lnTo>
                    <a:pt x="79362" y="20967"/>
                  </a:lnTo>
                  <a:lnTo>
                    <a:pt x="80479" y="19913"/>
                  </a:lnTo>
                  <a:lnTo>
                    <a:pt x="80479" y="18605"/>
                  </a:lnTo>
                  <a:lnTo>
                    <a:pt x="80479" y="17297"/>
                  </a:lnTo>
                  <a:close/>
                </a:path>
                <a:path w="261620" h="35559">
                  <a:moveTo>
                    <a:pt x="80479" y="1054"/>
                  </a:moveTo>
                  <a:lnTo>
                    <a:pt x="79362" y="0"/>
                  </a:lnTo>
                  <a:lnTo>
                    <a:pt x="77558" y="0"/>
                  </a:lnTo>
                  <a:lnTo>
                    <a:pt x="76606" y="0"/>
                  </a:lnTo>
                  <a:lnTo>
                    <a:pt x="74803" y="0"/>
                  </a:lnTo>
                  <a:lnTo>
                    <a:pt x="73685" y="1054"/>
                  </a:lnTo>
                  <a:lnTo>
                    <a:pt x="73685" y="3670"/>
                  </a:lnTo>
                  <a:lnTo>
                    <a:pt x="74803" y="4724"/>
                  </a:lnTo>
                  <a:lnTo>
                    <a:pt x="76606" y="4724"/>
                  </a:lnTo>
                  <a:lnTo>
                    <a:pt x="77558" y="4724"/>
                  </a:lnTo>
                  <a:lnTo>
                    <a:pt x="79362" y="4724"/>
                  </a:lnTo>
                  <a:lnTo>
                    <a:pt x="80479" y="3670"/>
                  </a:lnTo>
                  <a:lnTo>
                    <a:pt x="80479" y="2362"/>
                  </a:lnTo>
                  <a:lnTo>
                    <a:pt x="80479" y="1054"/>
                  </a:lnTo>
                  <a:close/>
                </a:path>
                <a:path w="261620" h="35559">
                  <a:moveTo>
                    <a:pt x="84391" y="9182"/>
                  </a:moveTo>
                  <a:lnTo>
                    <a:pt x="83273" y="8128"/>
                  </a:lnTo>
                  <a:lnTo>
                    <a:pt x="80518" y="8128"/>
                  </a:lnTo>
                  <a:lnTo>
                    <a:pt x="79400" y="9182"/>
                  </a:lnTo>
                  <a:lnTo>
                    <a:pt x="79400" y="11798"/>
                  </a:lnTo>
                  <a:lnTo>
                    <a:pt x="80518" y="12852"/>
                  </a:lnTo>
                  <a:lnTo>
                    <a:pt x="83273" y="12852"/>
                  </a:lnTo>
                  <a:lnTo>
                    <a:pt x="84391" y="11798"/>
                  </a:lnTo>
                  <a:lnTo>
                    <a:pt x="84391" y="10490"/>
                  </a:lnTo>
                  <a:lnTo>
                    <a:pt x="84391" y="9182"/>
                  </a:lnTo>
                  <a:close/>
                </a:path>
                <a:path w="261620" h="35559">
                  <a:moveTo>
                    <a:pt x="90106" y="17297"/>
                  </a:moveTo>
                  <a:lnTo>
                    <a:pt x="88988" y="16243"/>
                  </a:lnTo>
                  <a:lnTo>
                    <a:pt x="86233" y="16243"/>
                  </a:lnTo>
                  <a:lnTo>
                    <a:pt x="85115" y="17297"/>
                  </a:lnTo>
                  <a:lnTo>
                    <a:pt x="85115" y="19913"/>
                  </a:lnTo>
                  <a:lnTo>
                    <a:pt x="86233" y="20967"/>
                  </a:lnTo>
                  <a:lnTo>
                    <a:pt x="88988" y="20967"/>
                  </a:lnTo>
                  <a:lnTo>
                    <a:pt x="90106" y="19913"/>
                  </a:lnTo>
                  <a:lnTo>
                    <a:pt x="90106" y="18605"/>
                  </a:lnTo>
                  <a:lnTo>
                    <a:pt x="90106" y="17297"/>
                  </a:lnTo>
                  <a:close/>
                </a:path>
                <a:path w="261620" h="35559">
                  <a:moveTo>
                    <a:pt x="90106" y="1054"/>
                  </a:moveTo>
                  <a:lnTo>
                    <a:pt x="88988" y="0"/>
                  </a:lnTo>
                  <a:lnTo>
                    <a:pt x="86233" y="0"/>
                  </a:lnTo>
                  <a:lnTo>
                    <a:pt x="85115" y="1054"/>
                  </a:lnTo>
                  <a:lnTo>
                    <a:pt x="85115" y="3670"/>
                  </a:lnTo>
                  <a:lnTo>
                    <a:pt x="86233" y="4724"/>
                  </a:lnTo>
                  <a:lnTo>
                    <a:pt x="88988" y="4724"/>
                  </a:lnTo>
                  <a:lnTo>
                    <a:pt x="90106" y="3670"/>
                  </a:lnTo>
                  <a:lnTo>
                    <a:pt x="90106" y="2362"/>
                  </a:lnTo>
                  <a:lnTo>
                    <a:pt x="90106" y="1054"/>
                  </a:lnTo>
                  <a:close/>
                </a:path>
                <a:path w="261620" h="35559">
                  <a:moveTo>
                    <a:pt x="213423" y="31737"/>
                  </a:moveTo>
                  <a:lnTo>
                    <a:pt x="212305" y="30683"/>
                  </a:lnTo>
                  <a:lnTo>
                    <a:pt x="209550" y="30683"/>
                  </a:lnTo>
                  <a:lnTo>
                    <a:pt x="208432" y="31737"/>
                  </a:lnTo>
                  <a:lnTo>
                    <a:pt x="208432" y="34353"/>
                  </a:lnTo>
                  <a:lnTo>
                    <a:pt x="209550" y="35407"/>
                  </a:lnTo>
                  <a:lnTo>
                    <a:pt x="212305" y="35407"/>
                  </a:lnTo>
                  <a:lnTo>
                    <a:pt x="213423" y="34353"/>
                  </a:lnTo>
                  <a:lnTo>
                    <a:pt x="213423" y="33045"/>
                  </a:lnTo>
                  <a:lnTo>
                    <a:pt x="213423" y="31737"/>
                  </a:lnTo>
                  <a:close/>
                </a:path>
                <a:path w="261620" h="35559">
                  <a:moveTo>
                    <a:pt x="213423" y="15494"/>
                  </a:moveTo>
                  <a:lnTo>
                    <a:pt x="212305" y="14439"/>
                  </a:lnTo>
                  <a:lnTo>
                    <a:pt x="209550" y="14439"/>
                  </a:lnTo>
                  <a:lnTo>
                    <a:pt x="208432" y="15494"/>
                  </a:lnTo>
                  <a:lnTo>
                    <a:pt x="208432" y="18110"/>
                  </a:lnTo>
                  <a:lnTo>
                    <a:pt x="209550" y="19164"/>
                  </a:lnTo>
                  <a:lnTo>
                    <a:pt x="212305" y="19164"/>
                  </a:lnTo>
                  <a:lnTo>
                    <a:pt x="213423" y="18110"/>
                  </a:lnTo>
                  <a:lnTo>
                    <a:pt x="213423" y="16802"/>
                  </a:lnTo>
                  <a:lnTo>
                    <a:pt x="213423" y="15494"/>
                  </a:lnTo>
                  <a:close/>
                </a:path>
                <a:path w="261620" h="35559">
                  <a:moveTo>
                    <a:pt x="219138" y="23609"/>
                  </a:moveTo>
                  <a:lnTo>
                    <a:pt x="218020" y="22555"/>
                  </a:lnTo>
                  <a:lnTo>
                    <a:pt x="215265" y="22555"/>
                  </a:lnTo>
                  <a:lnTo>
                    <a:pt x="214147" y="23609"/>
                  </a:lnTo>
                  <a:lnTo>
                    <a:pt x="214147" y="26225"/>
                  </a:lnTo>
                  <a:lnTo>
                    <a:pt x="215265" y="27279"/>
                  </a:lnTo>
                  <a:lnTo>
                    <a:pt x="218020" y="27279"/>
                  </a:lnTo>
                  <a:lnTo>
                    <a:pt x="219138" y="26225"/>
                  </a:lnTo>
                  <a:lnTo>
                    <a:pt x="219138" y="24917"/>
                  </a:lnTo>
                  <a:lnTo>
                    <a:pt x="219138" y="23609"/>
                  </a:lnTo>
                  <a:close/>
                </a:path>
                <a:path w="261620" h="35559">
                  <a:moveTo>
                    <a:pt x="223050" y="31737"/>
                  </a:moveTo>
                  <a:lnTo>
                    <a:pt x="221932" y="30683"/>
                  </a:lnTo>
                  <a:lnTo>
                    <a:pt x="219176" y="30683"/>
                  </a:lnTo>
                  <a:lnTo>
                    <a:pt x="218059" y="31737"/>
                  </a:lnTo>
                  <a:lnTo>
                    <a:pt x="218059" y="34353"/>
                  </a:lnTo>
                  <a:lnTo>
                    <a:pt x="219176" y="35407"/>
                  </a:lnTo>
                  <a:lnTo>
                    <a:pt x="221932" y="35407"/>
                  </a:lnTo>
                  <a:lnTo>
                    <a:pt x="223050" y="34353"/>
                  </a:lnTo>
                  <a:lnTo>
                    <a:pt x="223050" y="33045"/>
                  </a:lnTo>
                  <a:lnTo>
                    <a:pt x="223050" y="31737"/>
                  </a:lnTo>
                  <a:close/>
                </a:path>
                <a:path w="261620" h="35559">
                  <a:moveTo>
                    <a:pt x="224853" y="15494"/>
                  </a:moveTo>
                  <a:lnTo>
                    <a:pt x="223735" y="14439"/>
                  </a:lnTo>
                  <a:lnTo>
                    <a:pt x="221932" y="14439"/>
                  </a:lnTo>
                  <a:lnTo>
                    <a:pt x="220980" y="14439"/>
                  </a:lnTo>
                  <a:lnTo>
                    <a:pt x="219176" y="14439"/>
                  </a:lnTo>
                  <a:lnTo>
                    <a:pt x="218059" y="15494"/>
                  </a:lnTo>
                  <a:lnTo>
                    <a:pt x="218059" y="18110"/>
                  </a:lnTo>
                  <a:lnTo>
                    <a:pt x="219176" y="19164"/>
                  </a:lnTo>
                  <a:lnTo>
                    <a:pt x="220980" y="19164"/>
                  </a:lnTo>
                  <a:lnTo>
                    <a:pt x="221932" y="19164"/>
                  </a:lnTo>
                  <a:lnTo>
                    <a:pt x="223735" y="19164"/>
                  </a:lnTo>
                  <a:lnTo>
                    <a:pt x="224853" y="18110"/>
                  </a:lnTo>
                  <a:lnTo>
                    <a:pt x="224853" y="16802"/>
                  </a:lnTo>
                  <a:lnTo>
                    <a:pt x="224853" y="15494"/>
                  </a:lnTo>
                  <a:close/>
                </a:path>
                <a:path w="261620" h="35559">
                  <a:moveTo>
                    <a:pt x="228765" y="23609"/>
                  </a:moveTo>
                  <a:lnTo>
                    <a:pt x="227647" y="22555"/>
                  </a:lnTo>
                  <a:lnTo>
                    <a:pt x="224891" y="22555"/>
                  </a:lnTo>
                  <a:lnTo>
                    <a:pt x="223774" y="23609"/>
                  </a:lnTo>
                  <a:lnTo>
                    <a:pt x="223774" y="26225"/>
                  </a:lnTo>
                  <a:lnTo>
                    <a:pt x="224891" y="27279"/>
                  </a:lnTo>
                  <a:lnTo>
                    <a:pt x="227647" y="27279"/>
                  </a:lnTo>
                  <a:lnTo>
                    <a:pt x="228765" y="26225"/>
                  </a:lnTo>
                  <a:lnTo>
                    <a:pt x="228765" y="24917"/>
                  </a:lnTo>
                  <a:lnTo>
                    <a:pt x="228765" y="23609"/>
                  </a:lnTo>
                  <a:close/>
                </a:path>
                <a:path w="261620" h="35559">
                  <a:moveTo>
                    <a:pt x="234480" y="31737"/>
                  </a:moveTo>
                  <a:lnTo>
                    <a:pt x="233362" y="30683"/>
                  </a:lnTo>
                  <a:lnTo>
                    <a:pt x="231559" y="30683"/>
                  </a:lnTo>
                  <a:lnTo>
                    <a:pt x="230606" y="30683"/>
                  </a:lnTo>
                  <a:lnTo>
                    <a:pt x="228803" y="30683"/>
                  </a:lnTo>
                  <a:lnTo>
                    <a:pt x="227685" y="31737"/>
                  </a:lnTo>
                  <a:lnTo>
                    <a:pt x="227685" y="34353"/>
                  </a:lnTo>
                  <a:lnTo>
                    <a:pt x="228803" y="35407"/>
                  </a:lnTo>
                  <a:lnTo>
                    <a:pt x="230606" y="35407"/>
                  </a:lnTo>
                  <a:lnTo>
                    <a:pt x="231559" y="35407"/>
                  </a:lnTo>
                  <a:lnTo>
                    <a:pt x="233362" y="35407"/>
                  </a:lnTo>
                  <a:lnTo>
                    <a:pt x="234480" y="34353"/>
                  </a:lnTo>
                  <a:lnTo>
                    <a:pt x="234480" y="33045"/>
                  </a:lnTo>
                  <a:lnTo>
                    <a:pt x="234480" y="31737"/>
                  </a:lnTo>
                  <a:close/>
                </a:path>
                <a:path w="261620" h="35559">
                  <a:moveTo>
                    <a:pt x="234480" y="15494"/>
                  </a:moveTo>
                  <a:lnTo>
                    <a:pt x="233362" y="14439"/>
                  </a:lnTo>
                  <a:lnTo>
                    <a:pt x="231559" y="14439"/>
                  </a:lnTo>
                  <a:lnTo>
                    <a:pt x="230606" y="14439"/>
                  </a:lnTo>
                  <a:lnTo>
                    <a:pt x="228803" y="14439"/>
                  </a:lnTo>
                  <a:lnTo>
                    <a:pt x="227685" y="15494"/>
                  </a:lnTo>
                  <a:lnTo>
                    <a:pt x="227685" y="18110"/>
                  </a:lnTo>
                  <a:lnTo>
                    <a:pt x="228803" y="19164"/>
                  </a:lnTo>
                  <a:lnTo>
                    <a:pt x="230606" y="19164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480" y="18110"/>
                  </a:lnTo>
                  <a:lnTo>
                    <a:pt x="234480" y="16802"/>
                  </a:lnTo>
                  <a:lnTo>
                    <a:pt x="234480" y="15494"/>
                  </a:lnTo>
                  <a:close/>
                </a:path>
                <a:path w="261620" h="35559">
                  <a:moveTo>
                    <a:pt x="238391" y="23609"/>
                  </a:moveTo>
                  <a:lnTo>
                    <a:pt x="237274" y="22555"/>
                  </a:lnTo>
                  <a:lnTo>
                    <a:pt x="234518" y="22555"/>
                  </a:lnTo>
                  <a:lnTo>
                    <a:pt x="233400" y="23609"/>
                  </a:lnTo>
                  <a:lnTo>
                    <a:pt x="233400" y="26225"/>
                  </a:lnTo>
                  <a:lnTo>
                    <a:pt x="234518" y="27279"/>
                  </a:lnTo>
                  <a:lnTo>
                    <a:pt x="237274" y="27279"/>
                  </a:lnTo>
                  <a:lnTo>
                    <a:pt x="238391" y="26225"/>
                  </a:lnTo>
                  <a:lnTo>
                    <a:pt x="238391" y="24917"/>
                  </a:lnTo>
                  <a:lnTo>
                    <a:pt x="238391" y="23609"/>
                  </a:lnTo>
                  <a:close/>
                </a:path>
                <a:path w="261620" h="35559">
                  <a:moveTo>
                    <a:pt x="244106" y="31737"/>
                  </a:moveTo>
                  <a:lnTo>
                    <a:pt x="242989" y="30683"/>
                  </a:lnTo>
                  <a:lnTo>
                    <a:pt x="241185" y="30683"/>
                  </a:lnTo>
                  <a:lnTo>
                    <a:pt x="240233" y="30683"/>
                  </a:lnTo>
                  <a:lnTo>
                    <a:pt x="238429" y="30683"/>
                  </a:lnTo>
                  <a:lnTo>
                    <a:pt x="237312" y="31737"/>
                  </a:lnTo>
                  <a:lnTo>
                    <a:pt x="237312" y="34353"/>
                  </a:lnTo>
                  <a:lnTo>
                    <a:pt x="238429" y="35407"/>
                  </a:lnTo>
                  <a:lnTo>
                    <a:pt x="240233" y="35407"/>
                  </a:lnTo>
                  <a:lnTo>
                    <a:pt x="241185" y="35407"/>
                  </a:lnTo>
                  <a:lnTo>
                    <a:pt x="242989" y="35407"/>
                  </a:lnTo>
                  <a:lnTo>
                    <a:pt x="244106" y="34353"/>
                  </a:lnTo>
                  <a:lnTo>
                    <a:pt x="244106" y="33045"/>
                  </a:lnTo>
                  <a:lnTo>
                    <a:pt x="244106" y="31737"/>
                  </a:lnTo>
                  <a:close/>
                </a:path>
                <a:path w="261620" h="35559">
                  <a:moveTo>
                    <a:pt x="244106" y="15494"/>
                  </a:moveTo>
                  <a:lnTo>
                    <a:pt x="242989" y="14439"/>
                  </a:lnTo>
                  <a:lnTo>
                    <a:pt x="241185" y="14439"/>
                  </a:lnTo>
                  <a:lnTo>
                    <a:pt x="240233" y="14439"/>
                  </a:lnTo>
                  <a:lnTo>
                    <a:pt x="238429" y="14439"/>
                  </a:lnTo>
                  <a:lnTo>
                    <a:pt x="237312" y="15494"/>
                  </a:lnTo>
                  <a:lnTo>
                    <a:pt x="237312" y="18110"/>
                  </a:lnTo>
                  <a:lnTo>
                    <a:pt x="238429" y="19164"/>
                  </a:lnTo>
                  <a:lnTo>
                    <a:pt x="240233" y="19164"/>
                  </a:lnTo>
                  <a:lnTo>
                    <a:pt x="241185" y="19164"/>
                  </a:lnTo>
                  <a:lnTo>
                    <a:pt x="242989" y="19164"/>
                  </a:lnTo>
                  <a:lnTo>
                    <a:pt x="244106" y="18110"/>
                  </a:lnTo>
                  <a:lnTo>
                    <a:pt x="244106" y="16802"/>
                  </a:lnTo>
                  <a:lnTo>
                    <a:pt x="244106" y="15494"/>
                  </a:lnTo>
                  <a:close/>
                </a:path>
                <a:path w="261620" h="35559">
                  <a:moveTo>
                    <a:pt x="248018" y="23609"/>
                  </a:moveTo>
                  <a:lnTo>
                    <a:pt x="246900" y="22555"/>
                  </a:lnTo>
                  <a:lnTo>
                    <a:pt x="244144" y="22555"/>
                  </a:lnTo>
                  <a:lnTo>
                    <a:pt x="243027" y="23609"/>
                  </a:lnTo>
                  <a:lnTo>
                    <a:pt x="243027" y="26225"/>
                  </a:lnTo>
                  <a:lnTo>
                    <a:pt x="244144" y="27279"/>
                  </a:lnTo>
                  <a:lnTo>
                    <a:pt x="246900" y="27279"/>
                  </a:lnTo>
                  <a:lnTo>
                    <a:pt x="248018" y="26225"/>
                  </a:lnTo>
                  <a:lnTo>
                    <a:pt x="248018" y="24917"/>
                  </a:lnTo>
                  <a:lnTo>
                    <a:pt x="248018" y="23609"/>
                  </a:lnTo>
                  <a:close/>
                </a:path>
                <a:path w="261620" h="35559">
                  <a:moveTo>
                    <a:pt x="253733" y="31737"/>
                  </a:moveTo>
                  <a:lnTo>
                    <a:pt x="252615" y="30683"/>
                  </a:lnTo>
                  <a:lnTo>
                    <a:pt x="250812" y="30683"/>
                  </a:lnTo>
                  <a:lnTo>
                    <a:pt x="249859" y="30683"/>
                  </a:lnTo>
                  <a:lnTo>
                    <a:pt x="248056" y="30683"/>
                  </a:lnTo>
                  <a:lnTo>
                    <a:pt x="246938" y="31737"/>
                  </a:lnTo>
                  <a:lnTo>
                    <a:pt x="246938" y="34353"/>
                  </a:lnTo>
                  <a:lnTo>
                    <a:pt x="248056" y="35407"/>
                  </a:lnTo>
                  <a:lnTo>
                    <a:pt x="249859" y="35407"/>
                  </a:lnTo>
                  <a:lnTo>
                    <a:pt x="250812" y="35407"/>
                  </a:lnTo>
                  <a:lnTo>
                    <a:pt x="252615" y="35407"/>
                  </a:lnTo>
                  <a:lnTo>
                    <a:pt x="253733" y="34353"/>
                  </a:lnTo>
                  <a:lnTo>
                    <a:pt x="253733" y="33045"/>
                  </a:lnTo>
                  <a:lnTo>
                    <a:pt x="253733" y="31737"/>
                  </a:lnTo>
                  <a:close/>
                </a:path>
                <a:path w="261620" h="35559">
                  <a:moveTo>
                    <a:pt x="253733" y="15494"/>
                  </a:moveTo>
                  <a:lnTo>
                    <a:pt x="252615" y="14439"/>
                  </a:lnTo>
                  <a:lnTo>
                    <a:pt x="250812" y="14439"/>
                  </a:lnTo>
                  <a:lnTo>
                    <a:pt x="249859" y="14439"/>
                  </a:lnTo>
                  <a:lnTo>
                    <a:pt x="248056" y="14439"/>
                  </a:lnTo>
                  <a:lnTo>
                    <a:pt x="246938" y="15494"/>
                  </a:lnTo>
                  <a:lnTo>
                    <a:pt x="246938" y="18110"/>
                  </a:lnTo>
                  <a:lnTo>
                    <a:pt x="248056" y="19164"/>
                  </a:lnTo>
                  <a:lnTo>
                    <a:pt x="249859" y="19164"/>
                  </a:lnTo>
                  <a:lnTo>
                    <a:pt x="250812" y="19164"/>
                  </a:lnTo>
                  <a:lnTo>
                    <a:pt x="252615" y="19164"/>
                  </a:lnTo>
                  <a:lnTo>
                    <a:pt x="253733" y="18110"/>
                  </a:lnTo>
                  <a:lnTo>
                    <a:pt x="253733" y="16802"/>
                  </a:lnTo>
                  <a:lnTo>
                    <a:pt x="253733" y="15494"/>
                  </a:lnTo>
                  <a:close/>
                </a:path>
                <a:path w="261620" h="35559">
                  <a:moveTo>
                    <a:pt x="257644" y="23609"/>
                  </a:moveTo>
                  <a:lnTo>
                    <a:pt x="256527" y="22555"/>
                  </a:lnTo>
                  <a:lnTo>
                    <a:pt x="253771" y="22555"/>
                  </a:lnTo>
                  <a:lnTo>
                    <a:pt x="252653" y="23609"/>
                  </a:lnTo>
                  <a:lnTo>
                    <a:pt x="252653" y="26225"/>
                  </a:lnTo>
                  <a:lnTo>
                    <a:pt x="253771" y="27279"/>
                  </a:lnTo>
                  <a:lnTo>
                    <a:pt x="256527" y="27279"/>
                  </a:lnTo>
                  <a:lnTo>
                    <a:pt x="257644" y="26225"/>
                  </a:lnTo>
                  <a:lnTo>
                    <a:pt x="257644" y="24917"/>
                  </a:lnTo>
                  <a:lnTo>
                    <a:pt x="257644" y="23609"/>
                  </a:lnTo>
                  <a:close/>
                </a:path>
                <a:path w="261620" h="35559">
                  <a:moveTo>
                    <a:pt x="261556" y="31737"/>
                  </a:moveTo>
                  <a:lnTo>
                    <a:pt x="260438" y="30683"/>
                  </a:lnTo>
                  <a:lnTo>
                    <a:pt x="259384" y="30683"/>
                  </a:lnTo>
                  <a:lnTo>
                    <a:pt x="257683" y="30683"/>
                  </a:lnTo>
                  <a:lnTo>
                    <a:pt x="256565" y="31737"/>
                  </a:lnTo>
                  <a:lnTo>
                    <a:pt x="256565" y="34353"/>
                  </a:lnTo>
                  <a:lnTo>
                    <a:pt x="257683" y="35407"/>
                  </a:lnTo>
                  <a:lnTo>
                    <a:pt x="260438" y="35407"/>
                  </a:lnTo>
                  <a:lnTo>
                    <a:pt x="261556" y="34353"/>
                  </a:lnTo>
                  <a:lnTo>
                    <a:pt x="261556" y="33045"/>
                  </a:lnTo>
                  <a:lnTo>
                    <a:pt x="261556" y="31737"/>
                  </a:lnTo>
                  <a:close/>
                </a:path>
                <a:path w="261620" h="35559">
                  <a:moveTo>
                    <a:pt x="261556" y="15494"/>
                  </a:moveTo>
                  <a:lnTo>
                    <a:pt x="260438" y="14439"/>
                  </a:lnTo>
                  <a:lnTo>
                    <a:pt x="257683" y="14439"/>
                  </a:lnTo>
                  <a:lnTo>
                    <a:pt x="256565" y="15494"/>
                  </a:lnTo>
                  <a:lnTo>
                    <a:pt x="256565" y="18110"/>
                  </a:lnTo>
                  <a:lnTo>
                    <a:pt x="257683" y="19164"/>
                  </a:lnTo>
                  <a:lnTo>
                    <a:pt x="259384" y="19164"/>
                  </a:lnTo>
                  <a:lnTo>
                    <a:pt x="260438" y="19164"/>
                  </a:lnTo>
                  <a:lnTo>
                    <a:pt x="261556" y="18110"/>
                  </a:lnTo>
                  <a:lnTo>
                    <a:pt x="261556" y="16802"/>
                  </a:lnTo>
                  <a:lnTo>
                    <a:pt x="261556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623697" y="6629247"/>
              <a:ext cx="151765" cy="21590"/>
            </a:xfrm>
            <a:custGeom>
              <a:avLst/>
              <a:gdLst/>
              <a:ahLst/>
              <a:cxnLst/>
              <a:rect l="l" t="t" r="r" b="b"/>
              <a:pathLst>
                <a:path w="151765" h="21590">
                  <a:moveTo>
                    <a:pt x="4991" y="1054"/>
                  </a:moveTo>
                  <a:lnTo>
                    <a:pt x="3873" y="0"/>
                  </a:lnTo>
                  <a:lnTo>
                    <a:pt x="1117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17" y="4724"/>
                  </a:lnTo>
                  <a:lnTo>
                    <a:pt x="3873" y="4724"/>
                  </a:lnTo>
                  <a:lnTo>
                    <a:pt x="4991" y="3670"/>
                  </a:lnTo>
                  <a:lnTo>
                    <a:pt x="4991" y="2362"/>
                  </a:lnTo>
                  <a:lnTo>
                    <a:pt x="4991" y="1054"/>
                  </a:lnTo>
                  <a:close/>
                </a:path>
                <a:path w="151765" h="21590">
                  <a:moveTo>
                    <a:pt x="14617" y="17297"/>
                  </a:moveTo>
                  <a:lnTo>
                    <a:pt x="13500" y="16243"/>
                  </a:lnTo>
                  <a:lnTo>
                    <a:pt x="10744" y="16243"/>
                  </a:lnTo>
                  <a:lnTo>
                    <a:pt x="9626" y="17297"/>
                  </a:lnTo>
                  <a:lnTo>
                    <a:pt x="9626" y="19913"/>
                  </a:lnTo>
                  <a:lnTo>
                    <a:pt x="10744" y="20967"/>
                  </a:lnTo>
                  <a:lnTo>
                    <a:pt x="13500" y="20967"/>
                  </a:lnTo>
                  <a:lnTo>
                    <a:pt x="14617" y="19913"/>
                  </a:lnTo>
                  <a:lnTo>
                    <a:pt x="14617" y="18605"/>
                  </a:lnTo>
                  <a:lnTo>
                    <a:pt x="14617" y="17297"/>
                  </a:lnTo>
                  <a:close/>
                </a:path>
                <a:path w="151765" h="21590">
                  <a:moveTo>
                    <a:pt x="14617" y="1054"/>
                  </a:moveTo>
                  <a:lnTo>
                    <a:pt x="13500" y="0"/>
                  </a:lnTo>
                  <a:lnTo>
                    <a:pt x="10744" y="0"/>
                  </a:lnTo>
                  <a:lnTo>
                    <a:pt x="9626" y="1054"/>
                  </a:lnTo>
                  <a:lnTo>
                    <a:pt x="9626" y="3670"/>
                  </a:lnTo>
                  <a:lnTo>
                    <a:pt x="10744" y="4724"/>
                  </a:lnTo>
                  <a:lnTo>
                    <a:pt x="13500" y="4724"/>
                  </a:lnTo>
                  <a:lnTo>
                    <a:pt x="14617" y="3670"/>
                  </a:lnTo>
                  <a:lnTo>
                    <a:pt x="14617" y="2362"/>
                  </a:lnTo>
                  <a:lnTo>
                    <a:pt x="14617" y="1054"/>
                  </a:lnTo>
                  <a:close/>
                </a:path>
                <a:path w="151765" h="21590">
                  <a:moveTo>
                    <a:pt x="20332" y="9182"/>
                  </a:moveTo>
                  <a:lnTo>
                    <a:pt x="19215" y="8128"/>
                  </a:lnTo>
                  <a:lnTo>
                    <a:pt x="16459" y="8128"/>
                  </a:lnTo>
                  <a:lnTo>
                    <a:pt x="15341" y="9182"/>
                  </a:lnTo>
                  <a:lnTo>
                    <a:pt x="15341" y="11798"/>
                  </a:lnTo>
                  <a:lnTo>
                    <a:pt x="16459" y="12852"/>
                  </a:lnTo>
                  <a:lnTo>
                    <a:pt x="19215" y="12852"/>
                  </a:lnTo>
                  <a:lnTo>
                    <a:pt x="20332" y="11798"/>
                  </a:lnTo>
                  <a:lnTo>
                    <a:pt x="20332" y="10490"/>
                  </a:lnTo>
                  <a:lnTo>
                    <a:pt x="20332" y="9182"/>
                  </a:lnTo>
                  <a:close/>
                </a:path>
                <a:path w="151765" h="21590">
                  <a:moveTo>
                    <a:pt x="26047" y="17297"/>
                  </a:moveTo>
                  <a:lnTo>
                    <a:pt x="24930" y="16243"/>
                  </a:lnTo>
                  <a:lnTo>
                    <a:pt x="23126" y="16243"/>
                  </a:lnTo>
                  <a:lnTo>
                    <a:pt x="22174" y="16243"/>
                  </a:lnTo>
                  <a:lnTo>
                    <a:pt x="20370" y="16243"/>
                  </a:lnTo>
                  <a:lnTo>
                    <a:pt x="19253" y="17297"/>
                  </a:lnTo>
                  <a:lnTo>
                    <a:pt x="19253" y="19913"/>
                  </a:lnTo>
                  <a:lnTo>
                    <a:pt x="20370" y="20967"/>
                  </a:lnTo>
                  <a:lnTo>
                    <a:pt x="22174" y="20967"/>
                  </a:lnTo>
                  <a:lnTo>
                    <a:pt x="23126" y="20967"/>
                  </a:lnTo>
                  <a:lnTo>
                    <a:pt x="24930" y="20967"/>
                  </a:lnTo>
                  <a:lnTo>
                    <a:pt x="26047" y="19913"/>
                  </a:lnTo>
                  <a:lnTo>
                    <a:pt x="26047" y="18605"/>
                  </a:lnTo>
                  <a:lnTo>
                    <a:pt x="26047" y="17297"/>
                  </a:lnTo>
                  <a:close/>
                </a:path>
                <a:path w="151765" h="21590">
                  <a:moveTo>
                    <a:pt x="26047" y="1054"/>
                  </a:moveTo>
                  <a:lnTo>
                    <a:pt x="24930" y="0"/>
                  </a:lnTo>
                  <a:lnTo>
                    <a:pt x="23126" y="0"/>
                  </a:lnTo>
                  <a:lnTo>
                    <a:pt x="22174" y="0"/>
                  </a:lnTo>
                  <a:lnTo>
                    <a:pt x="20370" y="0"/>
                  </a:lnTo>
                  <a:lnTo>
                    <a:pt x="19253" y="1054"/>
                  </a:lnTo>
                  <a:lnTo>
                    <a:pt x="19253" y="3670"/>
                  </a:lnTo>
                  <a:lnTo>
                    <a:pt x="20370" y="4724"/>
                  </a:lnTo>
                  <a:lnTo>
                    <a:pt x="22174" y="4724"/>
                  </a:lnTo>
                  <a:lnTo>
                    <a:pt x="23126" y="4724"/>
                  </a:lnTo>
                  <a:lnTo>
                    <a:pt x="24930" y="4724"/>
                  </a:lnTo>
                  <a:lnTo>
                    <a:pt x="26047" y="3670"/>
                  </a:lnTo>
                  <a:lnTo>
                    <a:pt x="26047" y="2362"/>
                  </a:lnTo>
                  <a:lnTo>
                    <a:pt x="26047" y="1054"/>
                  </a:lnTo>
                  <a:close/>
                </a:path>
                <a:path w="151765" h="21590">
                  <a:moveTo>
                    <a:pt x="29959" y="9182"/>
                  </a:moveTo>
                  <a:lnTo>
                    <a:pt x="28841" y="8128"/>
                  </a:lnTo>
                  <a:lnTo>
                    <a:pt x="26085" y="8128"/>
                  </a:lnTo>
                  <a:lnTo>
                    <a:pt x="24968" y="9182"/>
                  </a:lnTo>
                  <a:lnTo>
                    <a:pt x="24968" y="11798"/>
                  </a:lnTo>
                  <a:lnTo>
                    <a:pt x="26085" y="12852"/>
                  </a:lnTo>
                  <a:lnTo>
                    <a:pt x="28841" y="12852"/>
                  </a:lnTo>
                  <a:lnTo>
                    <a:pt x="29959" y="11798"/>
                  </a:lnTo>
                  <a:lnTo>
                    <a:pt x="29959" y="10490"/>
                  </a:lnTo>
                  <a:lnTo>
                    <a:pt x="29959" y="9182"/>
                  </a:lnTo>
                  <a:close/>
                </a:path>
                <a:path w="151765" h="21590">
                  <a:moveTo>
                    <a:pt x="35674" y="17297"/>
                  </a:moveTo>
                  <a:lnTo>
                    <a:pt x="34556" y="16243"/>
                  </a:lnTo>
                  <a:lnTo>
                    <a:pt x="32753" y="16243"/>
                  </a:lnTo>
                  <a:lnTo>
                    <a:pt x="31800" y="16243"/>
                  </a:lnTo>
                  <a:lnTo>
                    <a:pt x="29997" y="16243"/>
                  </a:lnTo>
                  <a:lnTo>
                    <a:pt x="28879" y="17297"/>
                  </a:lnTo>
                  <a:lnTo>
                    <a:pt x="28879" y="19913"/>
                  </a:lnTo>
                  <a:lnTo>
                    <a:pt x="29997" y="20967"/>
                  </a:lnTo>
                  <a:lnTo>
                    <a:pt x="31800" y="20967"/>
                  </a:lnTo>
                  <a:lnTo>
                    <a:pt x="32753" y="20967"/>
                  </a:lnTo>
                  <a:lnTo>
                    <a:pt x="34556" y="20967"/>
                  </a:lnTo>
                  <a:lnTo>
                    <a:pt x="35674" y="19913"/>
                  </a:lnTo>
                  <a:lnTo>
                    <a:pt x="35674" y="18605"/>
                  </a:lnTo>
                  <a:lnTo>
                    <a:pt x="35674" y="17297"/>
                  </a:lnTo>
                  <a:close/>
                </a:path>
                <a:path w="151765" h="21590">
                  <a:moveTo>
                    <a:pt x="35674" y="1054"/>
                  </a:moveTo>
                  <a:lnTo>
                    <a:pt x="34556" y="0"/>
                  </a:lnTo>
                  <a:lnTo>
                    <a:pt x="32753" y="0"/>
                  </a:lnTo>
                  <a:lnTo>
                    <a:pt x="31800" y="0"/>
                  </a:lnTo>
                  <a:lnTo>
                    <a:pt x="29997" y="0"/>
                  </a:lnTo>
                  <a:lnTo>
                    <a:pt x="28879" y="1054"/>
                  </a:lnTo>
                  <a:lnTo>
                    <a:pt x="28879" y="3670"/>
                  </a:lnTo>
                  <a:lnTo>
                    <a:pt x="29997" y="4724"/>
                  </a:lnTo>
                  <a:lnTo>
                    <a:pt x="31800" y="4724"/>
                  </a:lnTo>
                  <a:lnTo>
                    <a:pt x="32753" y="4724"/>
                  </a:lnTo>
                  <a:lnTo>
                    <a:pt x="34556" y="4724"/>
                  </a:lnTo>
                  <a:lnTo>
                    <a:pt x="35674" y="3670"/>
                  </a:lnTo>
                  <a:lnTo>
                    <a:pt x="35674" y="2362"/>
                  </a:lnTo>
                  <a:lnTo>
                    <a:pt x="35674" y="1054"/>
                  </a:lnTo>
                  <a:close/>
                </a:path>
                <a:path w="151765" h="21590">
                  <a:moveTo>
                    <a:pt x="39585" y="9182"/>
                  </a:moveTo>
                  <a:lnTo>
                    <a:pt x="38468" y="8128"/>
                  </a:lnTo>
                  <a:lnTo>
                    <a:pt x="35712" y="8128"/>
                  </a:lnTo>
                  <a:lnTo>
                    <a:pt x="34594" y="9182"/>
                  </a:lnTo>
                  <a:lnTo>
                    <a:pt x="34594" y="11798"/>
                  </a:lnTo>
                  <a:lnTo>
                    <a:pt x="35712" y="12852"/>
                  </a:lnTo>
                  <a:lnTo>
                    <a:pt x="38468" y="12852"/>
                  </a:lnTo>
                  <a:lnTo>
                    <a:pt x="39585" y="11798"/>
                  </a:lnTo>
                  <a:lnTo>
                    <a:pt x="39585" y="10490"/>
                  </a:lnTo>
                  <a:lnTo>
                    <a:pt x="39585" y="9182"/>
                  </a:lnTo>
                  <a:close/>
                </a:path>
                <a:path w="151765" h="21590">
                  <a:moveTo>
                    <a:pt x="45300" y="17297"/>
                  </a:moveTo>
                  <a:lnTo>
                    <a:pt x="44183" y="16243"/>
                  </a:lnTo>
                  <a:lnTo>
                    <a:pt x="42379" y="16243"/>
                  </a:lnTo>
                  <a:lnTo>
                    <a:pt x="41427" y="16243"/>
                  </a:lnTo>
                  <a:lnTo>
                    <a:pt x="39624" y="16243"/>
                  </a:lnTo>
                  <a:lnTo>
                    <a:pt x="38506" y="17297"/>
                  </a:lnTo>
                  <a:lnTo>
                    <a:pt x="38506" y="19913"/>
                  </a:lnTo>
                  <a:lnTo>
                    <a:pt x="39624" y="20967"/>
                  </a:lnTo>
                  <a:lnTo>
                    <a:pt x="41427" y="20967"/>
                  </a:lnTo>
                  <a:lnTo>
                    <a:pt x="42379" y="20967"/>
                  </a:lnTo>
                  <a:lnTo>
                    <a:pt x="44183" y="20967"/>
                  </a:lnTo>
                  <a:lnTo>
                    <a:pt x="45300" y="19913"/>
                  </a:lnTo>
                  <a:lnTo>
                    <a:pt x="45300" y="18605"/>
                  </a:lnTo>
                  <a:lnTo>
                    <a:pt x="45300" y="17297"/>
                  </a:lnTo>
                  <a:close/>
                </a:path>
                <a:path w="151765" h="21590">
                  <a:moveTo>
                    <a:pt x="45300" y="1054"/>
                  </a:moveTo>
                  <a:lnTo>
                    <a:pt x="44183" y="0"/>
                  </a:lnTo>
                  <a:lnTo>
                    <a:pt x="42379" y="0"/>
                  </a:lnTo>
                  <a:lnTo>
                    <a:pt x="41427" y="0"/>
                  </a:lnTo>
                  <a:lnTo>
                    <a:pt x="39624" y="0"/>
                  </a:lnTo>
                  <a:lnTo>
                    <a:pt x="38506" y="1054"/>
                  </a:lnTo>
                  <a:lnTo>
                    <a:pt x="38506" y="3670"/>
                  </a:lnTo>
                  <a:lnTo>
                    <a:pt x="39624" y="4724"/>
                  </a:lnTo>
                  <a:lnTo>
                    <a:pt x="41427" y="4724"/>
                  </a:lnTo>
                  <a:lnTo>
                    <a:pt x="42379" y="4724"/>
                  </a:lnTo>
                  <a:lnTo>
                    <a:pt x="44183" y="4724"/>
                  </a:lnTo>
                  <a:lnTo>
                    <a:pt x="45300" y="3670"/>
                  </a:lnTo>
                  <a:lnTo>
                    <a:pt x="45300" y="2362"/>
                  </a:lnTo>
                  <a:lnTo>
                    <a:pt x="45300" y="1054"/>
                  </a:lnTo>
                  <a:close/>
                </a:path>
                <a:path w="151765" h="21590">
                  <a:moveTo>
                    <a:pt x="49212" y="9182"/>
                  </a:moveTo>
                  <a:lnTo>
                    <a:pt x="48094" y="8128"/>
                  </a:lnTo>
                  <a:lnTo>
                    <a:pt x="45339" y="8128"/>
                  </a:lnTo>
                  <a:lnTo>
                    <a:pt x="44221" y="9182"/>
                  </a:lnTo>
                  <a:lnTo>
                    <a:pt x="44221" y="11798"/>
                  </a:lnTo>
                  <a:lnTo>
                    <a:pt x="45339" y="12852"/>
                  </a:lnTo>
                  <a:lnTo>
                    <a:pt x="48094" y="12852"/>
                  </a:lnTo>
                  <a:lnTo>
                    <a:pt x="49212" y="11798"/>
                  </a:lnTo>
                  <a:lnTo>
                    <a:pt x="49212" y="10490"/>
                  </a:lnTo>
                  <a:lnTo>
                    <a:pt x="49212" y="9182"/>
                  </a:lnTo>
                  <a:close/>
                </a:path>
                <a:path w="151765" h="21590">
                  <a:moveTo>
                    <a:pt x="54927" y="17297"/>
                  </a:moveTo>
                  <a:lnTo>
                    <a:pt x="53809" y="16243"/>
                  </a:lnTo>
                  <a:lnTo>
                    <a:pt x="52006" y="16243"/>
                  </a:lnTo>
                  <a:lnTo>
                    <a:pt x="51054" y="16243"/>
                  </a:lnTo>
                  <a:lnTo>
                    <a:pt x="49250" y="16243"/>
                  </a:lnTo>
                  <a:lnTo>
                    <a:pt x="48133" y="17297"/>
                  </a:lnTo>
                  <a:lnTo>
                    <a:pt x="48133" y="19913"/>
                  </a:lnTo>
                  <a:lnTo>
                    <a:pt x="49250" y="20967"/>
                  </a:lnTo>
                  <a:lnTo>
                    <a:pt x="51054" y="20967"/>
                  </a:lnTo>
                  <a:lnTo>
                    <a:pt x="52006" y="20967"/>
                  </a:lnTo>
                  <a:lnTo>
                    <a:pt x="53809" y="20967"/>
                  </a:lnTo>
                  <a:lnTo>
                    <a:pt x="54927" y="19913"/>
                  </a:lnTo>
                  <a:lnTo>
                    <a:pt x="54927" y="18605"/>
                  </a:lnTo>
                  <a:lnTo>
                    <a:pt x="54927" y="17297"/>
                  </a:lnTo>
                  <a:close/>
                </a:path>
                <a:path w="151765" h="21590">
                  <a:moveTo>
                    <a:pt x="54927" y="1054"/>
                  </a:moveTo>
                  <a:lnTo>
                    <a:pt x="53809" y="0"/>
                  </a:lnTo>
                  <a:lnTo>
                    <a:pt x="52006" y="0"/>
                  </a:lnTo>
                  <a:lnTo>
                    <a:pt x="51054" y="0"/>
                  </a:lnTo>
                  <a:lnTo>
                    <a:pt x="49250" y="0"/>
                  </a:lnTo>
                  <a:lnTo>
                    <a:pt x="48133" y="1054"/>
                  </a:lnTo>
                  <a:lnTo>
                    <a:pt x="48133" y="3670"/>
                  </a:lnTo>
                  <a:lnTo>
                    <a:pt x="49250" y="4724"/>
                  </a:lnTo>
                  <a:lnTo>
                    <a:pt x="51054" y="4724"/>
                  </a:lnTo>
                  <a:lnTo>
                    <a:pt x="52006" y="4724"/>
                  </a:lnTo>
                  <a:lnTo>
                    <a:pt x="53809" y="4724"/>
                  </a:lnTo>
                  <a:lnTo>
                    <a:pt x="54927" y="3670"/>
                  </a:lnTo>
                  <a:lnTo>
                    <a:pt x="54927" y="2362"/>
                  </a:lnTo>
                  <a:lnTo>
                    <a:pt x="54927" y="1054"/>
                  </a:lnTo>
                  <a:close/>
                </a:path>
                <a:path w="151765" h="21590">
                  <a:moveTo>
                    <a:pt x="58839" y="9182"/>
                  </a:moveTo>
                  <a:lnTo>
                    <a:pt x="57721" y="8128"/>
                  </a:lnTo>
                  <a:lnTo>
                    <a:pt x="54965" y="8128"/>
                  </a:lnTo>
                  <a:lnTo>
                    <a:pt x="53848" y="9182"/>
                  </a:lnTo>
                  <a:lnTo>
                    <a:pt x="53848" y="11798"/>
                  </a:lnTo>
                  <a:lnTo>
                    <a:pt x="54965" y="12852"/>
                  </a:lnTo>
                  <a:lnTo>
                    <a:pt x="57721" y="12852"/>
                  </a:lnTo>
                  <a:lnTo>
                    <a:pt x="58839" y="11798"/>
                  </a:lnTo>
                  <a:lnTo>
                    <a:pt x="58839" y="10490"/>
                  </a:lnTo>
                  <a:lnTo>
                    <a:pt x="58839" y="9182"/>
                  </a:lnTo>
                  <a:close/>
                </a:path>
                <a:path w="151765" h="21590">
                  <a:moveTo>
                    <a:pt x="64554" y="17297"/>
                  </a:moveTo>
                  <a:lnTo>
                    <a:pt x="63436" y="16243"/>
                  </a:lnTo>
                  <a:lnTo>
                    <a:pt x="61633" y="16243"/>
                  </a:lnTo>
                  <a:lnTo>
                    <a:pt x="60680" y="16243"/>
                  </a:lnTo>
                  <a:lnTo>
                    <a:pt x="58877" y="16243"/>
                  </a:lnTo>
                  <a:lnTo>
                    <a:pt x="57759" y="17297"/>
                  </a:lnTo>
                  <a:lnTo>
                    <a:pt x="57759" y="19913"/>
                  </a:lnTo>
                  <a:lnTo>
                    <a:pt x="58877" y="20967"/>
                  </a:lnTo>
                  <a:lnTo>
                    <a:pt x="60680" y="20967"/>
                  </a:lnTo>
                  <a:lnTo>
                    <a:pt x="61633" y="20967"/>
                  </a:lnTo>
                  <a:lnTo>
                    <a:pt x="63436" y="20967"/>
                  </a:lnTo>
                  <a:lnTo>
                    <a:pt x="64554" y="19913"/>
                  </a:lnTo>
                  <a:lnTo>
                    <a:pt x="64554" y="18605"/>
                  </a:lnTo>
                  <a:lnTo>
                    <a:pt x="64554" y="17297"/>
                  </a:lnTo>
                  <a:close/>
                </a:path>
                <a:path w="151765" h="21590">
                  <a:moveTo>
                    <a:pt x="64554" y="1054"/>
                  </a:moveTo>
                  <a:lnTo>
                    <a:pt x="63436" y="0"/>
                  </a:lnTo>
                  <a:lnTo>
                    <a:pt x="61633" y="0"/>
                  </a:lnTo>
                  <a:lnTo>
                    <a:pt x="60680" y="0"/>
                  </a:lnTo>
                  <a:lnTo>
                    <a:pt x="58877" y="0"/>
                  </a:lnTo>
                  <a:lnTo>
                    <a:pt x="57759" y="1054"/>
                  </a:lnTo>
                  <a:lnTo>
                    <a:pt x="57759" y="3670"/>
                  </a:lnTo>
                  <a:lnTo>
                    <a:pt x="58877" y="4724"/>
                  </a:lnTo>
                  <a:lnTo>
                    <a:pt x="60680" y="4724"/>
                  </a:lnTo>
                  <a:lnTo>
                    <a:pt x="61633" y="4724"/>
                  </a:lnTo>
                  <a:lnTo>
                    <a:pt x="63436" y="4724"/>
                  </a:lnTo>
                  <a:lnTo>
                    <a:pt x="64554" y="3670"/>
                  </a:lnTo>
                  <a:lnTo>
                    <a:pt x="64554" y="2362"/>
                  </a:lnTo>
                  <a:lnTo>
                    <a:pt x="64554" y="1054"/>
                  </a:lnTo>
                  <a:close/>
                </a:path>
                <a:path w="151765" h="21590">
                  <a:moveTo>
                    <a:pt x="68453" y="9182"/>
                  </a:moveTo>
                  <a:lnTo>
                    <a:pt x="67335" y="8128"/>
                  </a:lnTo>
                  <a:lnTo>
                    <a:pt x="64579" y="8128"/>
                  </a:lnTo>
                  <a:lnTo>
                    <a:pt x="63461" y="9182"/>
                  </a:lnTo>
                  <a:lnTo>
                    <a:pt x="63461" y="11798"/>
                  </a:lnTo>
                  <a:lnTo>
                    <a:pt x="64579" y="12852"/>
                  </a:lnTo>
                  <a:lnTo>
                    <a:pt x="67335" y="12852"/>
                  </a:lnTo>
                  <a:lnTo>
                    <a:pt x="68453" y="11798"/>
                  </a:lnTo>
                  <a:lnTo>
                    <a:pt x="68453" y="10490"/>
                  </a:lnTo>
                  <a:lnTo>
                    <a:pt x="68453" y="9182"/>
                  </a:lnTo>
                  <a:close/>
                </a:path>
                <a:path w="151765" h="21590">
                  <a:moveTo>
                    <a:pt x="74168" y="17297"/>
                  </a:moveTo>
                  <a:lnTo>
                    <a:pt x="73050" y="16243"/>
                  </a:lnTo>
                  <a:lnTo>
                    <a:pt x="71247" y="16243"/>
                  </a:lnTo>
                  <a:lnTo>
                    <a:pt x="70294" y="16243"/>
                  </a:lnTo>
                  <a:lnTo>
                    <a:pt x="68491" y="16243"/>
                  </a:lnTo>
                  <a:lnTo>
                    <a:pt x="67373" y="17297"/>
                  </a:lnTo>
                  <a:lnTo>
                    <a:pt x="67373" y="19913"/>
                  </a:lnTo>
                  <a:lnTo>
                    <a:pt x="68491" y="20967"/>
                  </a:lnTo>
                  <a:lnTo>
                    <a:pt x="70294" y="20967"/>
                  </a:lnTo>
                  <a:lnTo>
                    <a:pt x="71247" y="20967"/>
                  </a:lnTo>
                  <a:lnTo>
                    <a:pt x="73050" y="20967"/>
                  </a:lnTo>
                  <a:lnTo>
                    <a:pt x="74168" y="19913"/>
                  </a:lnTo>
                  <a:lnTo>
                    <a:pt x="74168" y="18605"/>
                  </a:lnTo>
                  <a:lnTo>
                    <a:pt x="74168" y="17297"/>
                  </a:lnTo>
                  <a:close/>
                </a:path>
                <a:path w="151765" h="21590">
                  <a:moveTo>
                    <a:pt x="74168" y="1054"/>
                  </a:moveTo>
                  <a:lnTo>
                    <a:pt x="73050" y="0"/>
                  </a:lnTo>
                  <a:lnTo>
                    <a:pt x="71247" y="0"/>
                  </a:lnTo>
                  <a:lnTo>
                    <a:pt x="70294" y="0"/>
                  </a:lnTo>
                  <a:lnTo>
                    <a:pt x="68491" y="0"/>
                  </a:lnTo>
                  <a:lnTo>
                    <a:pt x="67373" y="1054"/>
                  </a:lnTo>
                  <a:lnTo>
                    <a:pt x="67373" y="3670"/>
                  </a:lnTo>
                  <a:lnTo>
                    <a:pt x="68491" y="4724"/>
                  </a:lnTo>
                  <a:lnTo>
                    <a:pt x="70294" y="4724"/>
                  </a:lnTo>
                  <a:lnTo>
                    <a:pt x="71247" y="4724"/>
                  </a:lnTo>
                  <a:lnTo>
                    <a:pt x="73050" y="4724"/>
                  </a:lnTo>
                  <a:lnTo>
                    <a:pt x="74168" y="3670"/>
                  </a:lnTo>
                  <a:lnTo>
                    <a:pt x="74168" y="2362"/>
                  </a:lnTo>
                  <a:lnTo>
                    <a:pt x="74168" y="1054"/>
                  </a:lnTo>
                  <a:close/>
                </a:path>
                <a:path w="151765" h="21590">
                  <a:moveTo>
                    <a:pt x="78079" y="9182"/>
                  </a:moveTo>
                  <a:lnTo>
                    <a:pt x="76962" y="8128"/>
                  </a:lnTo>
                  <a:lnTo>
                    <a:pt x="74206" y="8128"/>
                  </a:lnTo>
                  <a:lnTo>
                    <a:pt x="73088" y="9182"/>
                  </a:lnTo>
                  <a:lnTo>
                    <a:pt x="73088" y="11798"/>
                  </a:lnTo>
                  <a:lnTo>
                    <a:pt x="74206" y="12852"/>
                  </a:lnTo>
                  <a:lnTo>
                    <a:pt x="76962" y="12852"/>
                  </a:lnTo>
                  <a:lnTo>
                    <a:pt x="78079" y="11798"/>
                  </a:lnTo>
                  <a:lnTo>
                    <a:pt x="78079" y="10490"/>
                  </a:lnTo>
                  <a:lnTo>
                    <a:pt x="78079" y="9182"/>
                  </a:lnTo>
                  <a:close/>
                </a:path>
                <a:path w="151765" h="21590">
                  <a:moveTo>
                    <a:pt x="83794" y="17297"/>
                  </a:moveTo>
                  <a:lnTo>
                    <a:pt x="82677" y="16243"/>
                  </a:lnTo>
                  <a:lnTo>
                    <a:pt x="80873" y="16243"/>
                  </a:lnTo>
                  <a:lnTo>
                    <a:pt x="79921" y="16243"/>
                  </a:lnTo>
                  <a:lnTo>
                    <a:pt x="78117" y="16243"/>
                  </a:lnTo>
                  <a:lnTo>
                    <a:pt x="77000" y="17297"/>
                  </a:lnTo>
                  <a:lnTo>
                    <a:pt x="77000" y="19913"/>
                  </a:lnTo>
                  <a:lnTo>
                    <a:pt x="78117" y="20967"/>
                  </a:lnTo>
                  <a:lnTo>
                    <a:pt x="79921" y="20967"/>
                  </a:lnTo>
                  <a:lnTo>
                    <a:pt x="80873" y="20967"/>
                  </a:lnTo>
                  <a:lnTo>
                    <a:pt x="82677" y="20967"/>
                  </a:lnTo>
                  <a:lnTo>
                    <a:pt x="83794" y="19913"/>
                  </a:lnTo>
                  <a:lnTo>
                    <a:pt x="83794" y="18605"/>
                  </a:lnTo>
                  <a:lnTo>
                    <a:pt x="83794" y="17297"/>
                  </a:lnTo>
                  <a:close/>
                </a:path>
                <a:path w="151765" h="21590">
                  <a:moveTo>
                    <a:pt x="83794" y="1054"/>
                  </a:moveTo>
                  <a:lnTo>
                    <a:pt x="82677" y="0"/>
                  </a:lnTo>
                  <a:lnTo>
                    <a:pt x="80873" y="0"/>
                  </a:lnTo>
                  <a:lnTo>
                    <a:pt x="79921" y="0"/>
                  </a:lnTo>
                  <a:lnTo>
                    <a:pt x="78117" y="0"/>
                  </a:lnTo>
                  <a:lnTo>
                    <a:pt x="77000" y="1054"/>
                  </a:lnTo>
                  <a:lnTo>
                    <a:pt x="77000" y="3670"/>
                  </a:lnTo>
                  <a:lnTo>
                    <a:pt x="78117" y="4724"/>
                  </a:lnTo>
                  <a:lnTo>
                    <a:pt x="79921" y="4724"/>
                  </a:lnTo>
                  <a:lnTo>
                    <a:pt x="80873" y="4724"/>
                  </a:lnTo>
                  <a:lnTo>
                    <a:pt x="82677" y="4724"/>
                  </a:lnTo>
                  <a:lnTo>
                    <a:pt x="83794" y="3670"/>
                  </a:lnTo>
                  <a:lnTo>
                    <a:pt x="83794" y="2362"/>
                  </a:lnTo>
                  <a:lnTo>
                    <a:pt x="83794" y="1054"/>
                  </a:lnTo>
                  <a:close/>
                </a:path>
                <a:path w="151765" h="21590">
                  <a:moveTo>
                    <a:pt x="87706" y="9182"/>
                  </a:moveTo>
                  <a:lnTo>
                    <a:pt x="86588" y="8128"/>
                  </a:lnTo>
                  <a:lnTo>
                    <a:pt x="83832" y="8128"/>
                  </a:lnTo>
                  <a:lnTo>
                    <a:pt x="82715" y="9182"/>
                  </a:lnTo>
                  <a:lnTo>
                    <a:pt x="82715" y="11798"/>
                  </a:lnTo>
                  <a:lnTo>
                    <a:pt x="83832" y="12852"/>
                  </a:lnTo>
                  <a:lnTo>
                    <a:pt x="86588" y="12852"/>
                  </a:lnTo>
                  <a:lnTo>
                    <a:pt x="87706" y="11798"/>
                  </a:lnTo>
                  <a:lnTo>
                    <a:pt x="87706" y="10490"/>
                  </a:lnTo>
                  <a:lnTo>
                    <a:pt x="87706" y="9182"/>
                  </a:lnTo>
                  <a:close/>
                </a:path>
                <a:path w="151765" h="21590">
                  <a:moveTo>
                    <a:pt x="93421" y="17297"/>
                  </a:moveTo>
                  <a:lnTo>
                    <a:pt x="92303" y="16243"/>
                  </a:lnTo>
                  <a:lnTo>
                    <a:pt x="90500" y="16243"/>
                  </a:lnTo>
                  <a:lnTo>
                    <a:pt x="89547" y="16243"/>
                  </a:lnTo>
                  <a:lnTo>
                    <a:pt x="87744" y="16243"/>
                  </a:lnTo>
                  <a:lnTo>
                    <a:pt x="86626" y="17297"/>
                  </a:lnTo>
                  <a:lnTo>
                    <a:pt x="86626" y="19913"/>
                  </a:lnTo>
                  <a:lnTo>
                    <a:pt x="87744" y="20967"/>
                  </a:lnTo>
                  <a:lnTo>
                    <a:pt x="89547" y="20967"/>
                  </a:lnTo>
                  <a:lnTo>
                    <a:pt x="90500" y="20967"/>
                  </a:lnTo>
                  <a:lnTo>
                    <a:pt x="92303" y="20967"/>
                  </a:lnTo>
                  <a:lnTo>
                    <a:pt x="93421" y="19913"/>
                  </a:lnTo>
                  <a:lnTo>
                    <a:pt x="93421" y="18605"/>
                  </a:lnTo>
                  <a:lnTo>
                    <a:pt x="93421" y="17297"/>
                  </a:lnTo>
                  <a:close/>
                </a:path>
                <a:path w="151765" h="21590">
                  <a:moveTo>
                    <a:pt x="93421" y="1054"/>
                  </a:moveTo>
                  <a:lnTo>
                    <a:pt x="92303" y="0"/>
                  </a:lnTo>
                  <a:lnTo>
                    <a:pt x="90500" y="0"/>
                  </a:lnTo>
                  <a:lnTo>
                    <a:pt x="89547" y="0"/>
                  </a:lnTo>
                  <a:lnTo>
                    <a:pt x="87744" y="0"/>
                  </a:lnTo>
                  <a:lnTo>
                    <a:pt x="86626" y="1054"/>
                  </a:lnTo>
                  <a:lnTo>
                    <a:pt x="86626" y="3670"/>
                  </a:lnTo>
                  <a:lnTo>
                    <a:pt x="87744" y="4724"/>
                  </a:lnTo>
                  <a:lnTo>
                    <a:pt x="89547" y="4724"/>
                  </a:lnTo>
                  <a:lnTo>
                    <a:pt x="90500" y="4724"/>
                  </a:lnTo>
                  <a:lnTo>
                    <a:pt x="92303" y="4724"/>
                  </a:lnTo>
                  <a:lnTo>
                    <a:pt x="93421" y="3670"/>
                  </a:lnTo>
                  <a:lnTo>
                    <a:pt x="93421" y="2362"/>
                  </a:lnTo>
                  <a:lnTo>
                    <a:pt x="93421" y="1054"/>
                  </a:lnTo>
                  <a:close/>
                </a:path>
                <a:path w="151765" h="21590">
                  <a:moveTo>
                    <a:pt x="97332" y="9182"/>
                  </a:moveTo>
                  <a:lnTo>
                    <a:pt x="96215" y="8128"/>
                  </a:lnTo>
                  <a:lnTo>
                    <a:pt x="93459" y="8128"/>
                  </a:lnTo>
                  <a:lnTo>
                    <a:pt x="92341" y="9182"/>
                  </a:lnTo>
                  <a:lnTo>
                    <a:pt x="92341" y="11798"/>
                  </a:lnTo>
                  <a:lnTo>
                    <a:pt x="93459" y="12852"/>
                  </a:lnTo>
                  <a:lnTo>
                    <a:pt x="96215" y="12852"/>
                  </a:lnTo>
                  <a:lnTo>
                    <a:pt x="97332" y="11798"/>
                  </a:lnTo>
                  <a:lnTo>
                    <a:pt x="97332" y="10490"/>
                  </a:lnTo>
                  <a:lnTo>
                    <a:pt x="97332" y="9182"/>
                  </a:lnTo>
                  <a:close/>
                </a:path>
                <a:path w="151765" h="21590">
                  <a:moveTo>
                    <a:pt x="103047" y="17297"/>
                  </a:moveTo>
                  <a:lnTo>
                    <a:pt x="101930" y="16243"/>
                  </a:lnTo>
                  <a:lnTo>
                    <a:pt x="100126" y="16243"/>
                  </a:lnTo>
                  <a:lnTo>
                    <a:pt x="99174" y="16243"/>
                  </a:lnTo>
                  <a:lnTo>
                    <a:pt x="97370" y="16243"/>
                  </a:lnTo>
                  <a:lnTo>
                    <a:pt x="96253" y="17297"/>
                  </a:lnTo>
                  <a:lnTo>
                    <a:pt x="96253" y="19913"/>
                  </a:lnTo>
                  <a:lnTo>
                    <a:pt x="97370" y="20967"/>
                  </a:lnTo>
                  <a:lnTo>
                    <a:pt x="99174" y="20967"/>
                  </a:lnTo>
                  <a:lnTo>
                    <a:pt x="100126" y="20967"/>
                  </a:lnTo>
                  <a:lnTo>
                    <a:pt x="101930" y="20967"/>
                  </a:lnTo>
                  <a:lnTo>
                    <a:pt x="103047" y="19913"/>
                  </a:lnTo>
                  <a:lnTo>
                    <a:pt x="103047" y="18605"/>
                  </a:lnTo>
                  <a:lnTo>
                    <a:pt x="103047" y="17297"/>
                  </a:lnTo>
                  <a:close/>
                </a:path>
                <a:path w="151765" h="21590">
                  <a:moveTo>
                    <a:pt x="103047" y="1054"/>
                  </a:moveTo>
                  <a:lnTo>
                    <a:pt x="101930" y="0"/>
                  </a:lnTo>
                  <a:lnTo>
                    <a:pt x="100126" y="0"/>
                  </a:lnTo>
                  <a:lnTo>
                    <a:pt x="99174" y="0"/>
                  </a:lnTo>
                  <a:lnTo>
                    <a:pt x="97370" y="0"/>
                  </a:lnTo>
                  <a:lnTo>
                    <a:pt x="96253" y="1054"/>
                  </a:lnTo>
                  <a:lnTo>
                    <a:pt x="96253" y="3670"/>
                  </a:lnTo>
                  <a:lnTo>
                    <a:pt x="97370" y="4724"/>
                  </a:lnTo>
                  <a:lnTo>
                    <a:pt x="99174" y="4724"/>
                  </a:lnTo>
                  <a:lnTo>
                    <a:pt x="100126" y="4724"/>
                  </a:lnTo>
                  <a:lnTo>
                    <a:pt x="101930" y="4724"/>
                  </a:lnTo>
                  <a:lnTo>
                    <a:pt x="103047" y="3670"/>
                  </a:lnTo>
                  <a:lnTo>
                    <a:pt x="103047" y="2362"/>
                  </a:lnTo>
                  <a:lnTo>
                    <a:pt x="103047" y="1054"/>
                  </a:lnTo>
                  <a:close/>
                </a:path>
                <a:path w="151765" h="21590">
                  <a:moveTo>
                    <a:pt x="106959" y="9182"/>
                  </a:moveTo>
                  <a:lnTo>
                    <a:pt x="105841" y="8128"/>
                  </a:lnTo>
                  <a:lnTo>
                    <a:pt x="103085" y="8128"/>
                  </a:lnTo>
                  <a:lnTo>
                    <a:pt x="101968" y="9182"/>
                  </a:lnTo>
                  <a:lnTo>
                    <a:pt x="101968" y="11798"/>
                  </a:lnTo>
                  <a:lnTo>
                    <a:pt x="103085" y="12852"/>
                  </a:lnTo>
                  <a:lnTo>
                    <a:pt x="105841" y="12852"/>
                  </a:lnTo>
                  <a:lnTo>
                    <a:pt x="106959" y="11798"/>
                  </a:lnTo>
                  <a:lnTo>
                    <a:pt x="106959" y="10490"/>
                  </a:lnTo>
                  <a:lnTo>
                    <a:pt x="106959" y="9182"/>
                  </a:lnTo>
                  <a:close/>
                </a:path>
                <a:path w="151765" h="21590">
                  <a:moveTo>
                    <a:pt x="112674" y="17297"/>
                  </a:moveTo>
                  <a:lnTo>
                    <a:pt x="111556" y="16243"/>
                  </a:lnTo>
                  <a:lnTo>
                    <a:pt x="109753" y="16243"/>
                  </a:lnTo>
                  <a:lnTo>
                    <a:pt x="108800" y="16243"/>
                  </a:lnTo>
                  <a:lnTo>
                    <a:pt x="106997" y="16243"/>
                  </a:lnTo>
                  <a:lnTo>
                    <a:pt x="105879" y="17297"/>
                  </a:lnTo>
                  <a:lnTo>
                    <a:pt x="105879" y="19913"/>
                  </a:lnTo>
                  <a:lnTo>
                    <a:pt x="106997" y="20967"/>
                  </a:lnTo>
                  <a:lnTo>
                    <a:pt x="108800" y="20967"/>
                  </a:lnTo>
                  <a:lnTo>
                    <a:pt x="109753" y="20967"/>
                  </a:lnTo>
                  <a:lnTo>
                    <a:pt x="111556" y="20967"/>
                  </a:lnTo>
                  <a:lnTo>
                    <a:pt x="112674" y="19913"/>
                  </a:lnTo>
                  <a:lnTo>
                    <a:pt x="112674" y="18605"/>
                  </a:lnTo>
                  <a:lnTo>
                    <a:pt x="112674" y="17297"/>
                  </a:lnTo>
                  <a:close/>
                </a:path>
                <a:path w="151765" h="21590">
                  <a:moveTo>
                    <a:pt x="112674" y="1054"/>
                  </a:moveTo>
                  <a:lnTo>
                    <a:pt x="111556" y="0"/>
                  </a:lnTo>
                  <a:lnTo>
                    <a:pt x="109753" y="0"/>
                  </a:lnTo>
                  <a:lnTo>
                    <a:pt x="108800" y="0"/>
                  </a:lnTo>
                  <a:lnTo>
                    <a:pt x="106997" y="0"/>
                  </a:lnTo>
                  <a:lnTo>
                    <a:pt x="105879" y="1054"/>
                  </a:lnTo>
                  <a:lnTo>
                    <a:pt x="105879" y="3670"/>
                  </a:lnTo>
                  <a:lnTo>
                    <a:pt x="106997" y="4724"/>
                  </a:lnTo>
                  <a:lnTo>
                    <a:pt x="108800" y="4724"/>
                  </a:lnTo>
                  <a:lnTo>
                    <a:pt x="109753" y="4724"/>
                  </a:lnTo>
                  <a:lnTo>
                    <a:pt x="111556" y="4724"/>
                  </a:lnTo>
                  <a:lnTo>
                    <a:pt x="112674" y="3670"/>
                  </a:lnTo>
                  <a:lnTo>
                    <a:pt x="112674" y="2362"/>
                  </a:lnTo>
                  <a:lnTo>
                    <a:pt x="112674" y="1054"/>
                  </a:lnTo>
                  <a:close/>
                </a:path>
                <a:path w="151765" h="21590">
                  <a:moveTo>
                    <a:pt x="116586" y="9182"/>
                  </a:moveTo>
                  <a:lnTo>
                    <a:pt x="115468" y="8128"/>
                  </a:lnTo>
                  <a:lnTo>
                    <a:pt x="112712" y="8128"/>
                  </a:lnTo>
                  <a:lnTo>
                    <a:pt x="111594" y="9182"/>
                  </a:lnTo>
                  <a:lnTo>
                    <a:pt x="111594" y="11798"/>
                  </a:lnTo>
                  <a:lnTo>
                    <a:pt x="112712" y="12852"/>
                  </a:lnTo>
                  <a:lnTo>
                    <a:pt x="115468" y="12852"/>
                  </a:lnTo>
                  <a:lnTo>
                    <a:pt x="116586" y="11798"/>
                  </a:lnTo>
                  <a:lnTo>
                    <a:pt x="116586" y="10490"/>
                  </a:lnTo>
                  <a:lnTo>
                    <a:pt x="116586" y="9182"/>
                  </a:lnTo>
                  <a:close/>
                </a:path>
                <a:path w="151765" h="21590">
                  <a:moveTo>
                    <a:pt x="122301" y="17297"/>
                  </a:moveTo>
                  <a:lnTo>
                    <a:pt x="121183" y="16243"/>
                  </a:lnTo>
                  <a:lnTo>
                    <a:pt x="119380" y="16243"/>
                  </a:lnTo>
                  <a:lnTo>
                    <a:pt x="118427" y="16243"/>
                  </a:lnTo>
                  <a:lnTo>
                    <a:pt x="116624" y="16243"/>
                  </a:lnTo>
                  <a:lnTo>
                    <a:pt x="115506" y="17297"/>
                  </a:lnTo>
                  <a:lnTo>
                    <a:pt x="115506" y="19913"/>
                  </a:lnTo>
                  <a:lnTo>
                    <a:pt x="116624" y="20967"/>
                  </a:lnTo>
                  <a:lnTo>
                    <a:pt x="118427" y="20967"/>
                  </a:lnTo>
                  <a:lnTo>
                    <a:pt x="119380" y="20967"/>
                  </a:lnTo>
                  <a:lnTo>
                    <a:pt x="121183" y="20967"/>
                  </a:lnTo>
                  <a:lnTo>
                    <a:pt x="122301" y="19913"/>
                  </a:lnTo>
                  <a:lnTo>
                    <a:pt x="122301" y="18605"/>
                  </a:lnTo>
                  <a:lnTo>
                    <a:pt x="122301" y="17297"/>
                  </a:lnTo>
                  <a:close/>
                </a:path>
                <a:path w="151765" h="21590">
                  <a:moveTo>
                    <a:pt x="122301" y="1054"/>
                  </a:moveTo>
                  <a:lnTo>
                    <a:pt x="121183" y="0"/>
                  </a:lnTo>
                  <a:lnTo>
                    <a:pt x="119380" y="0"/>
                  </a:lnTo>
                  <a:lnTo>
                    <a:pt x="118427" y="0"/>
                  </a:lnTo>
                  <a:lnTo>
                    <a:pt x="116624" y="0"/>
                  </a:lnTo>
                  <a:lnTo>
                    <a:pt x="115506" y="1054"/>
                  </a:lnTo>
                  <a:lnTo>
                    <a:pt x="115506" y="3670"/>
                  </a:lnTo>
                  <a:lnTo>
                    <a:pt x="116624" y="4724"/>
                  </a:lnTo>
                  <a:lnTo>
                    <a:pt x="118427" y="4724"/>
                  </a:lnTo>
                  <a:lnTo>
                    <a:pt x="119380" y="4724"/>
                  </a:lnTo>
                  <a:lnTo>
                    <a:pt x="121183" y="4724"/>
                  </a:lnTo>
                  <a:lnTo>
                    <a:pt x="122301" y="3670"/>
                  </a:lnTo>
                  <a:lnTo>
                    <a:pt x="122301" y="2362"/>
                  </a:lnTo>
                  <a:lnTo>
                    <a:pt x="122301" y="1054"/>
                  </a:lnTo>
                  <a:close/>
                </a:path>
                <a:path w="151765" h="21590">
                  <a:moveTo>
                    <a:pt x="126212" y="9182"/>
                  </a:moveTo>
                  <a:lnTo>
                    <a:pt x="125095" y="8128"/>
                  </a:lnTo>
                  <a:lnTo>
                    <a:pt x="122339" y="8128"/>
                  </a:lnTo>
                  <a:lnTo>
                    <a:pt x="121221" y="9182"/>
                  </a:lnTo>
                  <a:lnTo>
                    <a:pt x="121221" y="11798"/>
                  </a:lnTo>
                  <a:lnTo>
                    <a:pt x="122339" y="12852"/>
                  </a:lnTo>
                  <a:lnTo>
                    <a:pt x="125095" y="12852"/>
                  </a:lnTo>
                  <a:lnTo>
                    <a:pt x="126212" y="11798"/>
                  </a:lnTo>
                  <a:lnTo>
                    <a:pt x="126212" y="10490"/>
                  </a:lnTo>
                  <a:lnTo>
                    <a:pt x="126212" y="9182"/>
                  </a:lnTo>
                  <a:close/>
                </a:path>
                <a:path w="151765" h="21590">
                  <a:moveTo>
                    <a:pt x="131927" y="17297"/>
                  </a:moveTo>
                  <a:lnTo>
                    <a:pt x="130810" y="16243"/>
                  </a:lnTo>
                  <a:lnTo>
                    <a:pt x="129006" y="16243"/>
                  </a:lnTo>
                  <a:lnTo>
                    <a:pt x="128054" y="16243"/>
                  </a:lnTo>
                  <a:lnTo>
                    <a:pt x="126250" y="16243"/>
                  </a:lnTo>
                  <a:lnTo>
                    <a:pt x="125133" y="17297"/>
                  </a:lnTo>
                  <a:lnTo>
                    <a:pt x="125133" y="19913"/>
                  </a:lnTo>
                  <a:lnTo>
                    <a:pt x="126250" y="20967"/>
                  </a:lnTo>
                  <a:lnTo>
                    <a:pt x="128054" y="20967"/>
                  </a:lnTo>
                  <a:lnTo>
                    <a:pt x="129006" y="20967"/>
                  </a:lnTo>
                  <a:lnTo>
                    <a:pt x="130810" y="20967"/>
                  </a:lnTo>
                  <a:lnTo>
                    <a:pt x="131927" y="19913"/>
                  </a:lnTo>
                  <a:lnTo>
                    <a:pt x="131927" y="18605"/>
                  </a:lnTo>
                  <a:lnTo>
                    <a:pt x="131927" y="17297"/>
                  </a:lnTo>
                  <a:close/>
                </a:path>
                <a:path w="151765" h="21590">
                  <a:moveTo>
                    <a:pt x="131927" y="1054"/>
                  </a:moveTo>
                  <a:lnTo>
                    <a:pt x="130810" y="0"/>
                  </a:lnTo>
                  <a:lnTo>
                    <a:pt x="129006" y="0"/>
                  </a:lnTo>
                  <a:lnTo>
                    <a:pt x="128054" y="0"/>
                  </a:lnTo>
                  <a:lnTo>
                    <a:pt x="126250" y="0"/>
                  </a:lnTo>
                  <a:lnTo>
                    <a:pt x="125133" y="1054"/>
                  </a:lnTo>
                  <a:lnTo>
                    <a:pt x="125133" y="3670"/>
                  </a:lnTo>
                  <a:lnTo>
                    <a:pt x="126250" y="4724"/>
                  </a:lnTo>
                  <a:lnTo>
                    <a:pt x="128054" y="4724"/>
                  </a:lnTo>
                  <a:lnTo>
                    <a:pt x="129006" y="4724"/>
                  </a:lnTo>
                  <a:lnTo>
                    <a:pt x="130810" y="4724"/>
                  </a:lnTo>
                  <a:lnTo>
                    <a:pt x="131927" y="3670"/>
                  </a:lnTo>
                  <a:lnTo>
                    <a:pt x="131927" y="2362"/>
                  </a:lnTo>
                  <a:lnTo>
                    <a:pt x="131927" y="1054"/>
                  </a:lnTo>
                  <a:close/>
                </a:path>
                <a:path w="151765" h="21590">
                  <a:moveTo>
                    <a:pt x="135839" y="9182"/>
                  </a:moveTo>
                  <a:lnTo>
                    <a:pt x="134721" y="8128"/>
                  </a:lnTo>
                  <a:lnTo>
                    <a:pt x="131965" y="8128"/>
                  </a:lnTo>
                  <a:lnTo>
                    <a:pt x="130848" y="9182"/>
                  </a:lnTo>
                  <a:lnTo>
                    <a:pt x="130848" y="11798"/>
                  </a:lnTo>
                  <a:lnTo>
                    <a:pt x="131965" y="12852"/>
                  </a:lnTo>
                  <a:lnTo>
                    <a:pt x="134721" y="12852"/>
                  </a:lnTo>
                  <a:lnTo>
                    <a:pt x="135839" y="11798"/>
                  </a:lnTo>
                  <a:lnTo>
                    <a:pt x="135839" y="10490"/>
                  </a:lnTo>
                  <a:lnTo>
                    <a:pt x="135839" y="9182"/>
                  </a:lnTo>
                  <a:close/>
                </a:path>
                <a:path w="151765" h="21590">
                  <a:moveTo>
                    <a:pt x="141554" y="17297"/>
                  </a:moveTo>
                  <a:lnTo>
                    <a:pt x="140436" y="16243"/>
                  </a:lnTo>
                  <a:lnTo>
                    <a:pt x="138620" y="16243"/>
                  </a:lnTo>
                  <a:lnTo>
                    <a:pt x="137680" y="16243"/>
                  </a:lnTo>
                  <a:lnTo>
                    <a:pt x="135864" y="16243"/>
                  </a:lnTo>
                  <a:lnTo>
                    <a:pt x="134747" y="17297"/>
                  </a:lnTo>
                  <a:lnTo>
                    <a:pt x="134747" y="19913"/>
                  </a:lnTo>
                  <a:lnTo>
                    <a:pt x="135864" y="20967"/>
                  </a:lnTo>
                  <a:lnTo>
                    <a:pt x="137680" y="20967"/>
                  </a:lnTo>
                  <a:lnTo>
                    <a:pt x="138620" y="20967"/>
                  </a:lnTo>
                  <a:lnTo>
                    <a:pt x="140436" y="20967"/>
                  </a:lnTo>
                  <a:lnTo>
                    <a:pt x="141554" y="19913"/>
                  </a:lnTo>
                  <a:lnTo>
                    <a:pt x="141554" y="18605"/>
                  </a:lnTo>
                  <a:lnTo>
                    <a:pt x="141554" y="17297"/>
                  </a:lnTo>
                  <a:close/>
                </a:path>
                <a:path w="151765" h="21590">
                  <a:moveTo>
                    <a:pt x="141554" y="1054"/>
                  </a:moveTo>
                  <a:lnTo>
                    <a:pt x="140436" y="0"/>
                  </a:lnTo>
                  <a:lnTo>
                    <a:pt x="138620" y="0"/>
                  </a:lnTo>
                  <a:lnTo>
                    <a:pt x="137680" y="0"/>
                  </a:lnTo>
                  <a:lnTo>
                    <a:pt x="135864" y="0"/>
                  </a:lnTo>
                  <a:lnTo>
                    <a:pt x="134747" y="1054"/>
                  </a:lnTo>
                  <a:lnTo>
                    <a:pt x="134747" y="3670"/>
                  </a:lnTo>
                  <a:lnTo>
                    <a:pt x="135864" y="4724"/>
                  </a:lnTo>
                  <a:lnTo>
                    <a:pt x="137680" y="4724"/>
                  </a:lnTo>
                  <a:lnTo>
                    <a:pt x="138620" y="4724"/>
                  </a:lnTo>
                  <a:lnTo>
                    <a:pt x="140436" y="4724"/>
                  </a:lnTo>
                  <a:lnTo>
                    <a:pt x="141554" y="3670"/>
                  </a:lnTo>
                  <a:lnTo>
                    <a:pt x="141554" y="2362"/>
                  </a:lnTo>
                  <a:lnTo>
                    <a:pt x="141554" y="1054"/>
                  </a:lnTo>
                  <a:close/>
                </a:path>
                <a:path w="151765" h="21590">
                  <a:moveTo>
                    <a:pt x="145453" y="9182"/>
                  </a:moveTo>
                  <a:lnTo>
                    <a:pt x="144335" y="8128"/>
                  </a:lnTo>
                  <a:lnTo>
                    <a:pt x="141579" y="8128"/>
                  </a:lnTo>
                  <a:lnTo>
                    <a:pt x="140462" y="9182"/>
                  </a:lnTo>
                  <a:lnTo>
                    <a:pt x="140462" y="11798"/>
                  </a:lnTo>
                  <a:lnTo>
                    <a:pt x="141579" y="12852"/>
                  </a:lnTo>
                  <a:lnTo>
                    <a:pt x="144335" y="12852"/>
                  </a:lnTo>
                  <a:lnTo>
                    <a:pt x="145453" y="11798"/>
                  </a:lnTo>
                  <a:lnTo>
                    <a:pt x="145453" y="10490"/>
                  </a:lnTo>
                  <a:lnTo>
                    <a:pt x="145453" y="9182"/>
                  </a:lnTo>
                  <a:close/>
                </a:path>
                <a:path w="151765" h="21590">
                  <a:moveTo>
                    <a:pt x="151168" y="17297"/>
                  </a:moveTo>
                  <a:lnTo>
                    <a:pt x="150050" y="16243"/>
                  </a:lnTo>
                  <a:lnTo>
                    <a:pt x="147294" y="16243"/>
                  </a:lnTo>
                  <a:lnTo>
                    <a:pt x="146177" y="17297"/>
                  </a:lnTo>
                  <a:lnTo>
                    <a:pt x="146177" y="19913"/>
                  </a:lnTo>
                  <a:lnTo>
                    <a:pt x="147294" y="20967"/>
                  </a:lnTo>
                  <a:lnTo>
                    <a:pt x="150050" y="20967"/>
                  </a:lnTo>
                  <a:lnTo>
                    <a:pt x="151168" y="19913"/>
                  </a:lnTo>
                  <a:lnTo>
                    <a:pt x="151168" y="18605"/>
                  </a:lnTo>
                  <a:lnTo>
                    <a:pt x="151168" y="17297"/>
                  </a:lnTo>
                  <a:close/>
                </a:path>
                <a:path w="151765" h="21590">
                  <a:moveTo>
                    <a:pt x="151168" y="1054"/>
                  </a:moveTo>
                  <a:lnTo>
                    <a:pt x="150050" y="0"/>
                  </a:lnTo>
                  <a:lnTo>
                    <a:pt x="147294" y="0"/>
                  </a:lnTo>
                  <a:lnTo>
                    <a:pt x="146177" y="1054"/>
                  </a:lnTo>
                  <a:lnTo>
                    <a:pt x="146177" y="3670"/>
                  </a:lnTo>
                  <a:lnTo>
                    <a:pt x="147294" y="4724"/>
                  </a:lnTo>
                  <a:lnTo>
                    <a:pt x="150050" y="4724"/>
                  </a:lnTo>
                  <a:lnTo>
                    <a:pt x="151168" y="3670"/>
                  </a:lnTo>
                  <a:lnTo>
                    <a:pt x="151168" y="2362"/>
                  </a:lnTo>
                  <a:lnTo>
                    <a:pt x="151168" y="105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50011" y="6614807"/>
              <a:ext cx="261620" cy="35560"/>
            </a:xfrm>
            <a:custGeom>
              <a:avLst/>
              <a:gdLst/>
              <a:ahLst/>
              <a:cxnLst/>
              <a:rect l="l" t="t" r="r" b="b"/>
              <a:pathLst>
                <a:path w="261620" h="35559">
                  <a:moveTo>
                    <a:pt x="1676" y="17297"/>
                  </a:moveTo>
                  <a:lnTo>
                    <a:pt x="558" y="16243"/>
                  </a:lnTo>
                  <a:lnTo>
                    <a:pt x="0" y="16243"/>
                  </a:lnTo>
                  <a:lnTo>
                    <a:pt x="0" y="18605"/>
                  </a:lnTo>
                  <a:lnTo>
                    <a:pt x="1676" y="18605"/>
                  </a:lnTo>
                  <a:lnTo>
                    <a:pt x="1676" y="17297"/>
                  </a:lnTo>
                  <a:close/>
                </a:path>
                <a:path w="261620" h="35559">
                  <a:moveTo>
                    <a:pt x="1676" y="2362"/>
                  </a:moveTo>
                  <a:lnTo>
                    <a:pt x="0" y="2362"/>
                  </a:lnTo>
                  <a:lnTo>
                    <a:pt x="0" y="4724"/>
                  </a:lnTo>
                  <a:lnTo>
                    <a:pt x="558" y="4724"/>
                  </a:lnTo>
                  <a:lnTo>
                    <a:pt x="1676" y="3670"/>
                  </a:lnTo>
                  <a:lnTo>
                    <a:pt x="1676" y="2362"/>
                  </a:lnTo>
                  <a:close/>
                </a:path>
                <a:path w="261620" h="35559">
                  <a:moveTo>
                    <a:pt x="7391" y="9182"/>
                  </a:moveTo>
                  <a:lnTo>
                    <a:pt x="6273" y="8128"/>
                  </a:lnTo>
                  <a:lnTo>
                    <a:pt x="3517" y="8128"/>
                  </a:lnTo>
                  <a:lnTo>
                    <a:pt x="2400" y="9182"/>
                  </a:lnTo>
                  <a:lnTo>
                    <a:pt x="2400" y="11798"/>
                  </a:lnTo>
                  <a:lnTo>
                    <a:pt x="3517" y="12852"/>
                  </a:lnTo>
                  <a:lnTo>
                    <a:pt x="6273" y="12852"/>
                  </a:lnTo>
                  <a:lnTo>
                    <a:pt x="7391" y="11798"/>
                  </a:lnTo>
                  <a:lnTo>
                    <a:pt x="7391" y="10490"/>
                  </a:lnTo>
                  <a:lnTo>
                    <a:pt x="7391" y="9182"/>
                  </a:lnTo>
                  <a:close/>
                </a:path>
                <a:path w="261620" h="35559">
                  <a:moveTo>
                    <a:pt x="13106" y="17297"/>
                  </a:moveTo>
                  <a:lnTo>
                    <a:pt x="11988" y="16243"/>
                  </a:lnTo>
                  <a:lnTo>
                    <a:pt x="10185" y="16243"/>
                  </a:lnTo>
                  <a:lnTo>
                    <a:pt x="9232" y="16243"/>
                  </a:lnTo>
                  <a:lnTo>
                    <a:pt x="7429" y="16243"/>
                  </a:lnTo>
                  <a:lnTo>
                    <a:pt x="6311" y="17297"/>
                  </a:lnTo>
                  <a:lnTo>
                    <a:pt x="6311" y="19913"/>
                  </a:lnTo>
                  <a:lnTo>
                    <a:pt x="7429" y="20967"/>
                  </a:lnTo>
                  <a:lnTo>
                    <a:pt x="9232" y="20967"/>
                  </a:lnTo>
                  <a:lnTo>
                    <a:pt x="10185" y="20967"/>
                  </a:lnTo>
                  <a:lnTo>
                    <a:pt x="11988" y="20967"/>
                  </a:lnTo>
                  <a:lnTo>
                    <a:pt x="13106" y="19913"/>
                  </a:lnTo>
                  <a:lnTo>
                    <a:pt x="13106" y="18605"/>
                  </a:lnTo>
                  <a:lnTo>
                    <a:pt x="13106" y="17297"/>
                  </a:lnTo>
                  <a:close/>
                </a:path>
                <a:path w="261620" h="35559">
                  <a:moveTo>
                    <a:pt x="13106" y="1054"/>
                  </a:moveTo>
                  <a:lnTo>
                    <a:pt x="11988" y="0"/>
                  </a:lnTo>
                  <a:lnTo>
                    <a:pt x="10185" y="0"/>
                  </a:lnTo>
                  <a:lnTo>
                    <a:pt x="9232" y="0"/>
                  </a:lnTo>
                  <a:lnTo>
                    <a:pt x="7429" y="0"/>
                  </a:lnTo>
                  <a:lnTo>
                    <a:pt x="6311" y="1054"/>
                  </a:lnTo>
                  <a:lnTo>
                    <a:pt x="6311" y="3670"/>
                  </a:lnTo>
                  <a:lnTo>
                    <a:pt x="7429" y="4724"/>
                  </a:lnTo>
                  <a:lnTo>
                    <a:pt x="9232" y="4724"/>
                  </a:lnTo>
                  <a:lnTo>
                    <a:pt x="10185" y="4724"/>
                  </a:lnTo>
                  <a:lnTo>
                    <a:pt x="11988" y="4724"/>
                  </a:lnTo>
                  <a:lnTo>
                    <a:pt x="13106" y="3670"/>
                  </a:lnTo>
                  <a:lnTo>
                    <a:pt x="13106" y="2362"/>
                  </a:lnTo>
                  <a:lnTo>
                    <a:pt x="13106" y="1054"/>
                  </a:lnTo>
                  <a:close/>
                </a:path>
                <a:path w="261620" h="35559">
                  <a:moveTo>
                    <a:pt x="17018" y="9182"/>
                  </a:moveTo>
                  <a:lnTo>
                    <a:pt x="15900" y="8128"/>
                  </a:lnTo>
                  <a:lnTo>
                    <a:pt x="13144" y="8128"/>
                  </a:lnTo>
                  <a:lnTo>
                    <a:pt x="12026" y="9182"/>
                  </a:lnTo>
                  <a:lnTo>
                    <a:pt x="12026" y="11798"/>
                  </a:lnTo>
                  <a:lnTo>
                    <a:pt x="13144" y="12852"/>
                  </a:lnTo>
                  <a:lnTo>
                    <a:pt x="15900" y="12852"/>
                  </a:lnTo>
                  <a:lnTo>
                    <a:pt x="17018" y="11798"/>
                  </a:lnTo>
                  <a:lnTo>
                    <a:pt x="17018" y="10490"/>
                  </a:lnTo>
                  <a:lnTo>
                    <a:pt x="17018" y="9182"/>
                  </a:lnTo>
                  <a:close/>
                </a:path>
                <a:path w="261620" h="35559">
                  <a:moveTo>
                    <a:pt x="22733" y="17297"/>
                  </a:moveTo>
                  <a:lnTo>
                    <a:pt x="21615" y="16243"/>
                  </a:lnTo>
                  <a:lnTo>
                    <a:pt x="19812" y="16243"/>
                  </a:lnTo>
                  <a:lnTo>
                    <a:pt x="18859" y="16243"/>
                  </a:lnTo>
                  <a:lnTo>
                    <a:pt x="17056" y="16243"/>
                  </a:lnTo>
                  <a:lnTo>
                    <a:pt x="15938" y="17297"/>
                  </a:lnTo>
                  <a:lnTo>
                    <a:pt x="15938" y="19913"/>
                  </a:lnTo>
                  <a:lnTo>
                    <a:pt x="17056" y="20967"/>
                  </a:lnTo>
                  <a:lnTo>
                    <a:pt x="18859" y="20967"/>
                  </a:lnTo>
                  <a:lnTo>
                    <a:pt x="19812" y="20967"/>
                  </a:lnTo>
                  <a:lnTo>
                    <a:pt x="21615" y="20967"/>
                  </a:lnTo>
                  <a:lnTo>
                    <a:pt x="22733" y="19913"/>
                  </a:lnTo>
                  <a:lnTo>
                    <a:pt x="22733" y="18605"/>
                  </a:lnTo>
                  <a:lnTo>
                    <a:pt x="22733" y="17297"/>
                  </a:lnTo>
                  <a:close/>
                </a:path>
                <a:path w="261620" h="35559">
                  <a:moveTo>
                    <a:pt x="22733" y="1054"/>
                  </a:moveTo>
                  <a:lnTo>
                    <a:pt x="21615" y="0"/>
                  </a:lnTo>
                  <a:lnTo>
                    <a:pt x="19812" y="0"/>
                  </a:lnTo>
                  <a:lnTo>
                    <a:pt x="18859" y="0"/>
                  </a:lnTo>
                  <a:lnTo>
                    <a:pt x="17056" y="0"/>
                  </a:lnTo>
                  <a:lnTo>
                    <a:pt x="15938" y="1054"/>
                  </a:lnTo>
                  <a:lnTo>
                    <a:pt x="15938" y="3670"/>
                  </a:lnTo>
                  <a:lnTo>
                    <a:pt x="17056" y="4724"/>
                  </a:lnTo>
                  <a:lnTo>
                    <a:pt x="18859" y="4724"/>
                  </a:lnTo>
                  <a:lnTo>
                    <a:pt x="19812" y="4724"/>
                  </a:lnTo>
                  <a:lnTo>
                    <a:pt x="21615" y="4724"/>
                  </a:lnTo>
                  <a:lnTo>
                    <a:pt x="22733" y="3670"/>
                  </a:lnTo>
                  <a:lnTo>
                    <a:pt x="22733" y="2362"/>
                  </a:lnTo>
                  <a:lnTo>
                    <a:pt x="22733" y="1054"/>
                  </a:lnTo>
                  <a:close/>
                </a:path>
                <a:path w="261620" h="35559">
                  <a:moveTo>
                    <a:pt x="26644" y="9182"/>
                  </a:moveTo>
                  <a:lnTo>
                    <a:pt x="25527" y="8128"/>
                  </a:lnTo>
                  <a:lnTo>
                    <a:pt x="22771" y="8128"/>
                  </a:lnTo>
                  <a:lnTo>
                    <a:pt x="21653" y="9182"/>
                  </a:lnTo>
                  <a:lnTo>
                    <a:pt x="21653" y="11798"/>
                  </a:lnTo>
                  <a:lnTo>
                    <a:pt x="22771" y="12852"/>
                  </a:lnTo>
                  <a:lnTo>
                    <a:pt x="25527" y="12852"/>
                  </a:lnTo>
                  <a:lnTo>
                    <a:pt x="26644" y="11798"/>
                  </a:lnTo>
                  <a:lnTo>
                    <a:pt x="26644" y="10490"/>
                  </a:lnTo>
                  <a:lnTo>
                    <a:pt x="26644" y="9182"/>
                  </a:lnTo>
                  <a:close/>
                </a:path>
                <a:path w="261620" h="35559">
                  <a:moveTo>
                    <a:pt x="32359" y="17297"/>
                  </a:moveTo>
                  <a:lnTo>
                    <a:pt x="31242" y="16243"/>
                  </a:lnTo>
                  <a:lnTo>
                    <a:pt x="29438" y="16243"/>
                  </a:lnTo>
                  <a:lnTo>
                    <a:pt x="28486" y="16243"/>
                  </a:lnTo>
                  <a:lnTo>
                    <a:pt x="26682" y="16243"/>
                  </a:lnTo>
                  <a:lnTo>
                    <a:pt x="25565" y="17297"/>
                  </a:lnTo>
                  <a:lnTo>
                    <a:pt x="25565" y="19913"/>
                  </a:lnTo>
                  <a:lnTo>
                    <a:pt x="26682" y="20967"/>
                  </a:lnTo>
                  <a:lnTo>
                    <a:pt x="28486" y="20967"/>
                  </a:lnTo>
                  <a:lnTo>
                    <a:pt x="29438" y="20967"/>
                  </a:lnTo>
                  <a:lnTo>
                    <a:pt x="31242" y="20967"/>
                  </a:lnTo>
                  <a:lnTo>
                    <a:pt x="32359" y="19913"/>
                  </a:lnTo>
                  <a:lnTo>
                    <a:pt x="32359" y="18605"/>
                  </a:lnTo>
                  <a:lnTo>
                    <a:pt x="32359" y="17297"/>
                  </a:lnTo>
                  <a:close/>
                </a:path>
                <a:path w="261620" h="35559">
                  <a:moveTo>
                    <a:pt x="32359" y="1054"/>
                  </a:moveTo>
                  <a:lnTo>
                    <a:pt x="31242" y="0"/>
                  </a:lnTo>
                  <a:lnTo>
                    <a:pt x="29438" y="0"/>
                  </a:lnTo>
                  <a:lnTo>
                    <a:pt x="28486" y="0"/>
                  </a:lnTo>
                  <a:lnTo>
                    <a:pt x="26682" y="0"/>
                  </a:lnTo>
                  <a:lnTo>
                    <a:pt x="25565" y="1054"/>
                  </a:lnTo>
                  <a:lnTo>
                    <a:pt x="25565" y="3670"/>
                  </a:lnTo>
                  <a:lnTo>
                    <a:pt x="26682" y="4724"/>
                  </a:lnTo>
                  <a:lnTo>
                    <a:pt x="28486" y="4724"/>
                  </a:lnTo>
                  <a:lnTo>
                    <a:pt x="29438" y="4724"/>
                  </a:lnTo>
                  <a:lnTo>
                    <a:pt x="31242" y="4724"/>
                  </a:lnTo>
                  <a:lnTo>
                    <a:pt x="32359" y="3670"/>
                  </a:lnTo>
                  <a:lnTo>
                    <a:pt x="32359" y="2362"/>
                  </a:lnTo>
                  <a:lnTo>
                    <a:pt x="32359" y="1054"/>
                  </a:lnTo>
                  <a:close/>
                </a:path>
                <a:path w="261620" h="35559">
                  <a:moveTo>
                    <a:pt x="36271" y="9182"/>
                  </a:moveTo>
                  <a:lnTo>
                    <a:pt x="35153" y="8128"/>
                  </a:lnTo>
                  <a:lnTo>
                    <a:pt x="32397" y="8128"/>
                  </a:lnTo>
                  <a:lnTo>
                    <a:pt x="31280" y="9182"/>
                  </a:lnTo>
                  <a:lnTo>
                    <a:pt x="31280" y="11798"/>
                  </a:lnTo>
                  <a:lnTo>
                    <a:pt x="32397" y="12852"/>
                  </a:lnTo>
                  <a:lnTo>
                    <a:pt x="35153" y="12852"/>
                  </a:lnTo>
                  <a:lnTo>
                    <a:pt x="36271" y="11798"/>
                  </a:lnTo>
                  <a:lnTo>
                    <a:pt x="36271" y="10490"/>
                  </a:lnTo>
                  <a:lnTo>
                    <a:pt x="36271" y="9182"/>
                  </a:lnTo>
                  <a:close/>
                </a:path>
                <a:path w="261620" h="35559">
                  <a:moveTo>
                    <a:pt x="41986" y="17297"/>
                  </a:moveTo>
                  <a:lnTo>
                    <a:pt x="40868" y="16243"/>
                  </a:lnTo>
                  <a:lnTo>
                    <a:pt x="39065" y="16243"/>
                  </a:lnTo>
                  <a:lnTo>
                    <a:pt x="38112" y="16243"/>
                  </a:lnTo>
                  <a:lnTo>
                    <a:pt x="36309" y="16243"/>
                  </a:lnTo>
                  <a:lnTo>
                    <a:pt x="35191" y="17297"/>
                  </a:lnTo>
                  <a:lnTo>
                    <a:pt x="35191" y="19913"/>
                  </a:lnTo>
                  <a:lnTo>
                    <a:pt x="36309" y="20967"/>
                  </a:lnTo>
                  <a:lnTo>
                    <a:pt x="38112" y="20967"/>
                  </a:lnTo>
                  <a:lnTo>
                    <a:pt x="39065" y="20967"/>
                  </a:lnTo>
                  <a:lnTo>
                    <a:pt x="40868" y="20967"/>
                  </a:lnTo>
                  <a:lnTo>
                    <a:pt x="41986" y="19913"/>
                  </a:lnTo>
                  <a:lnTo>
                    <a:pt x="41986" y="18605"/>
                  </a:lnTo>
                  <a:lnTo>
                    <a:pt x="41986" y="17297"/>
                  </a:lnTo>
                  <a:close/>
                </a:path>
                <a:path w="261620" h="35559">
                  <a:moveTo>
                    <a:pt x="41986" y="1054"/>
                  </a:moveTo>
                  <a:lnTo>
                    <a:pt x="40868" y="0"/>
                  </a:lnTo>
                  <a:lnTo>
                    <a:pt x="39065" y="0"/>
                  </a:lnTo>
                  <a:lnTo>
                    <a:pt x="38112" y="0"/>
                  </a:lnTo>
                  <a:lnTo>
                    <a:pt x="36309" y="0"/>
                  </a:lnTo>
                  <a:lnTo>
                    <a:pt x="35191" y="1054"/>
                  </a:lnTo>
                  <a:lnTo>
                    <a:pt x="35191" y="3670"/>
                  </a:lnTo>
                  <a:lnTo>
                    <a:pt x="36309" y="4724"/>
                  </a:lnTo>
                  <a:lnTo>
                    <a:pt x="38112" y="4724"/>
                  </a:lnTo>
                  <a:lnTo>
                    <a:pt x="39065" y="4724"/>
                  </a:lnTo>
                  <a:lnTo>
                    <a:pt x="40868" y="4724"/>
                  </a:lnTo>
                  <a:lnTo>
                    <a:pt x="41986" y="3670"/>
                  </a:lnTo>
                  <a:lnTo>
                    <a:pt x="41986" y="2362"/>
                  </a:lnTo>
                  <a:lnTo>
                    <a:pt x="41986" y="1054"/>
                  </a:lnTo>
                  <a:close/>
                </a:path>
                <a:path w="261620" h="35559">
                  <a:moveTo>
                    <a:pt x="45897" y="9182"/>
                  </a:moveTo>
                  <a:lnTo>
                    <a:pt x="44780" y="8128"/>
                  </a:lnTo>
                  <a:lnTo>
                    <a:pt x="42024" y="8128"/>
                  </a:lnTo>
                  <a:lnTo>
                    <a:pt x="40906" y="9182"/>
                  </a:lnTo>
                  <a:lnTo>
                    <a:pt x="40906" y="11798"/>
                  </a:lnTo>
                  <a:lnTo>
                    <a:pt x="42024" y="12852"/>
                  </a:lnTo>
                  <a:lnTo>
                    <a:pt x="44780" y="12852"/>
                  </a:lnTo>
                  <a:lnTo>
                    <a:pt x="45897" y="11798"/>
                  </a:lnTo>
                  <a:lnTo>
                    <a:pt x="45897" y="10490"/>
                  </a:lnTo>
                  <a:lnTo>
                    <a:pt x="45897" y="9182"/>
                  </a:lnTo>
                  <a:close/>
                </a:path>
                <a:path w="261620" h="35559">
                  <a:moveTo>
                    <a:pt x="51612" y="17297"/>
                  </a:moveTo>
                  <a:lnTo>
                    <a:pt x="50495" y="16243"/>
                  </a:lnTo>
                  <a:lnTo>
                    <a:pt x="48691" y="16243"/>
                  </a:lnTo>
                  <a:lnTo>
                    <a:pt x="47739" y="16243"/>
                  </a:lnTo>
                  <a:lnTo>
                    <a:pt x="45935" y="16243"/>
                  </a:lnTo>
                  <a:lnTo>
                    <a:pt x="44818" y="17297"/>
                  </a:lnTo>
                  <a:lnTo>
                    <a:pt x="44818" y="19913"/>
                  </a:lnTo>
                  <a:lnTo>
                    <a:pt x="45935" y="20967"/>
                  </a:lnTo>
                  <a:lnTo>
                    <a:pt x="47739" y="20967"/>
                  </a:lnTo>
                  <a:lnTo>
                    <a:pt x="48691" y="20967"/>
                  </a:lnTo>
                  <a:lnTo>
                    <a:pt x="50495" y="20967"/>
                  </a:lnTo>
                  <a:lnTo>
                    <a:pt x="51612" y="19913"/>
                  </a:lnTo>
                  <a:lnTo>
                    <a:pt x="51612" y="18605"/>
                  </a:lnTo>
                  <a:lnTo>
                    <a:pt x="51612" y="17297"/>
                  </a:lnTo>
                  <a:close/>
                </a:path>
                <a:path w="261620" h="35559">
                  <a:moveTo>
                    <a:pt x="51612" y="1054"/>
                  </a:moveTo>
                  <a:lnTo>
                    <a:pt x="50495" y="0"/>
                  </a:lnTo>
                  <a:lnTo>
                    <a:pt x="48691" y="0"/>
                  </a:lnTo>
                  <a:lnTo>
                    <a:pt x="47739" y="0"/>
                  </a:lnTo>
                  <a:lnTo>
                    <a:pt x="45935" y="0"/>
                  </a:lnTo>
                  <a:lnTo>
                    <a:pt x="44818" y="1054"/>
                  </a:lnTo>
                  <a:lnTo>
                    <a:pt x="44818" y="3670"/>
                  </a:lnTo>
                  <a:lnTo>
                    <a:pt x="45935" y="4724"/>
                  </a:lnTo>
                  <a:lnTo>
                    <a:pt x="47739" y="4724"/>
                  </a:lnTo>
                  <a:lnTo>
                    <a:pt x="48691" y="4724"/>
                  </a:lnTo>
                  <a:lnTo>
                    <a:pt x="50495" y="4724"/>
                  </a:lnTo>
                  <a:lnTo>
                    <a:pt x="51612" y="3670"/>
                  </a:lnTo>
                  <a:lnTo>
                    <a:pt x="51612" y="2362"/>
                  </a:lnTo>
                  <a:lnTo>
                    <a:pt x="51612" y="1054"/>
                  </a:lnTo>
                  <a:close/>
                </a:path>
                <a:path w="261620" h="35559">
                  <a:moveTo>
                    <a:pt x="55524" y="9182"/>
                  </a:moveTo>
                  <a:lnTo>
                    <a:pt x="54406" y="8128"/>
                  </a:lnTo>
                  <a:lnTo>
                    <a:pt x="51650" y="8128"/>
                  </a:lnTo>
                  <a:lnTo>
                    <a:pt x="50533" y="9182"/>
                  </a:lnTo>
                  <a:lnTo>
                    <a:pt x="50533" y="11798"/>
                  </a:lnTo>
                  <a:lnTo>
                    <a:pt x="51650" y="12852"/>
                  </a:lnTo>
                  <a:lnTo>
                    <a:pt x="54406" y="12852"/>
                  </a:lnTo>
                  <a:lnTo>
                    <a:pt x="55524" y="11798"/>
                  </a:lnTo>
                  <a:lnTo>
                    <a:pt x="55524" y="10490"/>
                  </a:lnTo>
                  <a:lnTo>
                    <a:pt x="55524" y="9182"/>
                  </a:lnTo>
                  <a:close/>
                </a:path>
                <a:path w="261620" h="35559">
                  <a:moveTo>
                    <a:pt x="61239" y="17297"/>
                  </a:moveTo>
                  <a:lnTo>
                    <a:pt x="60121" y="16243"/>
                  </a:lnTo>
                  <a:lnTo>
                    <a:pt x="58318" y="16243"/>
                  </a:lnTo>
                  <a:lnTo>
                    <a:pt x="57365" y="16243"/>
                  </a:lnTo>
                  <a:lnTo>
                    <a:pt x="55562" y="16243"/>
                  </a:lnTo>
                  <a:lnTo>
                    <a:pt x="54444" y="17297"/>
                  </a:lnTo>
                  <a:lnTo>
                    <a:pt x="54444" y="19913"/>
                  </a:lnTo>
                  <a:lnTo>
                    <a:pt x="55562" y="20967"/>
                  </a:lnTo>
                  <a:lnTo>
                    <a:pt x="57365" y="20967"/>
                  </a:lnTo>
                  <a:lnTo>
                    <a:pt x="58318" y="20967"/>
                  </a:lnTo>
                  <a:lnTo>
                    <a:pt x="60121" y="20967"/>
                  </a:lnTo>
                  <a:lnTo>
                    <a:pt x="61239" y="19913"/>
                  </a:lnTo>
                  <a:lnTo>
                    <a:pt x="61239" y="18605"/>
                  </a:lnTo>
                  <a:lnTo>
                    <a:pt x="61239" y="17297"/>
                  </a:lnTo>
                  <a:close/>
                </a:path>
                <a:path w="261620" h="35559">
                  <a:moveTo>
                    <a:pt x="61239" y="1054"/>
                  </a:moveTo>
                  <a:lnTo>
                    <a:pt x="60121" y="0"/>
                  </a:lnTo>
                  <a:lnTo>
                    <a:pt x="58318" y="0"/>
                  </a:lnTo>
                  <a:lnTo>
                    <a:pt x="57365" y="0"/>
                  </a:lnTo>
                  <a:lnTo>
                    <a:pt x="55562" y="0"/>
                  </a:lnTo>
                  <a:lnTo>
                    <a:pt x="54444" y="1054"/>
                  </a:lnTo>
                  <a:lnTo>
                    <a:pt x="54444" y="3670"/>
                  </a:lnTo>
                  <a:lnTo>
                    <a:pt x="55562" y="4724"/>
                  </a:lnTo>
                  <a:lnTo>
                    <a:pt x="57365" y="4724"/>
                  </a:lnTo>
                  <a:lnTo>
                    <a:pt x="58318" y="4724"/>
                  </a:lnTo>
                  <a:lnTo>
                    <a:pt x="60121" y="4724"/>
                  </a:lnTo>
                  <a:lnTo>
                    <a:pt x="61239" y="3670"/>
                  </a:lnTo>
                  <a:lnTo>
                    <a:pt x="61239" y="2362"/>
                  </a:lnTo>
                  <a:lnTo>
                    <a:pt x="61239" y="1054"/>
                  </a:lnTo>
                  <a:close/>
                </a:path>
                <a:path w="261620" h="35559">
                  <a:moveTo>
                    <a:pt x="65138" y="9182"/>
                  </a:moveTo>
                  <a:lnTo>
                    <a:pt x="64020" y="8128"/>
                  </a:lnTo>
                  <a:lnTo>
                    <a:pt x="61264" y="8128"/>
                  </a:lnTo>
                  <a:lnTo>
                    <a:pt x="60147" y="9182"/>
                  </a:lnTo>
                  <a:lnTo>
                    <a:pt x="60147" y="11798"/>
                  </a:lnTo>
                  <a:lnTo>
                    <a:pt x="61264" y="12852"/>
                  </a:lnTo>
                  <a:lnTo>
                    <a:pt x="64020" y="12852"/>
                  </a:lnTo>
                  <a:lnTo>
                    <a:pt x="65138" y="11798"/>
                  </a:lnTo>
                  <a:lnTo>
                    <a:pt x="65138" y="10490"/>
                  </a:lnTo>
                  <a:lnTo>
                    <a:pt x="65138" y="9182"/>
                  </a:lnTo>
                  <a:close/>
                </a:path>
                <a:path w="261620" h="35559">
                  <a:moveTo>
                    <a:pt x="70853" y="17297"/>
                  </a:moveTo>
                  <a:lnTo>
                    <a:pt x="69735" y="16243"/>
                  </a:lnTo>
                  <a:lnTo>
                    <a:pt x="67932" y="16243"/>
                  </a:lnTo>
                  <a:lnTo>
                    <a:pt x="66979" y="16243"/>
                  </a:lnTo>
                  <a:lnTo>
                    <a:pt x="65176" y="16243"/>
                  </a:lnTo>
                  <a:lnTo>
                    <a:pt x="64058" y="17297"/>
                  </a:lnTo>
                  <a:lnTo>
                    <a:pt x="64058" y="19913"/>
                  </a:lnTo>
                  <a:lnTo>
                    <a:pt x="65176" y="20967"/>
                  </a:lnTo>
                  <a:lnTo>
                    <a:pt x="66979" y="20967"/>
                  </a:lnTo>
                  <a:lnTo>
                    <a:pt x="67932" y="20967"/>
                  </a:lnTo>
                  <a:lnTo>
                    <a:pt x="69735" y="20967"/>
                  </a:lnTo>
                  <a:lnTo>
                    <a:pt x="70853" y="19913"/>
                  </a:lnTo>
                  <a:lnTo>
                    <a:pt x="70853" y="18605"/>
                  </a:lnTo>
                  <a:lnTo>
                    <a:pt x="70853" y="17297"/>
                  </a:lnTo>
                  <a:close/>
                </a:path>
                <a:path w="261620" h="35559">
                  <a:moveTo>
                    <a:pt x="70853" y="1054"/>
                  </a:moveTo>
                  <a:lnTo>
                    <a:pt x="69735" y="0"/>
                  </a:lnTo>
                  <a:lnTo>
                    <a:pt x="67932" y="0"/>
                  </a:lnTo>
                  <a:lnTo>
                    <a:pt x="66979" y="0"/>
                  </a:lnTo>
                  <a:lnTo>
                    <a:pt x="65176" y="0"/>
                  </a:lnTo>
                  <a:lnTo>
                    <a:pt x="64058" y="1054"/>
                  </a:lnTo>
                  <a:lnTo>
                    <a:pt x="64058" y="3670"/>
                  </a:lnTo>
                  <a:lnTo>
                    <a:pt x="65176" y="4724"/>
                  </a:lnTo>
                  <a:lnTo>
                    <a:pt x="66979" y="4724"/>
                  </a:lnTo>
                  <a:lnTo>
                    <a:pt x="67932" y="4724"/>
                  </a:lnTo>
                  <a:lnTo>
                    <a:pt x="69735" y="4724"/>
                  </a:lnTo>
                  <a:lnTo>
                    <a:pt x="70853" y="3670"/>
                  </a:lnTo>
                  <a:lnTo>
                    <a:pt x="70853" y="2362"/>
                  </a:lnTo>
                  <a:lnTo>
                    <a:pt x="70853" y="1054"/>
                  </a:lnTo>
                  <a:close/>
                </a:path>
                <a:path w="261620" h="35559">
                  <a:moveTo>
                    <a:pt x="74764" y="9182"/>
                  </a:moveTo>
                  <a:lnTo>
                    <a:pt x="73647" y="8128"/>
                  </a:lnTo>
                  <a:lnTo>
                    <a:pt x="70891" y="8128"/>
                  </a:lnTo>
                  <a:lnTo>
                    <a:pt x="69773" y="9182"/>
                  </a:lnTo>
                  <a:lnTo>
                    <a:pt x="69773" y="11798"/>
                  </a:lnTo>
                  <a:lnTo>
                    <a:pt x="70891" y="12852"/>
                  </a:lnTo>
                  <a:lnTo>
                    <a:pt x="73647" y="12852"/>
                  </a:lnTo>
                  <a:lnTo>
                    <a:pt x="74764" y="11798"/>
                  </a:lnTo>
                  <a:lnTo>
                    <a:pt x="74764" y="10490"/>
                  </a:lnTo>
                  <a:lnTo>
                    <a:pt x="74764" y="9182"/>
                  </a:lnTo>
                  <a:close/>
                </a:path>
                <a:path w="261620" h="35559">
                  <a:moveTo>
                    <a:pt x="80479" y="17297"/>
                  </a:moveTo>
                  <a:lnTo>
                    <a:pt x="79362" y="16243"/>
                  </a:lnTo>
                  <a:lnTo>
                    <a:pt x="77558" y="16243"/>
                  </a:lnTo>
                  <a:lnTo>
                    <a:pt x="76606" y="16243"/>
                  </a:lnTo>
                  <a:lnTo>
                    <a:pt x="74803" y="16243"/>
                  </a:lnTo>
                  <a:lnTo>
                    <a:pt x="73685" y="17297"/>
                  </a:lnTo>
                  <a:lnTo>
                    <a:pt x="73685" y="19913"/>
                  </a:lnTo>
                  <a:lnTo>
                    <a:pt x="74803" y="20967"/>
                  </a:lnTo>
                  <a:lnTo>
                    <a:pt x="76606" y="20967"/>
                  </a:lnTo>
                  <a:lnTo>
                    <a:pt x="77558" y="20967"/>
                  </a:lnTo>
                  <a:lnTo>
                    <a:pt x="79362" y="20967"/>
                  </a:lnTo>
                  <a:lnTo>
                    <a:pt x="80479" y="19913"/>
                  </a:lnTo>
                  <a:lnTo>
                    <a:pt x="80479" y="18605"/>
                  </a:lnTo>
                  <a:lnTo>
                    <a:pt x="80479" y="17297"/>
                  </a:lnTo>
                  <a:close/>
                </a:path>
                <a:path w="261620" h="35559">
                  <a:moveTo>
                    <a:pt x="80479" y="1054"/>
                  </a:moveTo>
                  <a:lnTo>
                    <a:pt x="79362" y="0"/>
                  </a:lnTo>
                  <a:lnTo>
                    <a:pt x="77558" y="0"/>
                  </a:lnTo>
                  <a:lnTo>
                    <a:pt x="76606" y="0"/>
                  </a:lnTo>
                  <a:lnTo>
                    <a:pt x="74803" y="0"/>
                  </a:lnTo>
                  <a:lnTo>
                    <a:pt x="73685" y="1054"/>
                  </a:lnTo>
                  <a:lnTo>
                    <a:pt x="73685" y="3670"/>
                  </a:lnTo>
                  <a:lnTo>
                    <a:pt x="74803" y="4724"/>
                  </a:lnTo>
                  <a:lnTo>
                    <a:pt x="76606" y="4724"/>
                  </a:lnTo>
                  <a:lnTo>
                    <a:pt x="77558" y="4724"/>
                  </a:lnTo>
                  <a:lnTo>
                    <a:pt x="79362" y="4724"/>
                  </a:lnTo>
                  <a:lnTo>
                    <a:pt x="80479" y="3670"/>
                  </a:lnTo>
                  <a:lnTo>
                    <a:pt x="80479" y="2362"/>
                  </a:lnTo>
                  <a:lnTo>
                    <a:pt x="80479" y="1054"/>
                  </a:lnTo>
                  <a:close/>
                </a:path>
                <a:path w="261620" h="35559">
                  <a:moveTo>
                    <a:pt x="84391" y="9182"/>
                  </a:moveTo>
                  <a:lnTo>
                    <a:pt x="83273" y="8128"/>
                  </a:lnTo>
                  <a:lnTo>
                    <a:pt x="80518" y="8128"/>
                  </a:lnTo>
                  <a:lnTo>
                    <a:pt x="79400" y="9182"/>
                  </a:lnTo>
                  <a:lnTo>
                    <a:pt x="79400" y="11798"/>
                  </a:lnTo>
                  <a:lnTo>
                    <a:pt x="80518" y="12852"/>
                  </a:lnTo>
                  <a:lnTo>
                    <a:pt x="83273" y="12852"/>
                  </a:lnTo>
                  <a:lnTo>
                    <a:pt x="84391" y="11798"/>
                  </a:lnTo>
                  <a:lnTo>
                    <a:pt x="84391" y="10490"/>
                  </a:lnTo>
                  <a:lnTo>
                    <a:pt x="84391" y="9182"/>
                  </a:lnTo>
                  <a:close/>
                </a:path>
                <a:path w="261620" h="35559">
                  <a:moveTo>
                    <a:pt x="90106" y="17297"/>
                  </a:moveTo>
                  <a:lnTo>
                    <a:pt x="88988" y="16243"/>
                  </a:lnTo>
                  <a:lnTo>
                    <a:pt x="87185" y="16243"/>
                  </a:lnTo>
                  <a:lnTo>
                    <a:pt x="86233" y="16243"/>
                  </a:lnTo>
                  <a:lnTo>
                    <a:pt x="84429" y="16243"/>
                  </a:lnTo>
                  <a:lnTo>
                    <a:pt x="83312" y="17297"/>
                  </a:lnTo>
                  <a:lnTo>
                    <a:pt x="83312" y="19913"/>
                  </a:lnTo>
                  <a:lnTo>
                    <a:pt x="84429" y="20967"/>
                  </a:lnTo>
                  <a:lnTo>
                    <a:pt x="86233" y="20967"/>
                  </a:lnTo>
                  <a:lnTo>
                    <a:pt x="87185" y="20967"/>
                  </a:lnTo>
                  <a:lnTo>
                    <a:pt x="88988" y="20967"/>
                  </a:lnTo>
                  <a:lnTo>
                    <a:pt x="90106" y="19913"/>
                  </a:lnTo>
                  <a:lnTo>
                    <a:pt x="90106" y="18605"/>
                  </a:lnTo>
                  <a:lnTo>
                    <a:pt x="90106" y="17297"/>
                  </a:lnTo>
                  <a:close/>
                </a:path>
                <a:path w="261620" h="35559">
                  <a:moveTo>
                    <a:pt x="90106" y="1054"/>
                  </a:moveTo>
                  <a:lnTo>
                    <a:pt x="88988" y="0"/>
                  </a:lnTo>
                  <a:lnTo>
                    <a:pt x="86233" y="0"/>
                  </a:lnTo>
                  <a:lnTo>
                    <a:pt x="85115" y="1054"/>
                  </a:lnTo>
                  <a:lnTo>
                    <a:pt x="85115" y="3670"/>
                  </a:lnTo>
                  <a:lnTo>
                    <a:pt x="86233" y="4724"/>
                  </a:lnTo>
                  <a:lnTo>
                    <a:pt x="88988" y="4724"/>
                  </a:lnTo>
                  <a:lnTo>
                    <a:pt x="90106" y="3670"/>
                  </a:lnTo>
                  <a:lnTo>
                    <a:pt x="90106" y="2362"/>
                  </a:lnTo>
                  <a:lnTo>
                    <a:pt x="90106" y="1054"/>
                  </a:lnTo>
                  <a:close/>
                </a:path>
                <a:path w="261620" h="35559">
                  <a:moveTo>
                    <a:pt x="94018" y="9182"/>
                  </a:moveTo>
                  <a:lnTo>
                    <a:pt x="92900" y="8128"/>
                  </a:lnTo>
                  <a:lnTo>
                    <a:pt x="90144" y="8128"/>
                  </a:lnTo>
                  <a:lnTo>
                    <a:pt x="89027" y="9182"/>
                  </a:lnTo>
                  <a:lnTo>
                    <a:pt x="89027" y="11798"/>
                  </a:lnTo>
                  <a:lnTo>
                    <a:pt x="90144" y="12852"/>
                  </a:lnTo>
                  <a:lnTo>
                    <a:pt x="92900" y="12852"/>
                  </a:lnTo>
                  <a:lnTo>
                    <a:pt x="94018" y="11798"/>
                  </a:lnTo>
                  <a:lnTo>
                    <a:pt x="94018" y="10490"/>
                  </a:lnTo>
                  <a:lnTo>
                    <a:pt x="94018" y="9182"/>
                  </a:lnTo>
                  <a:close/>
                </a:path>
                <a:path w="261620" h="35559">
                  <a:moveTo>
                    <a:pt x="99733" y="17297"/>
                  </a:moveTo>
                  <a:lnTo>
                    <a:pt x="98615" y="16243"/>
                  </a:lnTo>
                  <a:lnTo>
                    <a:pt x="95859" y="16243"/>
                  </a:lnTo>
                  <a:lnTo>
                    <a:pt x="94742" y="17297"/>
                  </a:lnTo>
                  <a:lnTo>
                    <a:pt x="94742" y="19913"/>
                  </a:lnTo>
                  <a:lnTo>
                    <a:pt x="95859" y="20967"/>
                  </a:lnTo>
                  <a:lnTo>
                    <a:pt x="98615" y="20967"/>
                  </a:lnTo>
                  <a:lnTo>
                    <a:pt x="99733" y="19913"/>
                  </a:lnTo>
                  <a:lnTo>
                    <a:pt x="99733" y="18605"/>
                  </a:lnTo>
                  <a:lnTo>
                    <a:pt x="99733" y="17297"/>
                  </a:lnTo>
                  <a:close/>
                </a:path>
                <a:path w="261620" h="35559">
                  <a:moveTo>
                    <a:pt x="213423" y="15494"/>
                  </a:moveTo>
                  <a:lnTo>
                    <a:pt x="212305" y="14439"/>
                  </a:lnTo>
                  <a:lnTo>
                    <a:pt x="209550" y="14439"/>
                  </a:lnTo>
                  <a:lnTo>
                    <a:pt x="208432" y="15494"/>
                  </a:lnTo>
                  <a:lnTo>
                    <a:pt x="208432" y="18110"/>
                  </a:lnTo>
                  <a:lnTo>
                    <a:pt x="209550" y="19164"/>
                  </a:lnTo>
                  <a:lnTo>
                    <a:pt x="212305" y="19164"/>
                  </a:lnTo>
                  <a:lnTo>
                    <a:pt x="213423" y="18110"/>
                  </a:lnTo>
                  <a:lnTo>
                    <a:pt x="213423" y="16802"/>
                  </a:lnTo>
                  <a:lnTo>
                    <a:pt x="213423" y="15494"/>
                  </a:lnTo>
                  <a:close/>
                </a:path>
                <a:path w="261620" h="35559">
                  <a:moveTo>
                    <a:pt x="223050" y="31737"/>
                  </a:moveTo>
                  <a:lnTo>
                    <a:pt x="221932" y="30683"/>
                  </a:lnTo>
                  <a:lnTo>
                    <a:pt x="219176" y="30683"/>
                  </a:lnTo>
                  <a:lnTo>
                    <a:pt x="218059" y="31737"/>
                  </a:lnTo>
                  <a:lnTo>
                    <a:pt x="218059" y="34353"/>
                  </a:lnTo>
                  <a:lnTo>
                    <a:pt x="219176" y="35407"/>
                  </a:lnTo>
                  <a:lnTo>
                    <a:pt x="221932" y="35407"/>
                  </a:lnTo>
                  <a:lnTo>
                    <a:pt x="223050" y="34353"/>
                  </a:lnTo>
                  <a:lnTo>
                    <a:pt x="223050" y="33045"/>
                  </a:lnTo>
                  <a:lnTo>
                    <a:pt x="223050" y="31737"/>
                  </a:lnTo>
                  <a:close/>
                </a:path>
                <a:path w="261620" h="35559">
                  <a:moveTo>
                    <a:pt x="223050" y="15494"/>
                  </a:moveTo>
                  <a:lnTo>
                    <a:pt x="221932" y="14439"/>
                  </a:lnTo>
                  <a:lnTo>
                    <a:pt x="219176" y="14439"/>
                  </a:lnTo>
                  <a:lnTo>
                    <a:pt x="218059" y="15494"/>
                  </a:lnTo>
                  <a:lnTo>
                    <a:pt x="218059" y="18110"/>
                  </a:lnTo>
                  <a:lnTo>
                    <a:pt x="219176" y="19164"/>
                  </a:lnTo>
                  <a:lnTo>
                    <a:pt x="221932" y="19164"/>
                  </a:lnTo>
                  <a:lnTo>
                    <a:pt x="223050" y="18110"/>
                  </a:lnTo>
                  <a:lnTo>
                    <a:pt x="223050" y="16802"/>
                  </a:lnTo>
                  <a:lnTo>
                    <a:pt x="223050" y="15494"/>
                  </a:lnTo>
                  <a:close/>
                </a:path>
                <a:path w="261620" h="35559">
                  <a:moveTo>
                    <a:pt x="228765" y="23622"/>
                  </a:moveTo>
                  <a:lnTo>
                    <a:pt x="227647" y="22567"/>
                  </a:lnTo>
                  <a:lnTo>
                    <a:pt x="224891" y="22567"/>
                  </a:lnTo>
                  <a:lnTo>
                    <a:pt x="223774" y="23622"/>
                  </a:lnTo>
                  <a:lnTo>
                    <a:pt x="223774" y="26238"/>
                  </a:lnTo>
                  <a:lnTo>
                    <a:pt x="224891" y="27292"/>
                  </a:lnTo>
                  <a:lnTo>
                    <a:pt x="227647" y="27292"/>
                  </a:lnTo>
                  <a:lnTo>
                    <a:pt x="228765" y="26238"/>
                  </a:lnTo>
                  <a:lnTo>
                    <a:pt x="228765" y="24930"/>
                  </a:lnTo>
                  <a:lnTo>
                    <a:pt x="228765" y="23622"/>
                  </a:lnTo>
                  <a:close/>
                </a:path>
                <a:path w="261620" h="35559">
                  <a:moveTo>
                    <a:pt x="234480" y="31737"/>
                  </a:moveTo>
                  <a:lnTo>
                    <a:pt x="233362" y="30683"/>
                  </a:lnTo>
                  <a:lnTo>
                    <a:pt x="231559" y="30683"/>
                  </a:lnTo>
                  <a:lnTo>
                    <a:pt x="230606" y="30683"/>
                  </a:lnTo>
                  <a:lnTo>
                    <a:pt x="228803" y="30683"/>
                  </a:lnTo>
                  <a:lnTo>
                    <a:pt x="227685" y="31737"/>
                  </a:lnTo>
                  <a:lnTo>
                    <a:pt x="227685" y="34353"/>
                  </a:lnTo>
                  <a:lnTo>
                    <a:pt x="228803" y="35407"/>
                  </a:lnTo>
                  <a:lnTo>
                    <a:pt x="230606" y="35407"/>
                  </a:lnTo>
                  <a:lnTo>
                    <a:pt x="231559" y="35407"/>
                  </a:lnTo>
                  <a:lnTo>
                    <a:pt x="233362" y="35407"/>
                  </a:lnTo>
                  <a:lnTo>
                    <a:pt x="234480" y="34353"/>
                  </a:lnTo>
                  <a:lnTo>
                    <a:pt x="234480" y="33045"/>
                  </a:lnTo>
                  <a:lnTo>
                    <a:pt x="234480" y="31737"/>
                  </a:lnTo>
                  <a:close/>
                </a:path>
                <a:path w="261620" h="35559">
                  <a:moveTo>
                    <a:pt x="234480" y="15494"/>
                  </a:moveTo>
                  <a:lnTo>
                    <a:pt x="233362" y="14439"/>
                  </a:lnTo>
                  <a:lnTo>
                    <a:pt x="231559" y="14439"/>
                  </a:lnTo>
                  <a:lnTo>
                    <a:pt x="230606" y="14439"/>
                  </a:lnTo>
                  <a:lnTo>
                    <a:pt x="228803" y="14439"/>
                  </a:lnTo>
                  <a:lnTo>
                    <a:pt x="227685" y="15494"/>
                  </a:lnTo>
                  <a:lnTo>
                    <a:pt x="227685" y="18110"/>
                  </a:lnTo>
                  <a:lnTo>
                    <a:pt x="228803" y="19164"/>
                  </a:lnTo>
                  <a:lnTo>
                    <a:pt x="230606" y="19164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480" y="18110"/>
                  </a:lnTo>
                  <a:lnTo>
                    <a:pt x="234480" y="16802"/>
                  </a:lnTo>
                  <a:lnTo>
                    <a:pt x="234480" y="15494"/>
                  </a:lnTo>
                  <a:close/>
                </a:path>
                <a:path w="261620" h="35559">
                  <a:moveTo>
                    <a:pt x="238391" y="23622"/>
                  </a:moveTo>
                  <a:lnTo>
                    <a:pt x="237274" y="22567"/>
                  </a:lnTo>
                  <a:lnTo>
                    <a:pt x="234518" y="22567"/>
                  </a:lnTo>
                  <a:lnTo>
                    <a:pt x="233400" y="23622"/>
                  </a:lnTo>
                  <a:lnTo>
                    <a:pt x="233400" y="26238"/>
                  </a:lnTo>
                  <a:lnTo>
                    <a:pt x="234518" y="27292"/>
                  </a:lnTo>
                  <a:lnTo>
                    <a:pt x="237274" y="27292"/>
                  </a:lnTo>
                  <a:lnTo>
                    <a:pt x="238391" y="26238"/>
                  </a:lnTo>
                  <a:lnTo>
                    <a:pt x="238391" y="24930"/>
                  </a:lnTo>
                  <a:lnTo>
                    <a:pt x="238391" y="23622"/>
                  </a:lnTo>
                  <a:close/>
                </a:path>
                <a:path w="261620" h="35559">
                  <a:moveTo>
                    <a:pt x="244106" y="31737"/>
                  </a:moveTo>
                  <a:lnTo>
                    <a:pt x="242989" y="30683"/>
                  </a:lnTo>
                  <a:lnTo>
                    <a:pt x="241185" y="30683"/>
                  </a:lnTo>
                  <a:lnTo>
                    <a:pt x="240233" y="30683"/>
                  </a:lnTo>
                  <a:lnTo>
                    <a:pt x="238429" y="30683"/>
                  </a:lnTo>
                  <a:lnTo>
                    <a:pt x="237312" y="31737"/>
                  </a:lnTo>
                  <a:lnTo>
                    <a:pt x="237312" y="34353"/>
                  </a:lnTo>
                  <a:lnTo>
                    <a:pt x="238429" y="35407"/>
                  </a:lnTo>
                  <a:lnTo>
                    <a:pt x="240233" y="35407"/>
                  </a:lnTo>
                  <a:lnTo>
                    <a:pt x="241185" y="35407"/>
                  </a:lnTo>
                  <a:lnTo>
                    <a:pt x="242989" y="35407"/>
                  </a:lnTo>
                  <a:lnTo>
                    <a:pt x="244106" y="34353"/>
                  </a:lnTo>
                  <a:lnTo>
                    <a:pt x="244106" y="33045"/>
                  </a:lnTo>
                  <a:lnTo>
                    <a:pt x="244106" y="31737"/>
                  </a:lnTo>
                  <a:close/>
                </a:path>
                <a:path w="261620" h="35559">
                  <a:moveTo>
                    <a:pt x="244106" y="15494"/>
                  </a:moveTo>
                  <a:lnTo>
                    <a:pt x="242989" y="14439"/>
                  </a:lnTo>
                  <a:lnTo>
                    <a:pt x="241185" y="14439"/>
                  </a:lnTo>
                  <a:lnTo>
                    <a:pt x="240233" y="14439"/>
                  </a:lnTo>
                  <a:lnTo>
                    <a:pt x="238429" y="14439"/>
                  </a:lnTo>
                  <a:lnTo>
                    <a:pt x="237312" y="15494"/>
                  </a:lnTo>
                  <a:lnTo>
                    <a:pt x="237312" y="18110"/>
                  </a:lnTo>
                  <a:lnTo>
                    <a:pt x="238429" y="19164"/>
                  </a:lnTo>
                  <a:lnTo>
                    <a:pt x="240233" y="19164"/>
                  </a:lnTo>
                  <a:lnTo>
                    <a:pt x="241185" y="19164"/>
                  </a:lnTo>
                  <a:lnTo>
                    <a:pt x="242989" y="19164"/>
                  </a:lnTo>
                  <a:lnTo>
                    <a:pt x="244106" y="18110"/>
                  </a:lnTo>
                  <a:lnTo>
                    <a:pt x="244106" y="16802"/>
                  </a:lnTo>
                  <a:lnTo>
                    <a:pt x="244106" y="15494"/>
                  </a:lnTo>
                  <a:close/>
                </a:path>
                <a:path w="261620" h="35559">
                  <a:moveTo>
                    <a:pt x="248018" y="23622"/>
                  </a:moveTo>
                  <a:lnTo>
                    <a:pt x="246900" y="22567"/>
                  </a:lnTo>
                  <a:lnTo>
                    <a:pt x="244144" y="22567"/>
                  </a:lnTo>
                  <a:lnTo>
                    <a:pt x="243027" y="23622"/>
                  </a:lnTo>
                  <a:lnTo>
                    <a:pt x="243027" y="26238"/>
                  </a:lnTo>
                  <a:lnTo>
                    <a:pt x="244144" y="27292"/>
                  </a:lnTo>
                  <a:lnTo>
                    <a:pt x="246900" y="27292"/>
                  </a:lnTo>
                  <a:lnTo>
                    <a:pt x="248018" y="26238"/>
                  </a:lnTo>
                  <a:lnTo>
                    <a:pt x="248018" y="24930"/>
                  </a:lnTo>
                  <a:lnTo>
                    <a:pt x="248018" y="23622"/>
                  </a:lnTo>
                  <a:close/>
                </a:path>
                <a:path w="261620" h="35559">
                  <a:moveTo>
                    <a:pt x="253733" y="31737"/>
                  </a:moveTo>
                  <a:lnTo>
                    <a:pt x="252615" y="30683"/>
                  </a:lnTo>
                  <a:lnTo>
                    <a:pt x="250812" y="30683"/>
                  </a:lnTo>
                  <a:lnTo>
                    <a:pt x="249859" y="30683"/>
                  </a:lnTo>
                  <a:lnTo>
                    <a:pt x="248056" y="30683"/>
                  </a:lnTo>
                  <a:lnTo>
                    <a:pt x="246938" y="31737"/>
                  </a:lnTo>
                  <a:lnTo>
                    <a:pt x="246938" y="34353"/>
                  </a:lnTo>
                  <a:lnTo>
                    <a:pt x="248056" y="35407"/>
                  </a:lnTo>
                  <a:lnTo>
                    <a:pt x="249859" y="35407"/>
                  </a:lnTo>
                  <a:lnTo>
                    <a:pt x="250812" y="35407"/>
                  </a:lnTo>
                  <a:lnTo>
                    <a:pt x="252615" y="35407"/>
                  </a:lnTo>
                  <a:lnTo>
                    <a:pt x="253733" y="34353"/>
                  </a:lnTo>
                  <a:lnTo>
                    <a:pt x="253733" y="33045"/>
                  </a:lnTo>
                  <a:lnTo>
                    <a:pt x="253733" y="31737"/>
                  </a:lnTo>
                  <a:close/>
                </a:path>
                <a:path w="261620" h="35559">
                  <a:moveTo>
                    <a:pt x="253733" y="15494"/>
                  </a:moveTo>
                  <a:lnTo>
                    <a:pt x="252615" y="14439"/>
                  </a:lnTo>
                  <a:lnTo>
                    <a:pt x="250812" y="14439"/>
                  </a:lnTo>
                  <a:lnTo>
                    <a:pt x="249859" y="14439"/>
                  </a:lnTo>
                  <a:lnTo>
                    <a:pt x="248056" y="14439"/>
                  </a:lnTo>
                  <a:lnTo>
                    <a:pt x="246938" y="15494"/>
                  </a:lnTo>
                  <a:lnTo>
                    <a:pt x="246938" y="18110"/>
                  </a:lnTo>
                  <a:lnTo>
                    <a:pt x="248056" y="19164"/>
                  </a:lnTo>
                  <a:lnTo>
                    <a:pt x="249859" y="19164"/>
                  </a:lnTo>
                  <a:lnTo>
                    <a:pt x="250812" y="19164"/>
                  </a:lnTo>
                  <a:lnTo>
                    <a:pt x="252615" y="19164"/>
                  </a:lnTo>
                  <a:lnTo>
                    <a:pt x="253733" y="18110"/>
                  </a:lnTo>
                  <a:lnTo>
                    <a:pt x="253733" y="16802"/>
                  </a:lnTo>
                  <a:lnTo>
                    <a:pt x="253733" y="15494"/>
                  </a:lnTo>
                  <a:close/>
                </a:path>
                <a:path w="261620" h="35559">
                  <a:moveTo>
                    <a:pt x="257644" y="23622"/>
                  </a:moveTo>
                  <a:lnTo>
                    <a:pt x="256527" y="22567"/>
                  </a:lnTo>
                  <a:lnTo>
                    <a:pt x="253771" y="22567"/>
                  </a:lnTo>
                  <a:lnTo>
                    <a:pt x="252653" y="23622"/>
                  </a:lnTo>
                  <a:lnTo>
                    <a:pt x="252653" y="26238"/>
                  </a:lnTo>
                  <a:lnTo>
                    <a:pt x="253771" y="27292"/>
                  </a:lnTo>
                  <a:lnTo>
                    <a:pt x="256527" y="27292"/>
                  </a:lnTo>
                  <a:lnTo>
                    <a:pt x="257644" y="26238"/>
                  </a:lnTo>
                  <a:lnTo>
                    <a:pt x="257644" y="24930"/>
                  </a:lnTo>
                  <a:lnTo>
                    <a:pt x="257644" y="23622"/>
                  </a:lnTo>
                  <a:close/>
                </a:path>
                <a:path w="261620" h="35559">
                  <a:moveTo>
                    <a:pt x="261556" y="31737"/>
                  </a:moveTo>
                  <a:lnTo>
                    <a:pt x="260438" y="30683"/>
                  </a:lnTo>
                  <a:lnTo>
                    <a:pt x="259384" y="30683"/>
                  </a:lnTo>
                  <a:lnTo>
                    <a:pt x="257683" y="30683"/>
                  </a:lnTo>
                  <a:lnTo>
                    <a:pt x="256565" y="31737"/>
                  </a:lnTo>
                  <a:lnTo>
                    <a:pt x="256565" y="34353"/>
                  </a:lnTo>
                  <a:lnTo>
                    <a:pt x="257683" y="35407"/>
                  </a:lnTo>
                  <a:lnTo>
                    <a:pt x="260438" y="35407"/>
                  </a:lnTo>
                  <a:lnTo>
                    <a:pt x="261556" y="34353"/>
                  </a:lnTo>
                  <a:lnTo>
                    <a:pt x="261556" y="33045"/>
                  </a:lnTo>
                  <a:lnTo>
                    <a:pt x="261556" y="31737"/>
                  </a:lnTo>
                  <a:close/>
                </a:path>
                <a:path w="261620" h="35559">
                  <a:moveTo>
                    <a:pt x="261556" y="15494"/>
                  </a:moveTo>
                  <a:lnTo>
                    <a:pt x="260438" y="14439"/>
                  </a:lnTo>
                  <a:lnTo>
                    <a:pt x="257683" y="14439"/>
                  </a:lnTo>
                  <a:lnTo>
                    <a:pt x="256565" y="15494"/>
                  </a:lnTo>
                  <a:lnTo>
                    <a:pt x="256565" y="18110"/>
                  </a:lnTo>
                  <a:lnTo>
                    <a:pt x="257683" y="19164"/>
                  </a:lnTo>
                  <a:lnTo>
                    <a:pt x="259384" y="19164"/>
                  </a:lnTo>
                  <a:lnTo>
                    <a:pt x="260438" y="19164"/>
                  </a:lnTo>
                  <a:lnTo>
                    <a:pt x="261556" y="18110"/>
                  </a:lnTo>
                  <a:lnTo>
                    <a:pt x="261556" y="16802"/>
                  </a:lnTo>
                  <a:lnTo>
                    <a:pt x="261556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633323" y="6614807"/>
              <a:ext cx="151765" cy="21590"/>
            </a:xfrm>
            <a:custGeom>
              <a:avLst/>
              <a:gdLst/>
              <a:ahLst/>
              <a:cxnLst/>
              <a:rect l="l" t="t" r="r" b="b"/>
              <a:pathLst>
                <a:path w="151765" h="21590">
                  <a:moveTo>
                    <a:pt x="4991" y="1054"/>
                  </a:moveTo>
                  <a:lnTo>
                    <a:pt x="3873" y="0"/>
                  </a:lnTo>
                  <a:lnTo>
                    <a:pt x="1117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17" y="4724"/>
                  </a:lnTo>
                  <a:lnTo>
                    <a:pt x="3873" y="4724"/>
                  </a:lnTo>
                  <a:lnTo>
                    <a:pt x="4991" y="3670"/>
                  </a:lnTo>
                  <a:lnTo>
                    <a:pt x="4991" y="2362"/>
                  </a:lnTo>
                  <a:lnTo>
                    <a:pt x="4991" y="1054"/>
                  </a:lnTo>
                  <a:close/>
                </a:path>
                <a:path w="151765" h="21590">
                  <a:moveTo>
                    <a:pt x="10706" y="9182"/>
                  </a:moveTo>
                  <a:lnTo>
                    <a:pt x="9588" y="8128"/>
                  </a:lnTo>
                  <a:lnTo>
                    <a:pt x="6832" y="8128"/>
                  </a:lnTo>
                  <a:lnTo>
                    <a:pt x="5715" y="9182"/>
                  </a:lnTo>
                  <a:lnTo>
                    <a:pt x="5715" y="11798"/>
                  </a:lnTo>
                  <a:lnTo>
                    <a:pt x="6832" y="12852"/>
                  </a:lnTo>
                  <a:lnTo>
                    <a:pt x="9588" y="12852"/>
                  </a:lnTo>
                  <a:lnTo>
                    <a:pt x="10706" y="11798"/>
                  </a:lnTo>
                  <a:lnTo>
                    <a:pt x="10706" y="10490"/>
                  </a:lnTo>
                  <a:lnTo>
                    <a:pt x="10706" y="9182"/>
                  </a:lnTo>
                  <a:close/>
                </a:path>
                <a:path w="151765" h="21590">
                  <a:moveTo>
                    <a:pt x="14617" y="17297"/>
                  </a:moveTo>
                  <a:lnTo>
                    <a:pt x="13500" y="16243"/>
                  </a:lnTo>
                  <a:lnTo>
                    <a:pt x="10744" y="16243"/>
                  </a:lnTo>
                  <a:lnTo>
                    <a:pt x="9626" y="17297"/>
                  </a:lnTo>
                  <a:lnTo>
                    <a:pt x="9626" y="19913"/>
                  </a:lnTo>
                  <a:lnTo>
                    <a:pt x="10744" y="20967"/>
                  </a:lnTo>
                  <a:lnTo>
                    <a:pt x="13500" y="20967"/>
                  </a:lnTo>
                  <a:lnTo>
                    <a:pt x="14617" y="19913"/>
                  </a:lnTo>
                  <a:lnTo>
                    <a:pt x="14617" y="18605"/>
                  </a:lnTo>
                  <a:lnTo>
                    <a:pt x="14617" y="17297"/>
                  </a:lnTo>
                  <a:close/>
                </a:path>
                <a:path w="151765" h="21590">
                  <a:moveTo>
                    <a:pt x="16421" y="1054"/>
                  </a:moveTo>
                  <a:lnTo>
                    <a:pt x="15303" y="0"/>
                  </a:lnTo>
                  <a:lnTo>
                    <a:pt x="13500" y="0"/>
                  </a:lnTo>
                  <a:lnTo>
                    <a:pt x="12547" y="0"/>
                  </a:lnTo>
                  <a:lnTo>
                    <a:pt x="10744" y="0"/>
                  </a:lnTo>
                  <a:lnTo>
                    <a:pt x="9626" y="1054"/>
                  </a:lnTo>
                  <a:lnTo>
                    <a:pt x="9626" y="3670"/>
                  </a:lnTo>
                  <a:lnTo>
                    <a:pt x="10744" y="4724"/>
                  </a:lnTo>
                  <a:lnTo>
                    <a:pt x="12547" y="4724"/>
                  </a:lnTo>
                  <a:lnTo>
                    <a:pt x="13500" y="4724"/>
                  </a:lnTo>
                  <a:lnTo>
                    <a:pt x="15303" y="4724"/>
                  </a:lnTo>
                  <a:lnTo>
                    <a:pt x="16421" y="3670"/>
                  </a:lnTo>
                  <a:lnTo>
                    <a:pt x="16421" y="2362"/>
                  </a:lnTo>
                  <a:lnTo>
                    <a:pt x="16421" y="1054"/>
                  </a:lnTo>
                  <a:close/>
                </a:path>
                <a:path w="151765" h="21590">
                  <a:moveTo>
                    <a:pt x="20332" y="9182"/>
                  </a:moveTo>
                  <a:lnTo>
                    <a:pt x="19215" y="8128"/>
                  </a:lnTo>
                  <a:lnTo>
                    <a:pt x="16459" y="8128"/>
                  </a:lnTo>
                  <a:lnTo>
                    <a:pt x="15341" y="9182"/>
                  </a:lnTo>
                  <a:lnTo>
                    <a:pt x="15341" y="11798"/>
                  </a:lnTo>
                  <a:lnTo>
                    <a:pt x="16459" y="12852"/>
                  </a:lnTo>
                  <a:lnTo>
                    <a:pt x="19215" y="12852"/>
                  </a:lnTo>
                  <a:lnTo>
                    <a:pt x="20332" y="11798"/>
                  </a:lnTo>
                  <a:lnTo>
                    <a:pt x="20332" y="10490"/>
                  </a:lnTo>
                  <a:lnTo>
                    <a:pt x="20332" y="9182"/>
                  </a:lnTo>
                  <a:close/>
                </a:path>
                <a:path w="151765" h="21590">
                  <a:moveTo>
                    <a:pt x="26047" y="17297"/>
                  </a:moveTo>
                  <a:lnTo>
                    <a:pt x="24930" y="16243"/>
                  </a:lnTo>
                  <a:lnTo>
                    <a:pt x="23126" y="16243"/>
                  </a:lnTo>
                  <a:lnTo>
                    <a:pt x="22174" y="16243"/>
                  </a:lnTo>
                  <a:lnTo>
                    <a:pt x="20370" y="16243"/>
                  </a:lnTo>
                  <a:lnTo>
                    <a:pt x="19253" y="17297"/>
                  </a:lnTo>
                  <a:lnTo>
                    <a:pt x="19253" y="19913"/>
                  </a:lnTo>
                  <a:lnTo>
                    <a:pt x="20370" y="20967"/>
                  </a:lnTo>
                  <a:lnTo>
                    <a:pt x="22174" y="20967"/>
                  </a:lnTo>
                  <a:lnTo>
                    <a:pt x="23126" y="20967"/>
                  </a:lnTo>
                  <a:lnTo>
                    <a:pt x="24930" y="20967"/>
                  </a:lnTo>
                  <a:lnTo>
                    <a:pt x="26047" y="19913"/>
                  </a:lnTo>
                  <a:lnTo>
                    <a:pt x="26047" y="18605"/>
                  </a:lnTo>
                  <a:lnTo>
                    <a:pt x="26047" y="17297"/>
                  </a:lnTo>
                  <a:close/>
                </a:path>
                <a:path w="151765" h="21590">
                  <a:moveTo>
                    <a:pt x="26047" y="1054"/>
                  </a:moveTo>
                  <a:lnTo>
                    <a:pt x="24930" y="0"/>
                  </a:lnTo>
                  <a:lnTo>
                    <a:pt x="23126" y="0"/>
                  </a:lnTo>
                  <a:lnTo>
                    <a:pt x="22174" y="0"/>
                  </a:lnTo>
                  <a:lnTo>
                    <a:pt x="20370" y="0"/>
                  </a:lnTo>
                  <a:lnTo>
                    <a:pt x="19253" y="1054"/>
                  </a:lnTo>
                  <a:lnTo>
                    <a:pt x="19253" y="3670"/>
                  </a:lnTo>
                  <a:lnTo>
                    <a:pt x="20370" y="4724"/>
                  </a:lnTo>
                  <a:lnTo>
                    <a:pt x="22174" y="4724"/>
                  </a:lnTo>
                  <a:lnTo>
                    <a:pt x="23126" y="4724"/>
                  </a:lnTo>
                  <a:lnTo>
                    <a:pt x="24930" y="4724"/>
                  </a:lnTo>
                  <a:lnTo>
                    <a:pt x="26047" y="3670"/>
                  </a:lnTo>
                  <a:lnTo>
                    <a:pt x="26047" y="2362"/>
                  </a:lnTo>
                  <a:lnTo>
                    <a:pt x="26047" y="1054"/>
                  </a:lnTo>
                  <a:close/>
                </a:path>
                <a:path w="151765" h="21590">
                  <a:moveTo>
                    <a:pt x="29959" y="9182"/>
                  </a:moveTo>
                  <a:lnTo>
                    <a:pt x="28841" y="8128"/>
                  </a:lnTo>
                  <a:lnTo>
                    <a:pt x="26085" y="8128"/>
                  </a:lnTo>
                  <a:lnTo>
                    <a:pt x="24968" y="9182"/>
                  </a:lnTo>
                  <a:lnTo>
                    <a:pt x="24968" y="11798"/>
                  </a:lnTo>
                  <a:lnTo>
                    <a:pt x="26085" y="12852"/>
                  </a:lnTo>
                  <a:lnTo>
                    <a:pt x="28841" y="12852"/>
                  </a:lnTo>
                  <a:lnTo>
                    <a:pt x="29959" y="11798"/>
                  </a:lnTo>
                  <a:lnTo>
                    <a:pt x="29959" y="10490"/>
                  </a:lnTo>
                  <a:lnTo>
                    <a:pt x="29959" y="9182"/>
                  </a:lnTo>
                  <a:close/>
                </a:path>
                <a:path w="151765" h="21590">
                  <a:moveTo>
                    <a:pt x="35674" y="17297"/>
                  </a:moveTo>
                  <a:lnTo>
                    <a:pt x="34556" y="16243"/>
                  </a:lnTo>
                  <a:lnTo>
                    <a:pt x="32753" y="16243"/>
                  </a:lnTo>
                  <a:lnTo>
                    <a:pt x="31800" y="16243"/>
                  </a:lnTo>
                  <a:lnTo>
                    <a:pt x="29997" y="16243"/>
                  </a:lnTo>
                  <a:lnTo>
                    <a:pt x="28879" y="17297"/>
                  </a:lnTo>
                  <a:lnTo>
                    <a:pt x="28879" y="19913"/>
                  </a:lnTo>
                  <a:lnTo>
                    <a:pt x="29997" y="20967"/>
                  </a:lnTo>
                  <a:lnTo>
                    <a:pt x="31800" y="20967"/>
                  </a:lnTo>
                  <a:lnTo>
                    <a:pt x="32753" y="20967"/>
                  </a:lnTo>
                  <a:lnTo>
                    <a:pt x="34556" y="20967"/>
                  </a:lnTo>
                  <a:lnTo>
                    <a:pt x="35674" y="19913"/>
                  </a:lnTo>
                  <a:lnTo>
                    <a:pt x="35674" y="18605"/>
                  </a:lnTo>
                  <a:lnTo>
                    <a:pt x="35674" y="17297"/>
                  </a:lnTo>
                  <a:close/>
                </a:path>
                <a:path w="151765" h="21590">
                  <a:moveTo>
                    <a:pt x="35674" y="1054"/>
                  </a:moveTo>
                  <a:lnTo>
                    <a:pt x="34556" y="0"/>
                  </a:lnTo>
                  <a:lnTo>
                    <a:pt x="32753" y="0"/>
                  </a:lnTo>
                  <a:lnTo>
                    <a:pt x="31800" y="0"/>
                  </a:lnTo>
                  <a:lnTo>
                    <a:pt x="29997" y="0"/>
                  </a:lnTo>
                  <a:lnTo>
                    <a:pt x="28879" y="1054"/>
                  </a:lnTo>
                  <a:lnTo>
                    <a:pt x="28879" y="3670"/>
                  </a:lnTo>
                  <a:lnTo>
                    <a:pt x="29997" y="4724"/>
                  </a:lnTo>
                  <a:lnTo>
                    <a:pt x="31800" y="4724"/>
                  </a:lnTo>
                  <a:lnTo>
                    <a:pt x="32753" y="4724"/>
                  </a:lnTo>
                  <a:lnTo>
                    <a:pt x="34556" y="4724"/>
                  </a:lnTo>
                  <a:lnTo>
                    <a:pt x="35674" y="3670"/>
                  </a:lnTo>
                  <a:lnTo>
                    <a:pt x="35674" y="2362"/>
                  </a:lnTo>
                  <a:lnTo>
                    <a:pt x="35674" y="1054"/>
                  </a:lnTo>
                  <a:close/>
                </a:path>
                <a:path w="151765" h="21590">
                  <a:moveTo>
                    <a:pt x="39585" y="9182"/>
                  </a:moveTo>
                  <a:lnTo>
                    <a:pt x="38468" y="8128"/>
                  </a:lnTo>
                  <a:lnTo>
                    <a:pt x="35712" y="8128"/>
                  </a:lnTo>
                  <a:lnTo>
                    <a:pt x="34594" y="9182"/>
                  </a:lnTo>
                  <a:lnTo>
                    <a:pt x="34594" y="11798"/>
                  </a:lnTo>
                  <a:lnTo>
                    <a:pt x="35712" y="12852"/>
                  </a:lnTo>
                  <a:lnTo>
                    <a:pt x="38468" y="12852"/>
                  </a:lnTo>
                  <a:lnTo>
                    <a:pt x="39585" y="11798"/>
                  </a:lnTo>
                  <a:lnTo>
                    <a:pt x="39585" y="10490"/>
                  </a:lnTo>
                  <a:lnTo>
                    <a:pt x="39585" y="9182"/>
                  </a:lnTo>
                  <a:close/>
                </a:path>
                <a:path w="151765" h="21590">
                  <a:moveTo>
                    <a:pt x="45300" y="17297"/>
                  </a:moveTo>
                  <a:lnTo>
                    <a:pt x="44183" y="16243"/>
                  </a:lnTo>
                  <a:lnTo>
                    <a:pt x="42379" y="16243"/>
                  </a:lnTo>
                  <a:lnTo>
                    <a:pt x="41427" y="16243"/>
                  </a:lnTo>
                  <a:lnTo>
                    <a:pt x="39624" y="16243"/>
                  </a:lnTo>
                  <a:lnTo>
                    <a:pt x="38506" y="17297"/>
                  </a:lnTo>
                  <a:lnTo>
                    <a:pt x="38506" y="19913"/>
                  </a:lnTo>
                  <a:lnTo>
                    <a:pt x="39624" y="20967"/>
                  </a:lnTo>
                  <a:lnTo>
                    <a:pt x="41427" y="20967"/>
                  </a:lnTo>
                  <a:lnTo>
                    <a:pt x="42379" y="20967"/>
                  </a:lnTo>
                  <a:lnTo>
                    <a:pt x="44183" y="20967"/>
                  </a:lnTo>
                  <a:lnTo>
                    <a:pt x="45300" y="19913"/>
                  </a:lnTo>
                  <a:lnTo>
                    <a:pt x="45300" y="18605"/>
                  </a:lnTo>
                  <a:lnTo>
                    <a:pt x="45300" y="17297"/>
                  </a:lnTo>
                  <a:close/>
                </a:path>
                <a:path w="151765" h="21590">
                  <a:moveTo>
                    <a:pt x="45300" y="1054"/>
                  </a:moveTo>
                  <a:lnTo>
                    <a:pt x="44183" y="0"/>
                  </a:lnTo>
                  <a:lnTo>
                    <a:pt x="42379" y="0"/>
                  </a:lnTo>
                  <a:lnTo>
                    <a:pt x="41427" y="0"/>
                  </a:lnTo>
                  <a:lnTo>
                    <a:pt x="39624" y="0"/>
                  </a:lnTo>
                  <a:lnTo>
                    <a:pt x="38506" y="1054"/>
                  </a:lnTo>
                  <a:lnTo>
                    <a:pt x="38506" y="3670"/>
                  </a:lnTo>
                  <a:lnTo>
                    <a:pt x="39624" y="4724"/>
                  </a:lnTo>
                  <a:lnTo>
                    <a:pt x="41427" y="4724"/>
                  </a:lnTo>
                  <a:lnTo>
                    <a:pt x="42379" y="4724"/>
                  </a:lnTo>
                  <a:lnTo>
                    <a:pt x="44183" y="4724"/>
                  </a:lnTo>
                  <a:lnTo>
                    <a:pt x="45300" y="3670"/>
                  </a:lnTo>
                  <a:lnTo>
                    <a:pt x="45300" y="2362"/>
                  </a:lnTo>
                  <a:lnTo>
                    <a:pt x="45300" y="1054"/>
                  </a:lnTo>
                  <a:close/>
                </a:path>
                <a:path w="151765" h="21590">
                  <a:moveTo>
                    <a:pt x="49212" y="9182"/>
                  </a:moveTo>
                  <a:lnTo>
                    <a:pt x="48094" y="8128"/>
                  </a:lnTo>
                  <a:lnTo>
                    <a:pt x="45339" y="8128"/>
                  </a:lnTo>
                  <a:lnTo>
                    <a:pt x="44221" y="9182"/>
                  </a:lnTo>
                  <a:lnTo>
                    <a:pt x="44221" y="11798"/>
                  </a:lnTo>
                  <a:lnTo>
                    <a:pt x="45339" y="12852"/>
                  </a:lnTo>
                  <a:lnTo>
                    <a:pt x="48094" y="12852"/>
                  </a:lnTo>
                  <a:lnTo>
                    <a:pt x="49212" y="11798"/>
                  </a:lnTo>
                  <a:lnTo>
                    <a:pt x="49212" y="10490"/>
                  </a:lnTo>
                  <a:lnTo>
                    <a:pt x="49212" y="9182"/>
                  </a:lnTo>
                  <a:close/>
                </a:path>
                <a:path w="151765" h="21590">
                  <a:moveTo>
                    <a:pt x="54927" y="17297"/>
                  </a:moveTo>
                  <a:lnTo>
                    <a:pt x="53809" y="16243"/>
                  </a:lnTo>
                  <a:lnTo>
                    <a:pt x="52006" y="16243"/>
                  </a:lnTo>
                  <a:lnTo>
                    <a:pt x="51054" y="16243"/>
                  </a:lnTo>
                  <a:lnTo>
                    <a:pt x="49250" y="16243"/>
                  </a:lnTo>
                  <a:lnTo>
                    <a:pt x="48133" y="17297"/>
                  </a:lnTo>
                  <a:lnTo>
                    <a:pt x="48133" y="19913"/>
                  </a:lnTo>
                  <a:lnTo>
                    <a:pt x="49250" y="20967"/>
                  </a:lnTo>
                  <a:lnTo>
                    <a:pt x="51054" y="20967"/>
                  </a:lnTo>
                  <a:lnTo>
                    <a:pt x="52006" y="20967"/>
                  </a:lnTo>
                  <a:lnTo>
                    <a:pt x="53809" y="20967"/>
                  </a:lnTo>
                  <a:lnTo>
                    <a:pt x="54927" y="19913"/>
                  </a:lnTo>
                  <a:lnTo>
                    <a:pt x="54927" y="18605"/>
                  </a:lnTo>
                  <a:lnTo>
                    <a:pt x="54927" y="17297"/>
                  </a:lnTo>
                  <a:close/>
                </a:path>
                <a:path w="151765" h="21590">
                  <a:moveTo>
                    <a:pt x="54927" y="1054"/>
                  </a:moveTo>
                  <a:lnTo>
                    <a:pt x="53809" y="0"/>
                  </a:lnTo>
                  <a:lnTo>
                    <a:pt x="52006" y="0"/>
                  </a:lnTo>
                  <a:lnTo>
                    <a:pt x="51054" y="0"/>
                  </a:lnTo>
                  <a:lnTo>
                    <a:pt x="49250" y="0"/>
                  </a:lnTo>
                  <a:lnTo>
                    <a:pt x="48133" y="1054"/>
                  </a:lnTo>
                  <a:lnTo>
                    <a:pt x="48133" y="3670"/>
                  </a:lnTo>
                  <a:lnTo>
                    <a:pt x="49250" y="4724"/>
                  </a:lnTo>
                  <a:lnTo>
                    <a:pt x="51054" y="4724"/>
                  </a:lnTo>
                  <a:lnTo>
                    <a:pt x="52006" y="4724"/>
                  </a:lnTo>
                  <a:lnTo>
                    <a:pt x="53809" y="4724"/>
                  </a:lnTo>
                  <a:lnTo>
                    <a:pt x="54927" y="3670"/>
                  </a:lnTo>
                  <a:lnTo>
                    <a:pt x="54927" y="2362"/>
                  </a:lnTo>
                  <a:lnTo>
                    <a:pt x="54927" y="1054"/>
                  </a:lnTo>
                  <a:close/>
                </a:path>
                <a:path w="151765" h="21590">
                  <a:moveTo>
                    <a:pt x="58826" y="9182"/>
                  </a:moveTo>
                  <a:lnTo>
                    <a:pt x="57708" y="8128"/>
                  </a:lnTo>
                  <a:lnTo>
                    <a:pt x="54952" y="8128"/>
                  </a:lnTo>
                  <a:lnTo>
                    <a:pt x="53835" y="9182"/>
                  </a:lnTo>
                  <a:lnTo>
                    <a:pt x="53835" y="11798"/>
                  </a:lnTo>
                  <a:lnTo>
                    <a:pt x="54952" y="12852"/>
                  </a:lnTo>
                  <a:lnTo>
                    <a:pt x="57708" y="12852"/>
                  </a:lnTo>
                  <a:lnTo>
                    <a:pt x="58826" y="11798"/>
                  </a:lnTo>
                  <a:lnTo>
                    <a:pt x="58826" y="10490"/>
                  </a:lnTo>
                  <a:lnTo>
                    <a:pt x="58826" y="9182"/>
                  </a:lnTo>
                  <a:close/>
                </a:path>
                <a:path w="151765" h="21590">
                  <a:moveTo>
                    <a:pt x="64541" y="17297"/>
                  </a:moveTo>
                  <a:lnTo>
                    <a:pt x="63423" y="16243"/>
                  </a:lnTo>
                  <a:lnTo>
                    <a:pt x="61620" y="16243"/>
                  </a:lnTo>
                  <a:lnTo>
                    <a:pt x="60667" y="16243"/>
                  </a:lnTo>
                  <a:lnTo>
                    <a:pt x="58864" y="16243"/>
                  </a:lnTo>
                  <a:lnTo>
                    <a:pt x="57746" y="17297"/>
                  </a:lnTo>
                  <a:lnTo>
                    <a:pt x="57746" y="19913"/>
                  </a:lnTo>
                  <a:lnTo>
                    <a:pt x="58864" y="20967"/>
                  </a:lnTo>
                  <a:lnTo>
                    <a:pt x="60667" y="20967"/>
                  </a:lnTo>
                  <a:lnTo>
                    <a:pt x="61620" y="20967"/>
                  </a:lnTo>
                  <a:lnTo>
                    <a:pt x="63423" y="20967"/>
                  </a:lnTo>
                  <a:lnTo>
                    <a:pt x="64541" y="19913"/>
                  </a:lnTo>
                  <a:lnTo>
                    <a:pt x="64541" y="18605"/>
                  </a:lnTo>
                  <a:lnTo>
                    <a:pt x="64541" y="17297"/>
                  </a:lnTo>
                  <a:close/>
                </a:path>
                <a:path w="151765" h="21590">
                  <a:moveTo>
                    <a:pt x="64541" y="1054"/>
                  </a:moveTo>
                  <a:lnTo>
                    <a:pt x="63423" y="0"/>
                  </a:lnTo>
                  <a:lnTo>
                    <a:pt x="61620" y="0"/>
                  </a:lnTo>
                  <a:lnTo>
                    <a:pt x="60667" y="0"/>
                  </a:lnTo>
                  <a:lnTo>
                    <a:pt x="58864" y="0"/>
                  </a:lnTo>
                  <a:lnTo>
                    <a:pt x="57746" y="1054"/>
                  </a:lnTo>
                  <a:lnTo>
                    <a:pt x="57746" y="3670"/>
                  </a:lnTo>
                  <a:lnTo>
                    <a:pt x="58864" y="4724"/>
                  </a:lnTo>
                  <a:lnTo>
                    <a:pt x="60667" y="4724"/>
                  </a:lnTo>
                  <a:lnTo>
                    <a:pt x="61620" y="4724"/>
                  </a:lnTo>
                  <a:lnTo>
                    <a:pt x="63423" y="4724"/>
                  </a:lnTo>
                  <a:lnTo>
                    <a:pt x="64541" y="3670"/>
                  </a:lnTo>
                  <a:lnTo>
                    <a:pt x="64541" y="2362"/>
                  </a:lnTo>
                  <a:lnTo>
                    <a:pt x="64541" y="1054"/>
                  </a:lnTo>
                  <a:close/>
                </a:path>
                <a:path w="151765" h="21590">
                  <a:moveTo>
                    <a:pt x="68453" y="9182"/>
                  </a:moveTo>
                  <a:lnTo>
                    <a:pt x="67335" y="8128"/>
                  </a:lnTo>
                  <a:lnTo>
                    <a:pt x="64579" y="8128"/>
                  </a:lnTo>
                  <a:lnTo>
                    <a:pt x="63461" y="9182"/>
                  </a:lnTo>
                  <a:lnTo>
                    <a:pt x="63461" y="11798"/>
                  </a:lnTo>
                  <a:lnTo>
                    <a:pt x="64579" y="12852"/>
                  </a:lnTo>
                  <a:lnTo>
                    <a:pt x="67335" y="12852"/>
                  </a:lnTo>
                  <a:lnTo>
                    <a:pt x="68453" y="11798"/>
                  </a:lnTo>
                  <a:lnTo>
                    <a:pt x="68453" y="10490"/>
                  </a:lnTo>
                  <a:lnTo>
                    <a:pt x="68453" y="9182"/>
                  </a:lnTo>
                  <a:close/>
                </a:path>
                <a:path w="151765" h="21590">
                  <a:moveTo>
                    <a:pt x="74168" y="17297"/>
                  </a:moveTo>
                  <a:lnTo>
                    <a:pt x="73050" y="16243"/>
                  </a:lnTo>
                  <a:lnTo>
                    <a:pt x="71247" y="16243"/>
                  </a:lnTo>
                  <a:lnTo>
                    <a:pt x="70294" y="16243"/>
                  </a:lnTo>
                  <a:lnTo>
                    <a:pt x="68491" y="16243"/>
                  </a:lnTo>
                  <a:lnTo>
                    <a:pt x="67373" y="17297"/>
                  </a:lnTo>
                  <a:lnTo>
                    <a:pt x="67373" y="19913"/>
                  </a:lnTo>
                  <a:lnTo>
                    <a:pt x="68491" y="20967"/>
                  </a:lnTo>
                  <a:lnTo>
                    <a:pt x="70294" y="20967"/>
                  </a:lnTo>
                  <a:lnTo>
                    <a:pt x="71247" y="20967"/>
                  </a:lnTo>
                  <a:lnTo>
                    <a:pt x="73050" y="20967"/>
                  </a:lnTo>
                  <a:lnTo>
                    <a:pt x="74168" y="19913"/>
                  </a:lnTo>
                  <a:lnTo>
                    <a:pt x="74168" y="18605"/>
                  </a:lnTo>
                  <a:lnTo>
                    <a:pt x="74168" y="17297"/>
                  </a:lnTo>
                  <a:close/>
                </a:path>
                <a:path w="151765" h="21590">
                  <a:moveTo>
                    <a:pt x="74168" y="1054"/>
                  </a:moveTo>
                  <a:lnTo>
                    <a:pt x="73050" y="0"/>
                  </a:lnTo>
                  <a:lnTo>
                    <a:pt x="71247" y="0"/>
                  </a:lnTo>
                  <a:lnTo>
                    <a:pt x="70294" y="0"/>
                  </a:lnTo>
                  <a:lnTo>
                    <a:pt x="68491" y="0"/>
                  </a:lnTo>
                  <a:lnTo>
                    <a:pt x="67373" y="1054"/>
                  </a:lnTo>
                  <a:lnTo>
                    <a:pt x="67373" y="3670"/>
                  </a:lnTo>
                  <a:lnTo>
                    <a:pt x="68491" y="4724"/>
                  </a:lnTo>
                  <a:lnTo>
                    <a:pt x="70294" y="4724"/>
                  </a:lnTo>
                  <a:lnTo>
                    <a:pt x="71247" y="4724"/>
                  </a:lnTo>
                  <a:lnTo>
                    <a:pt x="73050" y="4724"/>
                  </a:lnTo>
                  <a:lnTo>
                    <a:pt x="74168" y="3670"/>
                  </a:lnTo>
                  <a:lnTo>
                    <a:pt x="74168" y="2362"/>
                  </a:lnTo>
                  <a:lnTo>
                    <a:pt x="74168" y="1054"/>
                  </a:lnTo>
                  <a:close/>
                </a:path>
                <a:path w="151765" h="21590">
                  <a:moveTo>
                    <a:pt x="78079" y="9182"/>
                  </a:moveTo>
                  <a:lnTo>
                    <a:pt x="76962" y="8128"/>
                  </a:lnTo>
                  <a:lnTo>
                    <a:pt x="74206" y="8128"/>
                  </a:lnTo>
                  <a:lnTo>
                    <a:pt x="73088" y="9182"/>
                  </a:lnTo>
                  <a:lnTo>
                    <a:pt x="73088" y="11798"/>
                  </a:lnTo>
                  <a:lnTo>
                    <a:pt x="74206" y="12852"/>
                  </a:lnTo>
                  <a:lnTo>
                    <a:pt x="76962" y="12852"/>
                  </a:lnTo>
                  <a:lnTo>
                    <a:pt x="78079" y="11798"/>
                  </a:lnTo>
                  <a:lnTo>
                    <a:pt x="78079" y="10490"/>
                  </a:lnTo>
                  <a:lnTo>
                    <a:pt x="78079" y="9182"/>
                  </a:lnTo>
                  <a:close/>
                </a:path>
                <a:path w="151765" h="21590">
                  <a:moveTo>
                    <a:pt x="83794" y="17297"/>
                  </a:moveTo>
                  <a:lnTo>
                    <a:pt x="82677" y="16243"/>
                  </a:lnTo>
                  <a:lnTo>
                    <a:pt x="80873" y="16243"/>
                  </a:lnTo>
                  <a:lnTo>
                    <a:pt x="79921" y="16243"/>
                  </a:lnTo>
                  <a:lnTo>
                    <a:pt x="78117" y="16243"/>
                  </a:lnTo>
                  <a:lnTo>
                    <a:pt x="77000" y="17297"/>
                  </a:lnTo>
                  <a:lnTo>
                    <a:pt x="77000" y="19913"/>
                  </a:lnTo>
                  <a:lnTo>
                    <a:pt x="78117" y="20967"/>
                  </a:lnTo>
                  <a:lnTo>
                    <a:pt x="79921" y="20967"/>
                  </a:lnTo>
                  <a:lnTo>
                    <a:pt x="80873" y="20967"/>
                  </a:lnTo>
                  <a:lnTo>
                    <a:pt x="82677" y="20967"/>
                  </a:lnTo>
                  <a:lnTo>
                    <a:pt x="83794" y="19913"/>
                  </a:lnTo>
                  <a:lnTo>
                    <a:pt x="83794" y="18605"/>
                  </a:lnTo>
                  <a:lnTo>
                    <a:pt x="83794" y="17297"/>
                  </a:lnTo>
                  <a:close/>
                </a:path>
                <a:path w="151765" h="21590">
                  <a:moveTo>
                    <a:pt x="83794" y="1054"/>
                  </a:moveTo>
                  <a:lnTo>
                    <a:pt x="82677" y="0"/>
                  </a:lnTo>
                  <a:lnTo>
                    <a:pt x="80873" y="0"/>
                  </a:lnTo>
                  <a:lnTo>
                    <a:pt x="79921" y="0"/>
                  </a:lnTo>
                  <a:lnTo>
                    <a:pt x="78117" y="0"/>
                  </a:lnTo>
                  <a:lnTo>
                    <a:pt x="77000" y="1054"/>
                  </a:lnTo>
                  <a:lnTo>
                    <a:pt x="77000" y="3670"/>
                  </a:lnTo>
                  <a:lnTo>
                    <a:pt x="78117" y="4724"/>
                  </a:lnTo>
                  <a:lnTo>
                    <a:pt x="79921" y="4724"/>
                  </a:lnTo>
                  <a:lnTo>
                    <a:pt x="80873" y="4724"/>
                  </a:lnTo>
                  <a:lnTo>
                    <a:pt x="82677" y="4724"/>
                  </a:lnTo>
                  <a:lnTo>
                    <a:pt x="83794" y="3670"/>
                  </a:lnTo>
                  <a:lnTo>
                    <a:pt x="83794" y="2362"/>
                  </a:lnTo>
                  <a:lnTo>
                    <a:pt x="83794" y="1054"/>
                  </a:lnTo>
                  <a:close/>
                </a:path>
                <a:path w="151765" h="21590">
                  <a:moveTo>
                    <a:pt x="87706" y="9182"/>
                  </a:moveTo>
                  <a:lnTo>
                    <a:pt x="86588" y="8128"/>
                  </a:lnTo>
                  <a:lnTo>
                    <a:pt x="83832" y="8128"/>
                  </a:lnTo>
                  <a:lnTo>
                    <a:pt x="82715" y="9182"/>
                  </a:lnTo>
                  <a:lnTo>
                    <a:pt x="82715" y="11798"/>
                  </a:lnTo>
                  <a:lnTo>
                    <a:pt x="83832" y="12852"/>
                  </a:lnTo>
                  <a:lnTo>
                    <a:pt x="86588" y="12852"/>
                  </a:lnTo>
                  <a:lnTo>
                    <a:pt x="87706" y="11798"/>
                  </a:lnTo>
                  <a:lnTo>
                    <a:pt x="87706" y="10490"/>
                  </a:lnTo>
                  <a:lnTo>
                    <a:pt x="87706" y="9182"/>
                  </a:lnTo>
                  <a:close/>
                </a:path>
                <a:path w="151765" h="21590">
                  <a:moveTo>
                    <a:pt x="93421" y="17297"/>
                  </a:moveTo>
                  <a:lnTo>
                    <a:pt x="92303" y="16243"/>
                  </a:lnTo>
                  <a:lnTo>
                    <a:pt x="90500" y="16243"/>
                  </a:lnTo>
                  <a:lnTo>
                    <a:pt x="89547" y="16243"/>
                  </a:lnTo>
                  <a:lnTo>
                    <a:pt x="87744" y="16243"/>
                  </a:lnTo>
                  <a:lnTo>
                    <a:pt x="86626" y="17297"/>
                  </a:lnTo>
                  <a:lnTo>
                    <a:pt x="86626" y="19913"/>
                  </a:lnTo>
                  <a:lnTo>
                    <a:pt x="87744" y="20967"/>
                  </a:lnTo>
                  <a:lnTo>
                    <a:pt x="89547" y="20967"/>
                  </a:lnTo>
                  <a:lnTo>
                    <a:pt x="90500" y="20967"/>
                  </a:lnTo>
                  <a:lnTo>
                    <a:pt x="92303" y="20967"/>
                  </a:lnTo>
                  <a:lnTo>
                    <a:pt x="93421" y="19913"/>
                  </a:lnTo>
                  <a:lnTo>
                    <a:pt x="93421" y="18605"/>
                  </a:lnTo>
                  <a:lnTo>
                    <a:pt x="93421" y="17297"/>
                  </a:lnTo>
                  <a:close/>
                </a:path>
                <a:path w="151765" h="21590">
                  <a:moveTo>
                    <a:pt x="93421" y="1054"/>
                  </a:moveTo>
                  <a:lnTo>
                    <a:pt x="92303" y="0"/>
                  </a:lnTo>
                  <a:lnTo>
                    <a:pt x="90500" y="0"/>
                  </a:lnTo>
                  <a:lnTo>
                    <a:pt x="89547" y="0"/>
                  </a:lnTo>
                  <a:lnTo>
                    <a:pt x="87744" y="0"/>
                  </a:lnTo>
                  <a:lnTo>
                    <a:pt x="86626" y="1054"/>
                  </a:lnTo>
                  <a:lnTo>
                    <a:pt x="86626" y="3670"/>
                  </a:lnTo>
                  <a:lnTo>
                    <a:pt x="87744" y="4724"/>
                  </a:lnTo>
                  <a:lnTo>
                    <a:pt x="89547" y="4724"/>
                  </a:lnTo>
                  <a:lnTo>
                    <a:pt x="90500" y="4724"/>
                  </a:lnTo>
                  <a:lnTo>
                    <a:pt x="92303" y="4724"/>
                  </a:lnTo>
                  <a:lnTo>
                    <a:pt x="93421" y="3670"/>
                  </a:lnTo>
                  <a:lnTo>
                    <a:pt x="93421" y="2362"/>
                  </a:lnTo>
                  <a:lnTo>
                    <a:pt x="93421" y="1054"/>
                  </a:lnTo>
                  <a:close/>
                </a:path>
                <a:path w="151765" h="21590">
                  <a:moveTo>
                    <a:pt x="97332" y="9182"/>
                  </a:moveTo>
                  <a:lnTo>
                    <a:pt x="96215" y="8128"/>
                  </a:lnTo>
                  <a:lnTo>
                    <a:pt x="93459" y="8128"/>
                  </a:lnTo>
                  <a:lnTo>
                    <a:pt x="92341" y="9182"/>
                  </a:lnTo>
                  <a:lnTo>
                    <a:pt x="92341" y="11798"/>
                  </a:lnTo>
                  <a:lnTo>
                    <a:pt x="93459" y="12852"/>
                  </a:lnTo>
                  <a:lnTo>
                    <a:pt x="96215" y="12852"/>
                  </a:lnTo>
                  <a:lnTo>
                    <a:pt x="97332" y="11798"/>
                  </a:lnTo>
                  <a:lnTo>
                    <a:pt x="97332" y="10490"/>
                  </a:lnTo>
                  <a:lnTo>
                    <a:pt x="97332" y="9182"/>
                  </a:lnTo>
                  <a:close/>
                </a:path>
                <a:path w="151765" h="21590">
                  <a:moveTo>
                    <a:pt x="103047" y="17297"/>
                  </a:moveTo>
                  <a:lnTo>
                    <a:pt x="101930" y="16243"/>
                  </a:lnTo>
                  <a:lnTo>
                    <a:pt x="100126" y="16243"/>
                  </a:lnTo>
                  <a:lnTo>
                    <a:pt x="99174" y="16243"/>
                  </a:lnTo>
                  <a:lnTo>
                    <a:pt x="97370" y="16243"/>
                  </a:lnTo>
                  <a:lnTo>
                    <a:pt x="96253" y="17297"/>
                  </a:lnTo>
                  <a:lnTo>
                    <a:pt x="96253" y="19913"/>
                  </a:lnTo>
                  <a:lnTo>
                    <a:pt x="97370" y="20967"/>
                  </a:lnTo>
                  <a:lnTo>
                    <a:pt x="99174" y="20967"/>
                  </a:lnTo>
                  <a:lnTo>
                    <a:pt x="100126" y="20967"/>
                  </a:lnTo>
                  <a:lnTo>
                    <a:pt x="101930" y="20967"/>
                  </a:lnTo>
                  <a:lnTo>
                    <a:pt x="103047" y="19913"/>
                  </a:lnTo>
                  <a:lnTo>
                    <a:pt x="103047" y="18605"/>
                  </a:lnTo>
                  <a:lnTo>
                    <a:pt x="103047" y="17297"/>
                  </a:lnTo>
                  <a:close/>
                </a:path>
                <a:path w="151765" h="21590">
                  <a:moveTo>
                    <a:pt x="103047" y="1054"/>
                  </a:moveTo>
                  <a:lnTo>
                    <a:pt x="101930" y="0"/>
                  </a:lnTo>
                  <a:lnTo>
                    <a:pt x="100126" y="0"/>
                  </a:lnTo>
                  <a:lnTo>
                    <a:pt x="99174" y="0"/>
                  </a:lnTo>
                  <a:lnTo>
                    <a:pt x="97370" y="0"/>
                  </a:lnTo>
                  <a:lnTo>
                    <a:pt x="96253" y="1054"/>
                  </a:lnTo>
                  <a:lnTo>
                    <a:pt x="96253" y="3670"/>
                  </a:lnTo>
                  <a:lnTo>
                    <a:pt x="97370" y="4724"/>
                  </a:lnTo>
                  <a:lnTo>
                    <a:pt x="99174" y="4724"/>
                  </a:lnTo>
                  <a:lnTo>
                    <a:pt x="100126" y="4724"/>
                  </a:lnTo>
                  <a:lnTo>
                    <a:pt x="101930" y="4724"/>
                  </a:lnTo>
                  <a:lnTo>
                    <a:pt x="103047" y="3670"/>
                  </a:lnTo>
                  <a:lnTo>
                    <a:pt x="103047" y="2362"/>
                  </a:lnTo>
                  <a:lnTo>
                    <a:pt x="103047" y="1054"/>
                  </a:lnTo>
                  <a:close/>
                </a:path>
                <a:path w="151765" h="21590">
                  <a:moveTo>
                    <a:pt x="106959" y="9182"/>
                  </a:moveTo>
                  <a:lnTo>
                    <a:pt x="105841" y="8128"/>
                  </a:lnTo>
                  <a:lnTo>
                    <a:pt x="103085" y="8128"/>
                  </a:lnTo>
                  <a:lnTo>
                    <a:pt x="101968" y="9182"/>
                  </a:lnTo>
                  <a:lnTo>
                    <a:pt x="101968" y="11798"/>
                  </a:lnTo>
                  <a:lnTo>
                    <a:pt x="103085" y="12852"/>
                  </a:lnTo>
                  <a:lnTo>
                    <a:pt x="105841" y="12852"/>
                  </a:lnTo>
                  <a:lnTo>
                    <a:pt x="106959" y="11798"/>
                  </a:lnTo>
                  <a:lnTo>
                    <a:pt x="106959" y="10490"/>
                  </a:lnTo>
                  <a:lnTo>
                    <a:pt x="106959" y="9182"/>
                  </a:lnTo>
                  <a:close/>
                </a:path>
                <a:path w="151765" h="21590">
                  <a:moveTo>
                    <a:pt x="112674" y="17297"/>
                  </a:moveTo>
                  <a:lnTo>
                    <a:pt x="111556" y="16243"/>
                  </a:lnTo>
                  <a:lnTo>
                    <a:pt x="109753" y="16243"/>
                  </a:lnTo>
                  <a:lnTo>
                    <a:pt x="108800" y="16243"/>
                  </a:lnTo>
                  <a:lnTo>
                    <a:pt x="106997" y="16243"/>
                  </a:lnTo>
                  <a:lnTo>
                    <a:pt x="105879" y="17297"/>
                  </a:lnTo>
                  <a:lnTo>
                    <a:pt x="105879" y="19913"/>
                  </a:lnTo>
                  <a:lnTo>
                    <a:pt x="106997" y="20967"/>
                  </a:lnTo>
                  <a:lnTo>
                    <a:pt x="108800" y="20967"/>
                  </a:lnTo>
                  <a:lnTo>
                    <a:pt x="109753" y="20967"/>
                  </a:lnTo>
                  <a:lnTo>
                    <a:pt x="111556" y="20967"/>
                  </a:lnTo>
                  <a:lnTo>
                    <a:pt x="112674" y="19913"/>
                  </a:lnTo>
                  <a:lnTo>
                    <a:pt x="112674" y="18605"/>
                  </a:lnTo>
                  <a:lnTo>
                    <a:pt x="112674" y="17297"/>
                  </a:lnTo>
                  <a:close/>
                </a:path>
                <a:path w="151765" h="21590">
                  <a:moveTo>
                    <a:pt x="112674" y="1054"/>
                  </a:moveTo>
                  <a:lnTo>
                    <a:pt x="111556" y="0"/>
                  </a:lnTo>
                  <a:lnTo>
                    <a:pt x="109753" y="0"/>
                  </a:lnTo>
                  <a:lnTo>
                    <a:pt x="108800" y="0"/>
                  </a:lnTo>
                  <a:lnTo>
                    <a:pt x="106997" y="0"/>
                  </a:lnTo>
                  <a:lnTo>
                    <a:pt x="105879" y="1054"/>
                  </a:lnTo>
                  <a:lnTo>
                    <a:pt x="105879" y="3670"/>
                  </a:lnTo>
                  <a:lnTo>
                    <a:pt x="106997" y="4724"/>
                  </a:lnTo>
                  <a:lnTo>
                    <a:pt x="108800" y="4724"/>
                  </a:lnTo>
                  <a:lnTo>
                    <a:pt x="109753" y="4724"/>
                  </a:lnTo>
                  <a:lnTo>
                    <a:pt x="111556" y="4724"/>
                  </a:lnTo>
                  <a:lnTo>
                    <a:pt x="112674" y="3670"/>
                  </a:lnTo>
                  <a:lnTo>
                    <a:pt x="112674" y="2362"/>
                  </a:lnTo>
                  <a:lnTo>
                    <a:pt x="112674" y="1054"/>
                  </a:lnTo>
                  <a:close/>
                </a:path>
                <a:path w="151765" h="21590">
                  <a:moveTo>
                    <a:pt x="116586" y="9182"/>
                  </a:moveTo>
                  <a:lnTo>
                    <a:pt x="115468" y="8128"/>
                  </a:lnTo>
                  <a:lnTo>
                    <a:pt x="112712" y="8128"/>
                  </a:lnTo>
                  <a:lnTo>
                    <a:pt x="111594" y="9182"/>
                  </a:lnTo>
                  <a:lnTo>
                    <a:pt x="111594" y="11798"/>
                  </a:lnTo>
                  <a:lnTo>
                    <a:pt x="112712" y="12852"/>
                  </a:lnTo>
                  <a:lnTo>
                    <a:pt x="115468" y="12852"/>
                  </a:lnTo>
                  <a:lnTo>
                    <a:pt x="116586" y="11798"/>
                  </a:lnTo>
                  <a:lnTo>
                    <a:pt x="116586" y="10490"/>
                  </a:lnTo>
                  <a:lnTo>
                    <a:pt x="116586" y="9182"/>
                  </a:lnTo>
                  <a:close/>
                </a:path>
                <a:path w="151765" h="21590">
                  <a:moveTo>
                    <a:pt x="122301" y="17297"/>
                  </a:moveTo>
                  <a:lnTo>
                    <a:pt x="121183" y="16243"/>
                  </a:lnTo>
                  <a:lnTo>
                    <a:pt x="119380" y="16243"/>
                  </a:lnTo>
                  <a:lnTo>
                    <a:pt x="118427" y="16243"/>
                  </a:lnTo>
                  <a:lnTo>
                    <a:pt x="116624" y="16243"/>
                  </a:lnTo>
                  <a:lnTo>
                    <a:pt x="115506" y="17297"/>
                  </a:lnTo>
                  <a:lnTo>
                    <a:pt x="115506" y="19913"/>
                  </a:lnTo>
                  <a:lnTo>
                    <a:pt x="116624" y="20967"/>
                  </a:lnTo>
                  <a:lnTo>
                    <a:pt x="118427" y="20967"/>
                  </a:lnTo>
                  <a:lnTo>
                    <a:pt x="119380" y="20967"/>
                  </a:lnTo>
                  <a:lnTo>
                    <a:pt x="121183" y="20967"/>
                  </a:lnTo>
                  <a:lnTo>
                    <a:pt x="122301" y="19913"/>
                  </a:lnTo>
                  <a:lnTo>
                    <a:pt x="122301" y="18605"/>
                  </a:lnTo>
                  <a:lnTo>
                    <a:pt x="122301" y="17297"/>
                  </a:lnTo>
                  <a:close/>
                </a:path>
                <a:path w="151765" h="21590">
                  <a:moveTo>
                    <a:pt x="122301" y="1054"/>
                  </a:moveTo>
                  <a:lnTo>
                    <a:pt x="121183" y="0"/>
                  </a:lnTo>
                  <a:lnTo>
                    <a:pt x="119380" y="0"/>
                  </a:lnTo>
                  <a:lnTo>
                    <a:pt x="118427" y="0"/>
                  </a:lnTo>
                  <a:lnTo>
                    <a:pt x="116624" y="0"/>
                  </a:lnTo>
                  <a:lnTo>
                    <a:pt x="115506" y="1054"/>
                  </a:lnTo>
                  <a:lnTo>
                    <a:pt x="115506" y="3670"/>
                  </a:lnTo>
                  <a:lnTo>
                    <a:pt x="116624" y="4724"/>
                  </a:lnTo>
                  <a:lnTo>
                    <a:pt x="118427" y="4724"/>
                  </a:lnTo>
                  <a:lnTo>
                    <a:pt x="119380" y="4724"/>
                  </a:lnTo>
                  <a:lnTo>
                    <a:pt x="121183" y="4724"/>
                  </a:lnTo>
                  <a:lnTo>
                    <a:pt x="122301" y="3670"/>
                  </a:lnTo>
                  <a:lnTo>
                    <a:pt x="122301" y="2362"/>
                  </a:lnTo>
                  <a:lnTo>
                    <a:pt x="122301" y="1054"/>
                  </a:lnTo>
                  <a:close/>
                </a:path>
                <a:path w="151765" h="21590">
                  <a:moveTo>
                    <a:pt x="126212" y="9182"/>
                  </a:moveTo>
                  <a:lnTo>
                    <a:pt x="125095" y="8128"/>
                  </a:lnTo>
                  <a:lnTo>
                    <a:pt x="122339" y="8128"/>
                  </a:lnTo>
                  <a:lnTo>
                    <a:pt x="121221" y="9182"/>
                  </a:lnTo>
                  <a:lnTo>
                    <a:pt x="121221" y="11798"/>
                  </a:lnTo>
                  <a:lnTo>
                    <a:pt x="122339" y="12852"/>
                  </a:lnTo>
                  <a:lnTo>
                    <a:pt x="125095" y="12852"/>
                  </a:lnTo>
                  <a:lnTo>
                    <a:pt x="126212" y="11798"/>
                  </a:lnTo>
                  <a:lnTo>
                    <a:pt x="126212" y="10490"/>
                  </a:lnTo>
                  <a:lnTo>
                    <a:pt x="126212" y="9182"/>
                  </a:lnTo>
                  <a:close/>
                </a:path>
                <a:path w="151765" h="21590">
                  <a:moveTo>
                    <a:pt x="131927" y="17297"/>
                  </a:moveTo>
                  <a:lnTo>
                    <a:pt x="130810" y="16243"/>
                  </a:lnTo>
                  <a:lnTo>
                    <a:pt x="128993" y="16243"/>
                  </a:lnTo>
                  <a:lnTo>
                    <a:pt x="128054" y="16243"/>
                  </a:lnTo>
                  <a:lnTo>
                    <a:pt x="126238" y="16243"/>
                  </a:lnTo>
                  <a:lnTo>
                    <a:pt x="125120" y="17297"/>
                  </a:lnTo>
                  <a:lnTo>
                    <a:pt x="125120" y="19913"/>
                  </a:lnTo>
                  <a:lnTo>
                    <a:pt x="126238" y="20967"/>
                  </a:lnTo>
                  <a:lnTo>
                    <a:pt x="128054" y="20967"/>
                  </a:lnTo>
                  <a:lnTo>
                    <a:pt x="128993" y="20967"/>
                  </a:lnTo>
                  <a:lnTo>
                    <a:pt x="130810" y="20967"/>
                  </a:lnTo>
                  <a:lnTo>
                    <a:pt x="131927" y="19913"/>
                  </a:lnTo>
                  <a:lnTo>
                    <a:pt x="131927" y="18605"/>
                  </a:lnTo>
                  <a:lnTo>
                    <a:pt x="131927" y="17297"/>
                  </a:lnTo>
                  <a:close/>
                </a:path>
                <a:path w="151765" h="21590">
                  <a:moveTo>
                    <a:pt x="131927" y="1054"/>
                  </a:moveTo>
                  <a:lnTo>
                    <a:pt x="130810" y="0"/>
                  </a:lnTo>
                  <a:lnTo>
                    <a:pt x="128993" y="0"/>
                  </a:lnTo>
                  <a:lnTo>
                    <a:pt x="128054" y="0"/>
                  </a:lnTo>
                  <a:lnTo>
                    <a:pt x="126238" y="0"/>
                  </a:lnTo>
                  <a:lnTo>
                    <a:pt x="125120" y="1054"/>
                  </a:lnTo>
                  <a:lnTo>
                    <a:pt x="125120" y="3670"/>
                  </a:lnTo>
                  <a:lnTo>
                    <a:pt x="126238" y="4724"/>
                  </a:lnTo>
                  <a:lnTo>
                    <a:pt x="128054" y="4724"/>
                  </a:lnTo>
                  <a:lnTo>
                    <a:pt x="128993" y="4724"/>
                  </a:lnTo>
                  <a:lnTo>
                    <a:pt x="130810" y="4724"/>
                  </a:lnTo>
                  <a:lnTo>
                    <a:pt x="131927" y="3670"/>
                  </a:lnTo>
                  <a:lnTo>
                    <a:pt x="131927" y="2362"/>
                  </a:lnTo>
                  <a:lnTo>
                    <a:pt x="131927" y="1054"/>
                  </a:lnTo>
                  <a:close/>
                </a:path>
                <a:path w="151765" h="21590">
                  <a:moveTo>
                    <a:pt x="135826" y="9182"/>
                  </a:moveTo>
                  <a:lnTo>
                    <a:pt x="134708" y="8128"/>
                  </a:lnTo>
                  <a:lnTo>
                    <a:pt x="131953" y="8128"/>
                  </a:lnTo>
                  <a:lnTo>
                    <a:pt x="130835" y="9182"/>
                  </a:lnTo>
                  <a:lnTo>
                    <a:pt x="130835" y="11798"/>
                  </a:lnTo>
                  <a:lnTo>
                    <a:pt x="131953" y="12852"/>
                  </a:lnTo>
                  <a:lnTo>
                    <a:pt x="134708" y="12852"/>
                  </a:lnTo>
                  <a:lnTo>
                    <a:pt x="135826" y="11798"/>
                  </a:lnTo>
                  <a:lnTo>
                    <a:pt x="135826" y="10490"/>
                  </a:lnTo>
                  <a:lnTo>
                    <a:pt x="135826" y="9182"/>
                  </a:lnTo>
                  <a:close/>
                </a:path>
                <a:path w="151765" h="21590">
                  <a:moveTo>
                    <a:pt x="141541" y="17297"/>
                  </a:moveTo>
                  <a:lnTo>
                    <a:pt x="140423" y="16243"/>
                  </a:lnTo>
                  <a:lnTo>
                    <a:pt x="138620" y="16243"/>
                  </a:lnTo>
                  <a:lnTo>
                    <a:pt x="137668" y="16243"/>
                  </a:lnTo>
                  <a:lnTo>
                    <a:pt x="135864" y="16243"/>
                  </a:lnTo>
                  <a:lnTo>
                    <a:pt x="134747" y="17297"/>
                  </a:lnTo>
                  <a:lnTo>
                    <a:pt x="134747" y="19913"/>
                  </a:lnTo>
                  <a:lnTo>
                    <a:pt x="135864" y="20967"/>
                  </a:lnTo>
                  <a:lnTo>
                    <a:pt x="137668" y="20967"/>
                  </a:lnTo>
                  <a:lnTo>
                    <a:pt x="138620" y="20967"/>
                  </a:lnTo>
                  <a:lnTo>
                    <a:pt x="140423" y="20967"/>
                  </a:lnTo>
                  <a:lnTo>
                    <a:pt x="141541" y="19913"/>
                  </a:lnTo>
                  <a:lnTo>
                    <a:pt x="141541" y="18605"/>
                  </a:lnTo>
                  <a:lnTo>
                    <a:pt x="141541" y="17297"/>
                  </a:lnTo>
                  <a:close/>
                </a:path>
                <a:path w="151765" h="21590">
                  <a:moveTo>
                    <a:pt x="141541" y="1054"/>
                  </a:moveTo>
                  <a:lnTo>
                    <a:pt x="140423" y="0"/>
                  </a:lnTo>
                  <a:lnTo>
                    <a:pt x="137668" y="0"/>
                  </a:lnTo>
                  <a:lnTo>
                    <a:pt x="136550" y="1054"/>
                  </a:lnTo>
                  <a:lnTo>
                    <a:pt x="136550" y="3670"/>
                  </a:lnTo>
                  <a:lnTo>
                    <a:pt x="137668" y="4724"/>
                  </a:lnTo>
                  <a:lnTo>
                    <a:pt x="140423" y="4724"/>
                  </a:lnTo>
                  <a:lnTo>
                    <a:pt x="141541" y="3670"/>
                  </a:lnTo>
                  <a:lnTo>
                    <a:pt x="141541" y="2362"/>
                  </a:lnTo>
                  <a:lnTo>
                    <a:pt x="141541" y="1054"/>
                  </a:lnTo>
                  <a:close/>
                </a:path>
                <a:path w="151765" h="21590">
                  <a:moveTo>
                    <a:pt x="145453" y="9182"/>
                  </a:moveTo>
                  <a:lnTo>
                    <a:pt x="144335" y="8128"/>
                  </a:lnTo>
                  <a:lnTo>
                    <a:pt x="141579" y="8128"/>
                  </a:lnTo>
                  <a:lnTo>
                    <a:pt x="140462" y="9182"/>
                  </a:lnTo>
                  <a:lnTo>
                    <a:pt x="140462" y="11798"/>
                  </a:lnTo>
                  <a:lnTo>
                    <a:pt x="141579" y="12852"/>
                  </a:lnTo>
                  <a:lnTo>
                    <a:pt x="144335" y="12852"/>
                  </a:lnTo>
                  <a:lnTo>
                    <a:pt x="145453" y="11798"/>
                  </a:lnTo>
                  <a:lnTo>
                    <a:pt x="145453" y="10490"/>
                  </a:lnTo>
                  <a:lnTo>
                    <a:pt x="145453" y="9182"/>
                  </a:lnTo>
                  <a:close/>
                </a:path>
                <a:path w="151765" h="21590">
                  <a:moveTo>
                    <a:pt x="151168" y="17297"/>
                  </a:moveTo>
                  <a:lnTo>
                    <a:pt x="150050" y="16243"/>
                  </a:lnTo>
                  <a:lnTo>
                    <a:pt x="147294" y="16243"/>
                  </a:lnTo>
                  <a:lnTo>
                    <a:pt x="146177" y="17297"/>
                  </a:lnTo>
                  <a:lnTo>
                    <a:pt x="146177" y="19913"/>
                  </a:lnTo>
                  <a:lnTo>
                    <a:pt x="147294" y="20967"/>
                  </a:lnTo>
                  <a:lnTo>
                    <a:pt x="150050" y="20967"/>
                  </a:lnTo>
                  <a:lnTo>
                    <a:pt x="151168" y="19913"/>
                  </a:lnTo>
                  <a:lnTo>
                    <a:pt x="151168" y="18605"/>
                  </a:lnTo>
                  <a:lnTo>
                    <a:pt x="151168" y="17297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49998" y="6600380"/>
              <a:ext cx="261620" cy="35560"/>
            </a:xfrm>
            <a:custGeom>
              <a:avLst/>
              <a:gdLst/>
              <a:ahLst/>
              <a:cxnLst/>
              <a:rect l="l" t="t" r="r" b="b"/>
              <a:pathLst>
                <a:path w="261620" h="35559">
                  <a:moveTo>
                    <a:pt x="1689" y="17284"/>
                  </a:moveTo>
                  <a:lnTo>
                    <a:pt x="571" y="16230"/>
                  </a:lnTo>
                  <a:lnTo>
                    <a:pt x="0" y="16230"/>
                  </a:lnTo>
                  <a:lnTo>
                    <a:pt x="12" y="18592"/>
                  </a:lnTo>
                  <a:lnTo>
                    <a:pt x="1689" y="18592"/>
                  </a:lnTo>
                  <a:lnTo>
                    <a:pt x="1689" y="17284"/>
                  </a:lnTo>
                  <a:close/>
                </a:path>
                <a:path w="261620" h="35559">
                  <a:moveTo>
                    <a:pt x="1689" y="2349"/>
                  </a:moveTo>
                  <a:lnTo>
                    <a:pt x="0" y="2349"/>
                  </a:lnTo>
                  <a:lnTo>
                    <a:pt x="0" y="4724"/>
                  </a:lnTo>
                  <a:lnTo>
                    <a:pt x="571" y="4724"/>
                  </a:lnTo>
                  <a:lnTo>
                    <a:pt x="1689" y="3670"/>
                  </a:lnTo>
                  <a:lnTo>
                    <a:pt x="1689" y="2349"/>
                  </a:lnTo>
                  <a:close/>
                </a:path>
                <a:path w="261620" h="35559">
                  <a:moveTo>
                    <a:pt x="7404" y="9169"/>
                  </a:moveTo>
                  <a:lnTo>
                    <a:pt x="6286" y="8115"/>
                  </a:lnTo>
                  <a:lnTo>
                    <a:pt x="3530" y="8115"/>
                  </a:lnTo>
                  <a:lnTo>
                    <a:pt x="2413" y="9169"/>
                  </a:lnTo>
                  <a:lnTo>
                    <a:pt x="2413" y="11785"/>
                  </a:lnTo>
                  <a:lnTo>
                    <a:pt x="3530" y="12839"/>
                  </a:lnTo>
                  <a:lnTo>
                    <a:pt x="6286" y="12839"/>
                  </a:lnTo>
                  <a:lnTo>
                    <a:pt x="7404" y="11785"/>
                  </a:lnTo>
                  <a:lnTo>
                    <a:pt x="7404" y="10477"/>
                  </a:lnTo>
                  <a:lnTo>
                    <a:pt x="7404" y="9169"/>
                  </a:lnTo>
                  <a:close/>
                </a:path>
                <a:path w="261620" h="35559">
                  <a:moveTo>
                    <a:pt x="13119" y="17284"/>
                  </a:moveTo>
                  <a:lnTo>
                    <a:pt x="12001" y="16230"/>
                  </a:lnTo>
                  <a:lnTo>
                    <a:pt x="10198" y="16230"/>
                  </a:lnTo>
                  <a:lnTo>
                    <a:pt x="9245" y="16230"/>
                  </a:lnTo>
                  <a:lnTo>
                    <a:pt x="7442" y="16230"/>
                  </a:lnTo>
                  <a:lnTo>
                    <a:pt x="6324" y="17284"/>
                  </a:lnTo>
                  <a:lnTo>
                    <a:pt x="6324" y="19900"/>
                  </a:lnTo>
                  <a:lnTo>
                    <a:pt x="7442" y="20955"/>
                  </a:lnTo>
                  <a:lnTo>
                    <a:pt x="9245" y="20955"/>
                  </a:lnTo>
                  <a:lnTo>
                    <a:pt x="10198" y="20955"/>
                  </a:lnTo>
                  <a:lnTo>
                    <a:pt x="12001" y="20955"/>
                  </a:lnTo>
                  <a:lnTo>
                    <a:pt x="13119" y="19900"/>
                  </a:lnTo>
                  <a:lnTo>
                    <a:pt x="13119" y="18592"/>
                  </a:lnTo>
                  <a:lnTo>
                    <a:pt x="13119" y="17284"/>
                  </a:lnTo>
                  <a:close/>
                </a:path>
                <a:path w="261620" h="35559">
                  <a:moveTo>
                    <a:pt x="13119" y="1054"/>
                  </a:moveTo>
                  <a:lnTo>
                    <a:pt x="12001" y="0"/>
                  </a:lnTo>
                  <a:lnTo>
                    <a:pt x="10198" y="0"/>
                  </a:lnTo>
                  <a:lnTo>
                    <a:pt x="9245" y="0"/>
                  </a:lnTo>
                  <a:lnTo>
                    <a:pt x="7442" y="0"/>
                  </a:lnTo>
                  <a:lnTo>
                    <a:pt x="6324" y="1054"/>
                  </a:lnTo>
                  <a:lnTo>
                    <a:pt x="6324" y="3670"/>
                  </a:lnTo>
                  <a:lnTo>
                    <a:pt x="7442" y="4724"/>
                  </a:lnTo>
                  <a:lnTo>
                    <a:pt x="9245" y="4724"/>
                  </a:lnTo>
                  <a:lnTo>
                    <a:pt x="10198" y="4724"/>
                  </a:lnTo>
                  <a:lnTo>
                    <a:pt x="12001" y="4724"/>
                  </a:lnTo>
                  <a:lnTo>
                    <a:pt x="13119" y="3670"/>
                  </a:lnTo>
                  <a:lnTo>
                    <a:pt x="13119" y="2362"/>
                  </a:lnTo>
                  <a:lnTo>
                    <a:pt x="13119" y="1054"/>
                  </a:lnTo>
                  <a:close/>
                </a:path>
                <a:path w="261620" h="35559">
                  <a:moveTo>
                    <a:pt x="17030" y="9169"/>
                  </a:moveTo>
                  <a:lnTo>
                    <a:pt x="15913" y="8115"/>
                  </a:lnTo>
                  <a:lnTo>
                    <a:pt x="13157" y="8115"/>
                  </a:lnTo>
                  <a:lnTo>
                    <a:pt x="12039" y="9169"/>
                  </a:lnTo>
                  <a:lnTo>
                    <a:pt x="12039" y="11785"/>
                  </a:lnTo>
                  <a:lnTo>
                    <a:pt x="13157" y="12839"/>
                  </a:lnTo>
                  <a:lnTo>
                    <a:pt x="15913" y="12839"/>
                  </a:lnTo>
                  <a:lnTo>
                    <a:pt x="17030" y="11785"/>
                  </a:lnTo>
                  <a:lnTo>
                    <a:pt x="17030" y="10477"/>
                  </a:lnTo>
                  <a:lnTo>
                    <a:pt x="17030" y="9169"/>
                  </a:lnTo>
                  <a:close/>
                </a:path>
                <a:path w="261620" h="35559">
                  <a:moveTo>
                    <a:pt x="22745" y="17284"/>
                  </a:moveTo>
                  <a:lnTo>
                    <a:pt x="21628" y="16230"/>
                  </a:lnTo>
                  <a:lnTo>
                    <a:pt x="19824" y="16230"/>
                  </a:lnTo>
                  <a:lnTo>
                    <a:pt x="18872" y="16230"/>
                  </a:lnTo>
                  <a:lnTo>
                    <a:pt x="17068" y="16230"/>
                  </a:lnTo>
                  <a:lnTo>
                    <a:pt x="15951" y="17284"/>
                  </a:lnTo>
                  <a:lnTo>
                    <a:pt x="15951" y="19900"/>
                  </a:lnTo>
                  <a:lnTo>
                    <a:pt x="17068" y="20955"/>
                  </a:lnTo>
                  <a:lnTo>
                    <a:pt x="18872" y="20955"/>
                  </a:lnTo>
                  <a:lnTo>
                    <a:pt x="19824" y="20955"/>
                  </a:lnTo>
                  <a:lnTo>
                    <a:pt x="21628" y="20955"/>
                  </a:lnTo>
                  <a:lnTo>
                    <a:pt x="22745" y="19900"/>
                  </a:lnTo>
                  <a:lnTo>
                    <a:pt x="22745" y="18592"/>
                  </a:lnTo>
                  <a:lnTo>
                    <a:pt x="22745" y="17284"/>
                  </a:lnTo>
                  <a:close/>
                </a:path>
                <a:path w="261620" h="35559">
                  <a:moveTo>
                    <a:pt x="22745" y="1054"/>
                  </a:moveTo>
                  <a:lnTo>
                    <a:pt x="21628" y="0"/>
                  </a:lnTo>
                  <a:lnTo>
                    <a:pt x="19824" y="0"/>
                  </a:lnTo>
                  <a:lnTo>
                    <a:pt x="18872" y="0"/>
                  </a:lnTo>
                  <a:lnTo>
                    <a:pt x="17068" y="0"/>
                  </a:lnTo>
                  <a:lnTo>
                    <a:pt x="15951" y="1054"/>
                  </a:lnTo>
                  <a:lnTo>
                    <a:pt x="15951" y="3670"/>
                  </a:lnTo>
                  <a:lnTo>
                    <a:pt x="17068" y="4724"/>
                  </a:lnTo>
                  <a:lnTo>
                    <a:pt x="18872" y="4724"/>
                  </a:lnTo>
                  <a:lnTo>
                    <a:pt x="19824" y="4724"/>
                  </a:lnTo>
                  <a:lnTo>
                    <a:pt x="21628" y="4724"/>
                  </a:lnTo>
                  <a:lnTo>
                    <a:pt x="22745" y="3670"/>
                  </a:lnTo>
                  <a:lnTo>
                    <a:pt x="22745" y="2362"/>
                  </a:lnTo>
                  <a:lnTo>
                    <a:pt x="22745" y="1054"/>
                  </a:lnTo>
                  <a:close/>
                </a:path>
                <a:path w="261620" h="35559">
                  <a:moveTo>
                    <a:pt x="26657" y="9169"/>
                  </a:moveTo>
                  <a:lnTo>
                    <a:pt x="25539" y="8115"/>
                  </a:lnTo>
                  <a:lnTo>
                    <a:pt x="22783" y="8115"/>
                  </a:lnTo>
                  <a:lnTo>
                    <a:pt x="21666" y="9169"/>
                  </a:lnTo>
                  <a:lnTo>
                    <a:pt x="21666" y="11785"/>
                  </a:lnTo>
                  <a:lnTo>
                    <a:pt x="22783" y="12839"/>
                  </a:lnTo>
                  <a:lnTo>
                    <a:pt x="25539" y="12839"/>
                  </a:lnTo>
                  <a:lnTo>
                    <a:pt x="26657" y="11785"/>
                  </a:lnTo>
                  <a:lnTo>
                    <a:pt x="26657" y="10477"/>
                  </a:lnTo>
                  <a:lnTo>
                    <a:pt x="26657" y="9169"/>
                  </a:lnTo>
                  <a:close/>
                </a:path>
                <a:path w="261620" h="35559">
                  <a:moveTo>
                    <a:pt x="32372" y="17284"/>
                  </a:moveTo>
                  <a:lnTo>
                    <a:pt x="31254" y="16230"/>
                  </a:lnTo>
                  <a:lnTo>
                    <a:pt x="29451" y="16230"/>
                  </a:lnTo>
                  <a:lnTo>
                    <a:pt x="28498" y="16230"/>
                  </a:lnTo>
                  <a:lnTo>
                    <a:pt x="26695" y="16230"/>
                  </a:lnTo>
                  <a:lnTo>
                    <a:pt x="25577" y="17284"/>
                  </a:lnTo>
                  <a:lnTo>
                    <a:pt x="25577" y="19900"/>
                  </a:lnTo>
                  <a:lnTo>
                    <a:pt x="26695" y="20955"/>
                  </a:lnTo>
                  <a:lnTo>
                    <a:pt x="28498" y="20955"/>
                  </a:lnTo>
                  <a:lnTo>
                    <a:pt x="29451" y="20955"/>
                  </a:lnTo>
                  <a:lnTo>
                    <a:pt x="31254" y="20955"/>
                  </a:lnTo>
                  <a:lnTo>
                    <a:pt x="32372" y="19900"/>
                  </a:lnTo>
                  <a:lnTo>
                    <a:pt x="32372" y="18592"/>
                  </a:lnTo>
                  <a:lnTo>
                    <a:pt x="32372" y="17284"/>
                  </a:lnTo>
                  <a:close/>
                </a:path>
                <a:path w="261620" h="35559">
                  <a:moveTo>
                    <a:pt x="32372" y="1054"/>
                  </a:moveTo>
                  <a:lnTo>
                    <a:pt x="31254" y="0"/>
                  </a:lnTo>
                  <a:lnTo>
                    <a:pt x="29451" y="0"/>
                  </a:lnTo>
                  <a:lnTo>
                    <a:pt x="28498" y="0"/>
                  </a:lnTo>
                  <a:lnTo>
                    <a:pt x="26695" y="0"/>
                  </a:lnTo>
                  <a:lnTo>
                    <a:pt x="25577" y="1054"/>
                  </a:lnTo>
                  <a:lnTo>
                    <a:pt x="25577" y="3670"/>
                  </a:lnTo>
                  <a:lnTo>
                    <a:pt x="26695" y="4724"/>
                  </a:lnTo>
                  <a:lnTo>
                    <a:pt x="28498" y="4724"/>
                  </a:lnTo>
                  <a:lnTo>
                    <a:pt x="29451" y="4724"/>
                  </a:lnTo>
                  <a:lnTo>
                    <a:pt x="31254" y="4724"/>
                  </a:lnTo>
                  <a:lnTo>
                    <a:pt x="32372" y="3670"/>
                  </a:lnTo>
                  <a:lnTo>
                    <a:pt x="32372" y="2362"/>
                  </a:lnTo>
                  <a:lnTo>
                    <a:pt x="32372" y="1054"/>
                  </a:lnTo>
                  <a:close/>
                </a:path>
                <a:path w="261620" h="35559">
                  <a:moveTo>
                    <a:pt x="36283" y="9169"/>
                  </a:moveTo>
                  <a:lnTo>
                    <a:pt x="35166" y="8115"/>
                  </a:lnTo>
                  <a:lnTo>
                    <a:pt x="32410" y="8115"/>
                  </a:lnTo>
                  <a:lnTo>
                    <a:pt x="31292" y="9169"/>
                  </a:lnTo>
                  <a:lnTo>
                    <a:pt x="31292" y="11785"/>
                  </a:lnTo>
                  <a:lnTo>
                    <a:pt x="32410" y="12839"/>
                  </a:lnTo>
                  <a:lnTo>
                    <a:pt x="35166" y="12839"/>
                  </a:lnTo>
                  <a:lnTo>
                    <a:pt x="36283" y="11785"/>
                  </a:lnTo>
                  <a:lnTo>
                    <a:pt x="36283" y="10477"/>
                  </a:lnTo>
                  <a:lnTo>
                    <a:pt x="36283" y="9169"/>
                  </a:lnTo>
                  <a:close/>
                </a:path>
                <a:path w="261620" h="35559">
                  <a:moveTo>
                    <a:pt x="41998" y="17284"/>
                  </a:moveTo>
                  <a:lnTo>
                    <a:pt x="40881" y="16230"/>
                  </a:lnTo>
                  <a:lnTo>
                    <a:pt x="39077" y="16230"/>
                  </a:lnTo>
                  <a:lnTo>
                    <a:pt x="38125" y="16230"/>
                  </a:lnTo>
                  <a:lnTo>
                    <a:pt x="36322" y="16230"/>
                  </a:lnTo>
                  <a:lnTo>
                    <a:pt x="35204" y="17284"/>
                  </a:lnTo>
                  <a:lnTo>
                    <a:pt x="35204" y="19900"/>
                  </a:lnTo>
                  <a:lnTo>
                    <a:pt x="36322" y="20955"/>
                  </a:lnTo>
                  <a:lnTo>
                    <a:pt x="38125" y="20955"/>
                  </a:lnTo>
                  <a:lnTo>
                    <a:pt x="39077" y="20955"/>
                  </a:lnTo>
                  <a:lnTo>
                    <a:pt x="40881" y="20955"/>
                  </a:lnTo>
                  <a:lnTo>
                    <a:pt x="41998" y="19900"/>
                  </a:lnTo>
                  <a:lnTo>
                    <a:pt x="41998" y="18592"/>
                  </a:lnTo>
                  <a:lnTo>
                    <a:pt x="41998" y="17284"/>
                  </a:lnTo>
                  <a:close/>
                </a:path>
                <a:path w="261620" h="35559">
                  <a:moveTo>
                    <a:pt x="41998" y="1054"/>
                  </a:moveTo>
                  <a:lnTo>
                    <a:pt x="40881" y="0"/>
                  </a:lnTo>
                  <a:lnTo>
                    <a:pt x="39077" y="0"/>
                  </a:lnTo>
                  <a:lnTo>
                    <a:pt x="38125" y="0"/>
                  </a:lnTo>
                  <a:lnTo>
                    <a:pt x="36322" y="0"/>
                  </a:lnTo>
                  <a:lnTo>
                    <a:pt x="35204" y="1054"/>
                  </a:lnTo>
                  <a:lnTo>
                    <a:pt x="35204" y="3670"/>
                  </a:lnTo>
                  <a:lnTo>
                    <a:pt x="36322" y="4724"/>
                  </a:lnTo>
                  <a:lnTo>
                    <a:pt x="38125" y="4724"/>
                  </a:lnTo>
                  <a:lnTo>
                    <a:pt x="39077" y="4724"/>
                  </a:lnTo>
                  <a:lnTo>
                    <a:pt x="40881" y="4724"/>
                  </a:lnTo>
                  <a:lnTo>
                    <a:pt x="41998" y="3670"/>
                  </a:lnTo>
                  <a:lnTo>
                    <a:pt x="41998" y="2362"/>
                  </a:lnTo>
                  <a:lnTo>
                    <a:pt x="41998" y="1054"/>
                  </a:lnTo>
                  <a:close/>
                </a:path>
                <a:path w="261620" h="35559">
                  <a:moveTo>
                    <a:pt x="45910" y="9169"/>
                  </a:moveTo>
                  <a:lnTo>
                    <a:pt x="44792" y="8115"/>
                  </a:lnTo>
                  <a:lnTo>
                    <a:pt x="42037" y="8115"/>
                  </a:lnTo>
                  <a:lnTo>
                    <a:pt x="40919" y="9169"/>
                  </a:lnTo>
                  <a:lnTo>
                    <a:pt x="40919" y="11785"/>
                  </a:lnTo>
                  <a:lnTo>
                    <a:pt x="42037" y="12839"/>
                  </a:lnTo>
                  <a:lnTo>
                    <a:pt x="44792" y="12839"/>
                  </a:lnTo>
                  <a:lnTo>
                    <a:pt x="45910" y="11785"/>
                  </a:lnTo>
                  <a:lnTo>
                    <a:pt x="45910" y="10477"/>
                  </a:lnTo>
                  <a:lnTo>
                    <a:pt x="45910" y="9169"/>
                  </a:lnTo>
                  <a:close/>
                </a:path>
                <a:path w="261620" h="35559">
                  <a:moveTo>
                    <a:pt x="51625" y="17284"/>
                  </a:moveTo>
                  <a:lnTo>
                    <a:pt x="50507" y="16230"/>
                  </a:lnTo>
                  <a:lnTo>
                    <a:pt x="48704" y="16230"/>
                  </a:lnTo>
                  <a:lnTo>
                    <a:pt x="47752" y="16230"/>
                  </a:lnTo>
                  <a:lnTo>
                    <a:pt x="45948" y="16230"/>
                  </a:lnTo>
                  <a:lnTo>
                    <a:pt x="44831" y="17284"/>
                  </a:lnTo>
                  <a:lnTo>
                    <a:pt x="44831" y="19900"/>
                  </a:lnTo>
                  <a:lnTo>
                    <a:pt x="45948" y="20955"/>
                  </a:lnTo>
                  <a:lnTo>
                    <a:pt x="47752" y="20955"/>
                  </a:lnTo>
                  <a:lnTo>
                    <a:pt x="48704" y="20955"/>
                  </a:lnTo>
                  <a:lnTo>
                    <a:pt x="50507" y="20955"/>
                  </a:lnTo>
                  <a:lnTo>
                    <a:pt x="51625" y="19900"/>
                  </a:lnTo>
                  <a:lnTo>
                    <a:pt x="51625" y="18592"/>
                  </a:lnTo>
                  <a:lnTo>
                    <a:pt x="51625" y="17284"/>
                  </a:lnTo>
                  <a:close/>
                </a:path>
                <a:path w="261620" h="35559">
                  <a:moveTo>
                    <a:pt x="51625" y="1054"/>
                  </a:moveTo>
                  <a:lnTo>
                    <a:pt x="50507" y="0"/>
                  </a:lnTo>
                  <a:lnTo>
                    <a:pt x="48704" y="0"/>
                  </a:lnTo>
                  <a:lnTo>
                    <a:pt x="47752" y="0"/>
                  </a:lnTo>
                  <a:lnTo>
                    <a:pt x="45948" y="0"/>
                  </a:lnTo>
                  <a:lnTo>
                    <a:pt x="44831" y="1054"/>
                  </a:lnTo>
                  <a:lnTo>
                    <a:pt x="44831" y="3670"/>
                  </a:lnTo>
                  <a:lnTo>
                    <a:pt x="45948" y="4724"/>
                  </a:lnTo>
                  <a:lnTo>
                    <a:pt x="47752" y="4724"/>
                  </a:lnTo>
                  <a:lnTo>
                    <a:pt x="48704" y="4724"/>
                  </a:lnTo>
                  <a:lnTo>
                    <a:pt x="50507" y="4724"/>
                  </a:lnTo>
                  <a:lnTo>
                    <a:pt x="51625" y="3670"/>
                  </a:lnTo>
                  <a:lnTo>
                    <a:pt x="51625" y="2362"/>
                  </a:lnTo>
                  <a:lnTo>
                    <a:pt x="51625" y="1054"/>
                  </a:lnTo>
                  <a:close/>
                </a:path>
                <a:path w="261620" h="35559">
                  <a:moveTo>
                    <a:pt x="55537" y="9169"/>
                  </a:moveTo>
                  <a:lnTo>
                    <a:pt x="54419" y="8115"/>
                  </a:lnTo>
                  <a:lnTo>
                    <a:pt x="51663" y="8115"/>
                  </a:lnTo>
                  <a:lnTo>
                    <a:pt x="50546" y="9169"/>
                  </a:lnTo>
                  <a:lnTo>
                    <a:pt x="50546" y="11785"/>
                  </a:lnTo>
                  <a:lnTo>
                    <a:pt x="51663" y="12839"/>
                  </a:lnTo>
                  <a:lnTo>
                    <a:pt x="54419" y="12839"/>
                  </a:lnTo>
                  <a:lnTo>
                    <a:pt x="55537" y="11785"/>
                  </a:lnTo>
                  <a:lnTo>
                    <a:pt x="55537" y="10477"/>
                  </a:lnTo>
                  <a:lnTo>
                    <a:pt x="55537" y="9169"/>
                  </a:lnTo>
                  <a:close/>
                </a:path>
                <a:path w="261620" h="35559">
                  <a:moveTo>
                    <a:pt x="61252" y="17284"/>
                  </a:moveTo>
                  <a:lnTo>
                    <a:pt x="60134" y="16230"/>
                  </a:lnTo>
                  <a:lnTo>
                    <a:pt x="58331" y="16230"/>
                  </a:lnTo>
                  <a:lnTo>
                    <a:pt x="57378" y="16230"/>
                  </a:lnTo>
                  <a:lnTo>
                    <a:pt x="55575" y="16230"/>
                  </a:lnTo>
                  <a:lnTo>
                    <a:pt x="54457" y="17284"/>
                  </a:lnTo>
                  <a:lnTo>
                    <a:pt x="54457" y="19900"/>
                  </a:lnTo>
                  <a:lnTo>
                    <a:pt x="55575" y="20955"/>
                  </a:lnTo>
                  <a:lnTo>
                    <a:pt x="57378" y="20955"/>
                  </a:lnTo>
                  <a:lnTo>
                    <a:pt x="58331" y="20955"/>
                  </a:lnTo>
                  <a:lnTo>
                    <a:pt x="60134" y="20955"/>
                  </a:lnTo>
                  <a:lnTo>
                    <a:pt x="61252" y="19900"/>
                  </a:lnTo>
                  <a:lnTo>
                    <a:pt x="61252" y="18592"/>
                  </a:lnTo>
                  <a:lnTo>
                    <a:pt x="61252" y="17284"/>
                  </a:lnTo>
                  <a:close/>
                </a:path>
                <a:path w="261620" h="35559">
                  <a:moveTo>
                    <a:pt x="61252" y="1054"/>
                  </a:moveTo>
                  <a:lnTo>
                    <a:pt x="60134" y="0"/>
                  </a:lnTo>
                  <a:lnTo>
                    <a:pt x="58331" y="0"/>
                  </a:lnTo>
                  <a:lnTo>
                    <a:pt x="57378" y="0"/>
                  </a:lnTo>
                  <a:lnTo>
                    <a:pt x="55575" y="0"/>
                  </a:lnTo>
                  <a:lnTo>
                    <a:pt x="54457" y="1054"/>
                  </a:lnTo>
                  <a:lnTo>
                    <a:pt x="54457" y="3670"/>
                  </a:lnTo>
                  <a:lnTo>
                    <a:pt x="55575" y="4724"/>
                  </a:lnTo>
                  <a:lnTo>
                    <a:pt x="57378" y="4724"/>
                  </a:lnTo>
                  <a:lnTo>
                    <a:pt x="58331" y="4724"/>
                  </a:lnTo>
                  <a:lnTo>
                    <a:pt x="60134" y="4724"/>
                  </a:lnTo>
                  <a:lnTo>
                    <a:pt x="61252" y="3670"/>
                  </a:lnTo>
                  <a:lnTo>
                    <a:pt x="61252" y="2362"/>
                  </a:lnTo>
                  <a:lnTo>
                    <a:pt x="61252" y="1054"/>
                  </a:lnTo>
                  <a:close/>
                </a:path>
                <a:path w="261620" h="35559">
                  <a:moveTo>
                    <a:pt x="65151" y="9169"/>
                  </a:moveTo>
                  <a:lnTo>
                    <a:pt x="64033" y="8115"/>
                  </a:lnTo>
                  <a:lnTo>
                    <a:pt x="61277" y="8115"/>
                  </a:lnTo>
                  <a:lnTo>
                    <a:pt x="60159" y="9169"/>
                  </a:lnTo>
                  <a:lnTo>
                    <a:pt x="60159" y="11785"/>
                  </a:lnTo>
                  <a:lnTo>
                    <a:pt x="61277" y="12839"/>
                  </a:lnTo>
                  <a:lnTo>
                    <a:pt x="64033" y="12839"/>
                  </a:lnTo>
                  <a:lnTo>
                    <a:pt x="65151" y="11785"/>
                  </a:lnTo>
                  <a:lnTo>
                    <a:pt x="65151" y="10477"/>
                  </a:lnTo>
                  <a:lnTo>
                    <a:pt x="65151" y="9169"/>
                  </a:lnTo>
                  <a:close/>
                </a:path>
                <a:path w="261620" h="35559">
                  <a:moveTo>
                    <a:pt x="70866" y="17284"/>
                  </a:moveTo>
                  <a:lnTo>
                    <a:pt x="69748" y="16230"/>
                  </a:lnTo>
                  <a:lnTo>
                    <a:pt x="67945" y="16230"/>
                  </a:lnTo>
                  <a:lnTo>
                    <a:pt x="66992" y="16230"/>
                  </a:lnTo>
                  <a:lnTo>
                    <a:pt x="65189" y="16230"/>
                  </a:lnTo>
                  <a:lnTo>
                    <a:pt x="64071" y="17284"/>
                  </a:lnTo>
                  <a:lnTo>
                    <a:pt x="64071" y="19900"/>
                  </a:lnTo>
                  <a:lnTo>
                    <a:pt x="65189" y="20955"/>
                  </a:lnTo>
                  <a:lnTo>
                    <a:pt x="66992" y="20955"/>
                  </a:lnTo>
                  <a:lnTo>
                    <a:pt x="67945" y="20955"/>
                  </a:lnTo>
                  <a:lnTo>
                    <a:pt x="69748" y="20955"/>
                  </a:lnTo>
                  <a:lnTo>
                    <a:pt x="70866" y="19900"/>
                  </a:lnTo>
                  <a:lnTo>
                    <a:pt x="70866" y="18592"/>
                  </a:lnTo>
                  <a:lnTo>
                    <a:pt x="70866" y="17284"/>
                  </a:lnTo>
                  <a:close/>
                </a:path>
                <a:path w="261620" h="35559">
                  <a:moveTo>
                    <a:pt x="70866" y="1054"/>
                  </a:moveTo>
                  <a:lnTo>
                    <a:pt x="69748" y="0"/>
                  </a:lnTo>
                  <a:lnTo>
                    <a:pt x="67945" y="0"/>
                  </a:lnTo>
                  <a:lnTo>
                    <a:pt x="66992" y="0"/>
                  </a:lnTo>
                  <a:lnTo>
                    <a:pt x="65189" y="0"/>
                  </a:lnTo>
                  <a:lnTo>
                    <a:pt x="64071" y="1054"/>
                  </a:lnTo>
                  <a:lnTo>
                    <a:pt x="64071" y="3670"/>
                  </a:lnTo>
                  <a:lnTo>
                    <a:pt x="65189" y="4724"/>
                  </a:lnTo>
                  <a:lnTo>
                    <a:pt x="66992" y="4724"/>
                  </a:lnTo>
                  <a:lnTo>
                    <a:pt x="67945" y="4724"/>
                  </a:lnTo>
                  <a:lnTo>
                    <a:pt x="69748" y="4724"/>
                  </a:lnTo>
                  <a:lnTo>
                    <a:pt x="70866" y="3670"/>
                  </a:lnTo>
                  <a:lnTo>
                    <a:pt x="70866" y="2362"/>
                  </a:lnTo>
                  <a:lnTo>
                    <a:pt x="70866" y="1054"/>
                  </a:lnTo>
                  <a:close/>
                </a:path>
                <a:path w="261620" h="35559">
                  <a:moveTo>
                    <a:pt x="74777" y="9169"/>
                  </a:moveTo>
                  <a:lnTo>
                    <a:pt x="73660" y="8115"/>
                  </a:lnTo>
                  <a:lnTo>
                    <a:pt x="70904" y="8115"/>
                  </a:lnTo>
                  <a:lnTo>
                    <a:pt x="69786" y="9169"/>
                  </a:lnTo>
                  <a:lnTo>
                    <a:pt x="69786" y="11785"/>
                  </a:lnTo>
                  <a:lnTo>
                    <a:pt x="70904" y="12839"/>
                  </a:lnTo>
                  <a:lnTo>
                    <a:pt x="73660" y="12839"/>
                  </a:lnTo>
                  <a:lnTo>
                    <a:pt x="74777" y="11785"/>
                  </a:lnTo>
                  <a:lnTo>
                    <a:pt x="74777" y="10477"/>
                  </a:lnTo>
                  <a:lnTo>
                    <a:pt x="74777" y="9169"/>
                  </a:lnTo>
                  <a:close/>
                </a:path>
                <a:path w="261620" h="35559">
                  <a:moveTo>
                    <a:pt x="80492" y="17284"/>
                  </a:moveTo>
                  <a:lnTo>
                    <a:pt x="79375" y="16230"/>
                  </a:lnTo>
                  <a:lnTo>
                    <a:pt x="77571" y="16230"/>
                  </a:lnTo>
                  <a:lnTo>
                    <a:pt x="76619" y="16230"/>
                  </a:lnTo>
                  <a:lnTo>
                    <a:pt x="74815" y="16230"/>
                  </a:lnTo>
                  <a:lnTo>
                    <a:pt x="73698" y="17284"/>
                  </a:lnTo>
                  <a:lnTo>
                    <a:pt x="73698" y="19900"/>
                  </a:lnTo>
                  <a:lnTo>
                    <a:pt x="74815" y="20955"/>
                  </a:lnTo>
                  <a:lnTo>
                    <a:pt x="76619" y="20955"/>
                  </a:lnTo>
                  <a:lnTo>
                    <a:pt x="77571" y="20955"/>
                  </a:lnTo>
                  <a:lnTo>
                    <a:pt x="79375" y="20955"/>
                  </a:lnTo>
                  <a:lnTo>
                    <a:pt x="80492" y="19900"/>
                  </a:lnTo>
                  <a:lnTo>
                    <a:pt x="80492" y="18592"/>
                  </a:lnTo>
                  <a:lnTo>
                    <a:pt x="80492" y="17284"/>
                  </a:lnTo>
                  <a:close/>
                </a:path>
                <a:path w="261620" h="35559">
                  <a:moveTo>
                    <a:pt x="80492" y="1054"/>
                  </a:moveTo>
                  <a:lnTo>
                    <a:pt x="79375" y="0"/>
                  </a:lnTo>
                  <a:lnTo>
                    <a:pt x="77571" y="0"/>
                  </a:lnTo>
                  <a:lnTo>
                    <a:pt x="76619" y="0"/>
                  </a:lnTo>
                  <a:lnTo>
                    <a:pt x="74815" y="0"/>
                  </a:lnTo>
                  <a:lnTo>
                    <a:pt x="73698" y="1054"/>
                  </a:lnTo>
                  <a:lnTo>
                    <a:pt x="73698" y="3670"/>
                  </a:lnTo>
                  <a:lnTo>
                    <a:pt x="74815" y="4724"/>
                  </a:lnTo>
                  <a:lnTo>
                    <a:pt x="76619" y="4724"/>
                  </a:lnTo>
                  <a:lnTo>
                    <a:pt x="77571" y="4724"/>
                  </a:lnTo>
                  <a:lnTo>
                    <a:pt x="79375" y="4724"/>
                  </a:lnTo>
                  <a:lnTo>
                    <a:pt x="80492" y="3670"/>
                  </a:lnTo>
                  <a:lnTo>
                    <a:pt x="80492" y="2362"/>
                  </a:lnTo>
                  <a:lnTo>
                    <a:pt x="80492" y="1054"/>
                  </a:lnTo>
                  <a:close/>
                </a:path>
                <a:path w="261620" h="35559">
                  <a:moveTo>
                    <a:pt x="84404" y="9169"/>
                  </a:moveTo>
                  <a:lnTo>
                    <a:pt x="83286" y="8115"/>
                  </a:lnTo>
                  <a:lnTo>
                    <a:pt x="80530" y="8115"/>
                  </a:lnTo>
                  <a:lnTo>
                    <a:pt x="79413" y="9169"/>
                  </a:lnTo>
                  <a:lnTo>
                    <a:pt x="79413" y="11785"/>
                  </a:lnTo>
                  <a:lnTo>
                    <a:pt x="80530" y="12839"/>
                  </a:lnTo>
                  <a:lnTo>
                    <a:pt x="83286" y="12839"/>
                  </a:lnTo>
                  <a:lnTo>
                    <a:pt x="84404" y="11785"/>
                  </a:lnTo>
                  <a:lnTo>
                    <a:pt x="84404" y="10477"/>
                  </a:lnTo>
                  <a:lnTo>
                    <a:pt x="84404" y="9169"/>
                  </a:lnTo>
                  <a:close/>
                </a:path>
                <a:path w="261620" h="35559">
                  <a:moveTo>
                    <a:pt x="90119" y="17284"/>
                  </a:moveTo>
                  <a:lnTo>
                    <a:pt x="89001" y="16230"/>
                  </a:lnTo>
                  <a:lnTo>
                    <a:pt x="87198" y="16230"/>
                  </a:lnTo>
                  <a:lnTo>
                    <a:pt x="86245" y="16230"/>
                  </a:lnTo>
                  <a:lnTo>
                    <a:pt x="84442" y="16230"/>
                  </a:lnTo>
                  <a:lnTo>
                    <a:pt x="83324" y="17284"/>
                  </a:lnTo>
                  <a:lnTo>
                    <a:pt x="83324" y="19900"/>
                  </a:lnTo>
                  <a:lnTo>
                    <a:pt x="84442" y="20955"/>
                  </a:lnTo>
                  <a:lnTo>
                    <a:pt x="86245" y="20955"/>
                  </a:lnTo>
                  <a:lnTo>
                    <a:pt x="87198" y="20955"/>
                  </a:lnTo>
                  <a:lnTo>
                    <a:pt x="89001" y="20955"/>
                  </a:lnTo>
                  <a:lnTo>
                    <a:pt x="90119" y="19900"/>
                  </a:lnTo>
                  <a:lnTo>
                    <a:pt x="90119" y="18592"/>
                  </a:lnTo>
                  <a:lnTo>
                    <a:pt x="90119" y="17284"/>
                  </a:lnTo>
                  <a:close/>
                </a:path>
                <a:path w="261620" h="35559">
                  <a:moveTo>
                    <a:pt x="90119" y="1054"/>
                  </a:moveTo>
                  <a:lnTo>
                    <a:pt x="89001" y="0"/>
                  </a:lnTo>
                  <a:lnTo>
                    <a:pt x="87198" y="0"/>
                  </a:lnTo>
                  <a:lnTo>
                    <a:pt x="86245" y="0"/>
                  </a:lnTo>
                  <a:lnTo>
                    <a:pt x="84442" y="0"/>
                  </a:lnTo>
                  <a:lnTo>
                    <a:pt x="83324" y="1054"/>
                  </a:lnTo>
                  <a:lnTo>
                    <a:pt x="83324" y="3670"/>
                  </a:lnTo>
                  <a:lnTo>
                    <a:pt x="84442" y="4724"/>
                  </a:lnTo>
                  <a:lnTo>
                    <a:pt x="86245" y="4724"/>
                  </a:lnTo>
                  <a:lnTo>
                    <a:pt x="87198" y="4724"/>
                  </a:lnTo>
                  <a:lnTo>
                    <a:pt x="89001" y="4724"/>
                  </a:lnTo>
                  <a:lnTo>
                    <a:pt x="90119" y="3670"/>
                  </a:lnTo>
                  <a:lnTo>
                    <a:pt x="90119" y="2362"/>
                  </a:lnTo>
                  <a:lnTo>
                    <a:pt x="90119" y="1054"/>
                  </a:lnTo>
                  <a:close/>
                </a:path>
                <a:path w="261620" h="35559">
                  <a:moveTo>
                    <a:pt x="94030" y="9169"/>
                  </a:moveTo>
                  <a:lnTo>
                    <a:pt x="92913" y="8115"/>
                  </a:lnTo>
                  <a:lnTo>
                    <a:pt x="90157" y="8115"/>
                  </a:lnTo>
                  <a:lnTo>
                    <a:pt x="89039" y="9169"/>
                  </a:lnTo>
                  <a:lnTo>
                    <a:pt x="89039" y="11785"/>
                  </a:lnTo>
                  <a:lnTo>
                    <a:pt x="90157" y="12839"/>
                  </a:lnTo>
                  <a:lnTo>
                    <a:pt x="92913" y="12839"/>
                  </a:lnTo>
                  <a:lnTo>
                    <a:pt x="94030" y="11785"/>
                  </a:lnTo>
                  <a:lnTo>
                    <a:pt x="94030" y="10477"/>
                  </a:lnTo>
                  <a:lnTo>
                    <a:pt x="94030" y="9169"/>
                  </a:lnTo>
                  <a:close/>
                </a:path>
                <a:path w="261620" h="35559">
                  <a:moveTo>
                    <a:pt x="99745" y="17284"/>
                  </a:moveTo>
                  <a:lnTo>
                    <a:pt x="98628" y="16230"/>
                  </a:lnTo>
                  <a:lnTo>
                    <a:pt x="95872" y="16230"/>
                  </a:lnTo>
                  <a:lnTo>
                    <a:pt x="94754" y="17284"/>
                  </a:lnTo>
                  <a:lnTo>
                    <a:pt x="94754" y="19900"/>
                  </a:lnTo>
                  <a:lnTo>
                    <a:pt x="95872" y="20955"/>
                  </a:lnTo>
                  <a:lnTo>
                    <a:pt x="98628" y="20955"/>
                  </a:lnTo>
                  <a:lnTo>
                    <a:pt x="99745" y="19900"/>
                  </a:lnTo>
                  <a:lnTo>
                    <a:pt x="99745" y="18592"/>
                  </a:lnTo>
                  <a:lnTo>
                    <a:pt x="99745" y="17284"/>
                  </a:lnTo>
                  <a:close/>
                </a:path>
                <a:path w="261620" h="35559">
                  <a:moveTo>
                    <a:pt x="99745" y="1054"/>
                  </a:moveTo>
                  <a:lnTo>
                    <a:pt x="98628" y="0"/>
                  </a:lnTo>
                  <a:lnTo>
                    <a:pt x="95872" y="0"/>
                  </a:lnTo>
                  <a:lnTo>
                    <a:pt x="94754" y="1054"/>
                  </a:lnTo>
                  <a:lnTo>
                    <a:pt x="94754" y="3670"/>
                  </a:lnTo>
                  <a:lnTo>
                    <a:pt x="95872" y="4724"/>
                  </a:lnTo>
                  <a:lnTo>
                    <a:pt x="98628" y="4724"/>
                  </a:lnTo>
                  <a:lnTo>
                    <a:pt x="99745" y="3670"/>
                  </a:lnTo>
                  <a:lnTo>
                    <a:pt x="99745" y="2362"/>
                  </a:lnTo>
                  <a:lnTo>
                    <a:pt x="99745" y="1054"/>
                  </a:lnTo>
                  <a:close/>
                </a:path>
                <a:path w="261620" h="35559">
                  <a:moveTo>
                    <a:pt x="109372" y="17284"/>
                  </a:moveTo>
                  <a:lnTo>
                    <a:pt x="108254" y="16230"/>
                  </a:lnTo>
                  <a:lnTo>
                    <a:pt x="105498" y="16230"/>
                  </a:lnTo>
                  <a:lnTo>
                    <a:pt x="104381" y="17284"/>
                  </a:lnTo>
                  <a:lnTo>
                    <a:pt x="104381" y="19900"/>
                  </a:lnTo>
                  <a:lnTo>
                    <a:pt x="105498" y="20955"/>
                  </a:lnTo>
                  <a:lnTo>
                    <a:pt x="108254" y="20955"/>
                  </a:lnTo>
                  <a:lnTo>
                    <a:pt x="109372" y="19900"/>
                  </a:lnTo>
                  <a:lnTo>
                    <a:pt x="109372" y="18592"/>
                  </a:lnTo>
                  <a:lnTo>
                    <a:pt x="109372" y="17284"/>
                  </a:lnTo>
                  <a:close/>
                </a:path>
                <a:path w="261620" h="35559">
                  <a:moveTo>
                    <a:pt x="223062" y="15481"/>
                  </a:moveTo>
                  <a:lnTo>
                    <a:pt x="221945" y="14427"/>
                  </a:lnTo>
                  <a:lnTo>
                    <a:pt x="219189" y="14427"/>
                  </a:lnTo>
                  <a:lnTo>
                    <a:pt x="218071" y="15481"/>
                  </a:lnTo>
                  <a:lnTo>
                    <a:pt x="218071" y="18097"/>
                  </a:lnTo>
                  <a:lnTo>
                    <a:pt x="219189" y="19151"/>
                  </a:lnTo>
                  <a:lnTo>
                    <a:pt x="221945" y="19151"/>
                  </a:lnTo>
                  <a:lnTo>
                    <a:pt x="223062" y="18097"/>
                  </a:lnTo>
                  <a:lnTo>
                    <a:pt x="223062" y="16789"/>
                  </a:lnTo>
                  <a:lnTo>
                    <a:pt x="223062" y="15481"/>
                  </a:lnTo>
                  <a:close/>
                </a:path>
                <a:path w="261620" h="35559">
                  <a:moveTo>
                    <a:pt x="228777" y="23609"/>
                  </a:moveTo>
                  <a:lnTo>
                    <a:pt x="227660" y="22555"/>
                  </a:lnTo>
                  <a:lnTo>
                    <a:pt x="224904" y="22555"/>
                  </a:lnTo>
                  <a:lnTo>
                    <a:pt x="223786" y="23609"/>
                  </a:lnTo>
                  <a:lnTo>
                    <a:pt x="223786" y="26225"/>
                  </a:lnTo>
                  <a:lnTo>
                    <a:pt x="224904" y="27279"/>
                  </a:lnTo>
                  <a:lnTo>
                    <a:pt x="227660" y="27279"/>
                  </a:lnTo>
                  <a:lnTo>
                    <a:pt x="228777" y="26225"/>
                  </a:lnTo>
                  <a:lnTo>
                    <a:pt x="228777" y="24917"/>
                  </a:lnTo>
                  <a:lnTo>
                    <a:pt x="228777" y="23609"/>
                  </a:lnTo>
                  <a:close/>
                </a:path>
                <a:path w="261620" h="35559">
                  <a:moveTo>
                    <a:pt x="232689" y="31724"/>
                  </a:moveTo>
                  <a:lnTo>
                    <a:pt x="231571" y="30670"/>
                  </a:lnTo>
                  <a:lnTo>
                    <a:pt x="228815" y="30670"/>
                  </a:lnTo>
                  <a:lnTo>
                    <a:pt x="227698" y="31724"/>
                  </a:lnTo>
                  <a:lnTo>
                    <a:pt x="227698" y="34340"/>
                  </a:lnTo>
                  <a:lnTo>
                    <a:pt x="228815" y="35394"/>
                  </a:lnTo>
                  <a:lnTo>
                    <a:pt x="231571" y="35394"/>
                  </a:lnTo>
                  <a:lnTo>
                    <a:pt x="232689" y="34340"/>
                  </a:lnTo>
                  <a:lnTo>
                    <a:pt x="232689" y="33032"/>
                  </a:lnTo>
                  <a:lnTo>
                    <a:pt x="232689" y="31724"/>
                  </a:lnTo>
                  <a:close/>
                </a:path>
                <a:path w="261620" h="35559">
                  <a:moveTo>
                    <a:pt x="234492" y="15481"/>
                  </a:moveTo>
                  <a:lnTo>
                    <a:pt x="233375" y="14427"/>
                  </a:lnTo>
                  <a:lnTo>
                    <a:pt x="231571" y="14427"/>
                  </a:lnTo>
                  <a:lnTo>
                    <a:pt x="230619" y="14427"/>
                  </a:lnTo>
                  <a:lnTo>
                    <a:pt x="228815" y="14427"/>
                  </a:lnTo>
                  <a:lnTo>
                    <a:pt x="227698" y="15481"/>
                  </a:lnTo>
                  <a:lnTo>
                    <a:pt x="227698" y="18097"/>
                  </a:lnTo>
                  <a:lnTo>
                    <a:pt x="228815" y="19151"/>
                  </a:lnTo>
                  <a:lnTo>
                    <a:pt x="230619" y="19151"/>
                  </a:lnTo>
                  <a:lnTo>
                    <a:pt x="231571" y="19151"/>
                  </a:lnTo>
                  <a:lnTo>
                    <a:pt x="233375" y="19151"/>
                  </a:lnTo>
                  <a:lnTo>
                    <a:pt x="234492" y="18097"/>
                  </a:lnTo>
                  <a:lnTo>
                    <a:pt x="234492" y="16789"/>
                  </a:lnTo>
                  <a:lnTo>
                    <a:pt x="234492" y="15481"/>
                  </a:lnTo>
                  <a:close/>
                </a:path>
                <a:path w="261620" h="35559">
                  <a:moveTo>
                    <a:pt x="238404" y="23609"/>
                  </a:moveTo>
                  <a:lnTo>
                    <a:pt x="237286" y="22555"/>
                  </a:lnTo>
                  <a:lnTo>
                    <a:pt x="234530" y="22555"/>
                  </a:lnTo>
                  <a:lnTo>
                    <a:pt x="233413" y="23609"/>
                  </a:lnTo>
                  <a:lnTo>
                    <a:pt x="233413" y="26225"/>
                  </a:lnTo>
                  <a:lnTo>
                    <a:pt x="234530" y="27279"/>
                  </a:lnTo>
                  <a:lnTo>
                    <a:pt x="237286" y="27279"/>
                  </a:lnTo>
                  <a:lnTo>
                    <a:pt x="238404" y="26225"/>
                  </a:lnTo>
                  <a:lnTo>
                    <a:pt x="238404" y="24917"/>
                  </a:lnTo>
                  <a:lnTo>
                    <a:pt x="238404" y="23609"/>
                  </a:lnTo>
                  <a:close/>
                </a:path>
                <a:path w="261620" h="35559">
                  <a:moveTo>
                    <a:pt x="244119" y="31724"/>
                  </a:moveTo>
                  <a:lnTo>
                    <a:pt x="243001" y="30670"/>
                  </a:lnTo>
                  <a:lnTo>
                    <a:pt x="241198" y="30670"/>
                  </a:lnTo>
                  <a:lnTo>
                    <a:pt x="240245" y="30670"/>
                  </a:lnTo>
                  <a:lnTo>
                    <a:pt x="238442" y="30670"/>
                  </a:lnTo>
                  <a:lnTo>
                    <a:pt x="237324" y="31724"/>
                  </a:lnTo>
                  <a:lnTo>
                    <a:pt x="237324" y="34340"/>
                  </a:lnTo>
                  <a:lnTo>
                    <a:pt x="238442" y="35394"/>
                  </a:lnTo>
                  <a:lnTo>
                    <a:pt x="240245" y="35394"/>
                  </a:lnTo>
                  <a:lnTo>
                    <a:pt x="241198" y="35394"/>
                  </a:lnTo>
                  <a:lnTo>
                    <a:pt x="243001" y="35394"/>
                  </a:lnTo>
                  <a:lnTo>
                    <a:pt x="244119" y="34340"/>
                  </a:lnTo>
                  <a:lnTo>
                    <a:pt x="244119" y="33032"/>
                  </a:lnTo>
                  <a:lnTo>
                    <a:pt x="244119" y="31724"/>
                  </a:lnTo>
                  <a:close/>
                </a:path>
                <a:path w="261620" h="35559">
                  <a:moveTo>
                    <a:pt x="244119" y="15481"/>
                  </a:moveTo>
                  <a:lnTo>
                    <a:pt x="243001" y="14427"/>
                  </a:lnTo>
                  <a:lnTo>
                    <a:pt x="241198" y="14427"/>
                  </a:lnTo>
                  <a:lnTo>
                    <a:pt x="240245" y="14427"/>
                  </a:lnTo>
                  <a:lnTo>
                    <a:pt x="238442" y="14427"/>
                  </a:lnTo>
                  <a:lnTo>
                    <a:pt x="237324" y="15481"/>
                  </a:lnTo>
                  <a:lnTo>
                    <a:pt x="237324" y="18097"/>
                  </a:lnTo>
                  <a:lnTo>
                    <a:pt x="238442" y="19151"/>
                  </a:lnTo>
                  <a:lnTo>
                    <a:pt x="240245" y="19151"/>
                  </a:lnTo>
                  <a:lnTo>
                    <a:pt x="241198" y="19151"/>
                  </a:lnTo>
                  <a:lnTo>
                    <a:pt x="243001" y="19151"/>
                  </a:lnTo>
                  <a:lnTo>
                    <a:pt x="244119" y="18097"/>
                  </a:lnTo>
                  <a:lnTo>
                    <a:pt x="244119" y="16789"/>
                  </a:lnTo>
                  <a:lnTo>
                    <a:pt x="244119" y="15481"/>
                  </a:lnTo>
                  <a:close/>
                </a:path>
                <a:path w="261620" h="35559">
                  <a:moveTo>
                    <a:pt x="248031" y="23609"/>
                  </a:moveTo>
                  <a:lnTo>
                    <a:pt x="246913" y="22555"/>
                  </a:lnTo>
                  <a:lnTo>
                    <a:pt x="244157" y="22555"/>
                  </a:lnTo>
                  <a:lnTo>
                    <a:pt x="243039" y="23609"/>
                  </a:lnTo>
                  <a:lnTo>
                    <a:pt x="243039" y="26225"/>
                  </a:lnTo>
                  <a:lnTo>
                    <a:pt x="244157" y="27279"/>
                  </a:lnTo>
                  <a:lnTo>
                    <a:pt x="246913" y="27279"/>
                  </a:lnTo>
                  <a:lnTo>
                    <a:pt x="248031" y="26225"/>
                  </a:lnTo>
                  <a:lnTo>
                    <a:pt x="248031" y="24917"/>
                  </a:lnTo>
                  <a:lnTo>
                    <a:pt x="248031" y="23609"/>
                  </a:lnTo>
                  <a:close/>
                </a:path>
                <a:path w="261620" h="35559">
                  <a:moveTo>
                    <a:pt x="253746" y="31724"/>
                  </a:moveTo>
                  <a:lnTo>
                    <a:pt x="252628" y="30670"/>
                  </a:lnTo>
                  <a:lnTo>
                    <a:pt x="250825" y="30670"/>
                  </a:lnTo>
                  <a:lnTo>
                    <a:pt x="249872" y="30670"/>
                  </a:lnTo>
                  <a:lnTo>
                    <a:pt x="248069" y="30670"/>
                  </a:lnTo>
                  <a:lnTo>
                    <a:pt x="246951" y="31724"/>
                  </a:lnTo>
                  <a:lnTo>
                    <a:pt x="246951" y="34340"/>
                  </a:lnTo>
                  <a:lnTo>
                    <a:pt x="248069" y="35394"/>
                  </a:lnTo>
                  <a:lnTo>
                    <a:pt x="249872" y="35394"/>
                  </a:lnTo>
                  <a:lnTo>
                    <a:pt x="250825" y="35394"/>
                  </a:lnTo>
                  <a:lnTo>
                    <a:pt x="252628" y="35394"/>
                  </a:lnTo>
                  <a:lnTo>
                    <a:pt x="253746" y="34340"/>
                  </a:lnTo>
                  <a:lnTo>
                    <a:pt x="253746" y="33032"/>
                  </a:lnTo>
                  <a:lnTo>
                    <a:pt x="253746" y="31724"/>
                  </a:lnTo>
                  <a:close/>
                </a:path>
                <a:path w="261620" h="35559">
                  <a:moveTo>
                    <a:pt x="253746" y="15481"/>
                  </a:moveTo>
                  <a:lnTo>
                    <a:pt x="252628" y="14427"/>
                  </a:lnTo>
                  <a:lnTo>
                    <a:pt x="250825" y="14427"/>
                  </a:lnTo>
                  <a:lnTo>
                    <a:pt x="249872" y="14427"/>
                  </a:lnTo>
                  <a:lnTo>
                    <a:pt x="248069" y="14427"/>
                  </a:lnTo>
                  <a:lnTo>
                    <a:pt x="246951" y="15481"/>
                  </a:lnTo>
                  <a:lnTo>
                    <a:pt x="246951" y="18097"/>
                  </a:lnTo>
                  <a:lnTo>
                    <a:pt x="248069" y="19151"/>
                  </a:lnTo>
                  <a:lnTo>
                    <a:pt x="249872" y="19151"/>
                  </a:lnTo>
                  <a:lnTo>
                    <a:pt x="250825" y="19151"/>
                  </a:lnTo>
                  <a:lnTo>
                    <a:pt x="252628" y="19151"/>
                  </a:lnTo>
                  <a:lnTo>
                    <a:pt x="253746" y="18097"/>
                  </a:lnTo>
                  <a:lnTo>
                    <a:pt x="253746" y="16789"/>
                  </a:lnTo>
                  <a:lnTo>
                    <a:pt x="253746" y="15481"/>
                  </a:lnTo>
                  <a:close/>
                </a:path>
                <a:path w="261620" h="35559">
                  <a:moveTo>
                    <a:pt x="257657" y="23609"/>
                  </a:moveTo>
                  <a:lnTo>
                    <a:pt x="256540" y="22555"/>
                  </a:lnTo>
                  <a:lnTo>
                    <a:pt x="253784" y="22555"/>
                  </a:lnTo>
                  <a:lnTo>
                    <a:pt x="252666" y="23609"/>
                  </a:lnTo>
                  <a:lnTo>
                    <a:pt x="252666" y="26225"/>
                  </a:lnTo>
                  <a:lnTo>
                    <a:pt x="253784" y="27279"/>
                  </a:lnTo>
                  <a:lnTo>
                    <a:pt x="256540" y="27279"/>
                  </a:lnTo>
                  <a:lnTo>
                    <a:pt x="257657" y="26225"/>
                  </a:lnTo>
                  <a:lnTo>
                    <a:pt x="257657" y="24917"/>
                  </a:lnTo>
                  <a:lnTo>
                    <a:pt x="257657" y="23609"/>
                  </a:lnTo>
                  <a:close/>
                </a:path>
                <a:path w="261620" h="35559">
                  <a:moveTo>
                    <a:pt x="261569" y="31724"/>
                  </a:moveTo>
                  <a:lnTo>
                    <a:pt x="260451" y="30670"/>
                  </a:lnTo>
                  <a:lnTo>
                    <a:pt x="259397" y="30670"/>
                  </a:lnTo>
                  <a:lnTo>
                    <a:pt x="257695" y="30670"/>
                  </a:lnTo>
                  <a:lnTo>
                    <a:pt x="256578" y="31724"/>
                  </a:lnTo>
                  <a:lnTo>
                    <a:pt x="256578" y="34340"/>
                  </a:lnTo>
                  <a:lnTo>
                    <a:pt x="257695" y="35394"/>
                  </a:lnTo>
                  <a:lnTo>
                    <a:pt x="260451" y="35394"/>
                  </a:lnTo>
                  <a:lnTo>
                    <a:pt x="261569" y="34340"/>
                  </a:lnTo>
                  <a:lnTo>
                    <a:pt x="261569" y="33032"/>
                  </a:lnTo>
                  <a:lnTo>
                    <a:pt x="261569" y="31724"/>
                  </a:lnTo>
                  <a:close/>
                </a:path>
                <a:path w="261620" h="35559">
                  <a:moveTo>
                    <a:pt x="261569" y="15481"/>
                  </a:moveTo>
                  <a:lnTo>
                    <a:pt x="260451" y="14427"/>
                  </a:lnTo>
                  <a:lnTo>
                    <a:pt x="257695" y="14427"/>
                  </a:lnTo>
                  <a:lnTo>
                    <a:pt x="256578" y="15481"/>
                  </a:lnTo>
                  <a:lnTo>
                    <a:pt x="256578" y="18097"/>
                  </a:lnTo>
                  <a:lnTo>
                    <a:pt x="257695" y="19151"/>
                  </a:lnTo>
                  <a:lnTo>
                    <a:pt x="259397" y="19151"/>
                  </a:lnTo>
                  <a:lnTo>
                    <a:pt x="260451" y="19151"/>
                  </a:lnTo>
                  <a:lnTo>
                    <a:pt x="261569" y="18097"/>
                  </a:lnTo>
                  <a:lnTo>
                    <a:pt x="261569" y="16789"/>
                  </a:lnTo>
                  <a:lnTo>
                    <a:pt x="261569" y="15481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642950" y="6600380"/>
              <a:ext cx="151765" cy="20955"/>
            </a:xfrm>
            <a:custGeom>
              <a:avLst/>
              <a:gdLst/>
              <a:ahLst/>
              <a:cxnLst/>
              <a:rect l="l" t="t" r="r" b="b"/>
              <a:pathLst>
                <a:path w="151765" h="20954">
                  <a:moveTo>
                    <a:pt x="4991" y="17284"/>
                  </a:moveTo>
                  <a:lnTo>
                    <a:pt x="3873" y="16230"/>
                  </a:lnTo>
                  <a:lnTo>
                    <a:pt x="1117" y="16230"/>
                  </a:lnTo>
                  <a:lnTo>
                    <a:pt x="0" y="17284"/>
                  </a:lnTo>
                  <a:lnTo>
                    <a:pt x="0" y="19900"/>
                  </a:lnTo>
                  <a:lnTo>
                    <a:pt x="1117" y="20955"/>
                  </a:lnTo>
                  <a:lnTo>
                    <a:pt x="3873" y="20955"/>
                  </a:lnTo>
                  <a:lnTo>
                    <a:pt x="4991" y="19900"/>
                  </a:lnTo>
                  <a:lnTo>
                    <a:pt x="4991" y="18592"/>
                  </a:lnTo>
                  <a:lnTo>
                    <a:pt x="4991" y="17284"/>
                  </a:lnTo>
                  <a:close/>
                </a:path>
                <a:path w="151765" h="20954">
                  <a:moveTo>
                    <a:pt x="4991" y="1054"/>
                  </a:moveTo>
                  <a:lnTo>
                    <a:pt x="3873" y="0"/>
                  </a:lnTo>
                  <a:lnTo>
                    <a:pt x="1117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17" y="4724"/>
                  </a:lnTo>
                  <a:lnTo>
                    <a:pt x="3873" y="4724"/>
                  </a:lnTo>
                  <a:lnTo>
                    <a:pt x="4991" y="3670"/>
                  </a:lnTo>
                  <a:lnTo>
                    <a:pt x="4991" y="2362"/>
                  </a:lnTo>
                  <a:lnTo>
                    <a:pt x="4991" y="1054"/>
                  </a:lnTo>
                  <a:close/>
                </a:path>
                <a:path w="151765" h="20954">
                  <a:moveTo>
                    <a:pt x="10706" y="9169"/>
                  </a:moveTo>
                  <a:lnTo>
                    <a:pt x="9588" y="8115"/>
                  </a:lnTo>
                  <a:lnTo>
                    <a:pt x="6832" y="8115"/>
                  </a:lnTo>
                  <a:lnTo>
                    <a:pt x="5715" y="9169"/>
                  </a:lnTo>
                  <a:lnTo>
                    <a:pt x="5715" y="11785"/>
                  </a:lnTo>
                  <a:lnTo>
                    <a:pt x="6832" y="12839"/>
                  </a:lnTo>
                  <a:lnTo>
                    <a:pt x="9588" y="12839"/>
                  </a:lnTo>
                  <a:lnTo>
                    <a:pt x="10706" y="11785"/>
                  </a:lnTo>
                  <a:lnTo>
                    <a:pt x="10706" y="10477"/>
                  </a:lnTo>
                  <a:lnTo>
                    <a:pt x="10706" y="9169"/>
                  </a:lnTo>
                  <a:close/>
                </a:path>
                <a:path w="151765" h="20954">
                  <a:moveTo>
                    <a:pt x="16421" y="17284"/>
                  </a:moveTo>
                  <a:lnTo>
                    <a:pt x="15303" y="16230"/>
                  </a:lnTo>
                  <a:lnTo>
                    <a:pt x="13500" y="16230"/>
                  </a:lnTo>
                  <a:lnTo>
                    <a:pt x="12547" y="16230"/>
                  </a:lnTo>
                  <a:lnTo>
                    <a:pt x="10744" y="16230"/>
                  </a:lnTo>
                  <a:lnTo>
                    <a:pt x="9626" y="17284"/>
                  </a:lnTo>
                  <a:lnTo>
                    <a:pt x="9626" y="19900"/>
                  </a:lnTo>
                  <a:lnTo>
                    <a:pt x="10744" y="20955"/>
                  </a:lnTo>
                  <a:lnTo>
                    <a:pt x="12547" y="20955"/>
                  </a:lnTo>
                  <a:lnTo>
                    <a:pt x="13500" y="20955"/>
                  </a:lnTo>
                  <a:lnTo>
                    <a:pt x="15303" y="20955"/>
                  </a:lnTo>
                  <a:lnTo>
                    <a:pt x="16421" y="19900"/>
                  </a:lnTo>
                  <a:lnTo>
                    <a:pt x="16421" y="18592"/>
                  </a:lnTo>
                  <a:lnTo>
                    <a:pt x="16421" y="17284"/>
                  </a:lnTo>
                  <a:close/>
                </a:path>
                <a:path w="151765" h="20954">
                  <a:moveTo>
                    <a:pt x="16421" y="1054"/>
                  </a:moveTo>
                  <a:lnTo>
                    <a:pt x="15303" y="0"/>
                  </a:lnTo>
                  <a:lnTo>
                    <a:pt x="13500" y="0"/>
                  </a:lnTo>
                  <a:lnTo>
                    <a:pt x="12547" y="0"/>
                  </a:lnTo>
                  <a:lnTo>
                    <a:pt x="10744" y="0"/>
                  </a:lnTo>
                  <a:lnTo>
                    <a:pt x="9626" y="1054"/>
                  </a:lnTo>
                  <a:lnTo>
                    <a:pt x="9626" y="3670"/>
                  </a:lnTo>
                  <a:lnTo>
                    <a:pt x="10744" y="4724"/>
                  </a:lnTo>
                  <a:lnTo>
                    <a:pt x="12547" y="4724"/>
                  </a:lnTo>
                  <a:lnTo>
                    <a:pt x="13500" y="4724"/>
                  </a:lnTo>
                  <a:lnTo>
                    <a:pt x="15303" y="4724"/>
                  </a:lnTo>
                  <a:lnTo>
                    <a:pt x="16421" y="3670"/>
                  </a:lnTo>
                  <a:lnTo>
                    <a:pt x="16421" y="2362"/>
                  </a:lnTo>
                  <a:lnTo>
                    <a:pt x="16421" y="1054"/>
                  </a:lnTo>
                  <a:close/>
                </a:path>
                <a:path w="151765" h="20954">
                  <a:moveTo>
                    <a:pt x="20332" y="9169"/>
                  </a:moveTo>
                  <a:lnTo>
                    <a:pt x="19215" y="8115"/>
                  </a:lnTo>
                  <a:lnTo>
                    <a:pt x="16459" y="8115"/>
                  </a:lnTo>
                  <a:lnTo>
                    <a:pt x="15341" y="9169"/>
                  </a:lnTo>
                  <a:lnTo>
                    <a:pt x="15341" y="11785"/>
                  </a:lnTo>
                  <a:lnTo>
                    <a:pt x="16459" y="12839"/>
                  </a:lnTo>
                  <a:lnTo>
                    <a:pt x="19215" y="12839"/>
                  </a:lnTo>
                  <a:lnTo>
                    <a:pt x="20332" y="11785"/>
                  </a:lnTo>
                  <a:lnTo>
                    <a:pt x="20332" y="10477"/>
                  </a:lnTo>
                  <a:lnTo>
                    <a:pt x="20332" y="9169"/>
                  </a:lnTo>
                  <a:close/>
                </a:path>
                <a:path w="151765" h="20954">
                  <a:moveTo>
                    <a:pt x="26047" y="17284"/>
                  </a:moveTo>
                  <a:lnTo>
                    <a:pt x="24930" y="16230"/>
                  </a:lnTo>
                  <a:lnTo>
                    <a:pt x="23126" y="16230"/>
                  </a:lnTo>
                  <a:lnTo>
                    <a:pt x="22174" y="16230"/>
                  </a:lnTo>
                  <a:lnTo>
                    <a:pt x="20370" y="16230"/>
                  </a:lnTo>
                  <a:lnTo>
                    <a:pt x="19253" y="17284"/>
                  </a:lnTo>
                  <a:lnTo>
                    <a:pt x="19253" y="19900"/>
                  </a:lnTo>
                  <a:lnTo>
                    <a:pt x="20370" y="20955"/>
                  </a:lnTo>
                  <a:lnTo>
                    <a:pt x="22174" y="20955"/>
                  </a:lnTo>
                  <a:lnTo>
                    <a:pt x="23126" y="20955"/>
                  </a:lnTo>
                  <a:lnTo>
                    <a:pt x="24930" y="20955"/>
                  </a:lnTo>
                  <a:lnTo>
                    <a:pt x="26047" y="19900"/>
                  </a:lnTo>
                  <a:lnTo>
                    <a:pt x="26047" y="18592"/>
                  </a:lnTo>
                  <a:lnTo>
                    <a:pt x="26047" y="17284"/>
                  </a:lnTo>
                  <a:close/>
                </a:path>
                <a:path w="151765" h="20954">
                  <a:moveTo>
                    <a:pt x="26047" y="1054"/>
                  </a:moveTo>
                  <a:lnTo>
                    <a:pt x="24930" y="0"/>
                  </a:lnTo>
                  <a:lnTo>
                    <a:pt x="23126" y="0"/>
                  </a:lnTo>
                  <a:lnTo>
                    <a:pt x="22174" y="0"/>
                  </a:lnTo>
                  <a:lnTo>
                    <a:pt x="20370" y="0"/>
                  </a:lnTo>
                  <a:lnTo>
                    <a:pt x="19253" y="1054"/>
                  </a:lnTo>
                  <a:lnTo>
                    <a:pt x="19253" y="3670"/>
                  </a:lnTo>
                  <a:lnTo>
                    <a:pt x="20370" y="4724"/>
                  </a:lnTo>
                  <a:lnTo>
                    <a:pt x="22174" y="4724"/>
                  </a:lnTo>
                  <a:lnTo>
                    <a:pt x="23126" y="4724"/>
                  </a:lnTo>
                  <a:lnTo>
                    <a:pt x="24930" y="4724"/>
                  </a:lnTo>
                  <a:lnTo>
                    <a:pt x="26047" y="3670"/>
                  </a:lnTo>
                  <a:lnTo>
                    <a:pt x="26047" y="2362"/>
                  </a:lnTo>
                  <a:lnTo>
                    <a:pt x="26047" y="1054"/>
                  </a:lnTo>
                  <a:close/>
                </a:path>
                <a:path w="151765" h="20954">
                  <a:moveTo>
                    <a:pt x="29959" y="9169"/>
                  </a:moveTo>
                  <a:lnTo>
                    <a:pt x="28841" y="8115"/>
                  </a:lnTo>
                  <a:lnTo>
                    <a:pt x="26085" y="8115"/>
                  </a:lnTo>
                  <a:lnTo>
                    <a:pt x="24968" y="9169"/>
                  </a:lnTo>
                  <a:lnTo>
                    <a:pt x="24968" y="11785"/>
                  </a:lnTo>
                  <a:lnTo>
                    <a:pt x="26085" y="12839"/>
                  </a:lnTo>
                  <a:lnTo>
                    <a:pt x="28841" y="12839"/>
                  </a:lnTo>
                  <a:lnTo>
                    <a:pt x="29959" y="11785"/>
                  </a:lnTo>
                  <a:lnTo>
                    <a:pt x="29959" y="10477"/>
                  </a:lnTo>
                  <a:lnTo>
                    <a:pt x="29959" y="9169"/>
                  </a:lnTo>
                  <a:close/>
                </a:path>
                <a:path w="151765" h="20954">
                  <a:moveTo>
                    <a:pt x="35674" y="17284"/>
                  </a:moveTo>
                  <a:lnTo>
                    <a:pt x="34556" y="16230"/>
                  </a:lnTo>
                  <a:lnTo>
                    <a:pt x="32753" y="16230"/>
                  </a:lnTo>
                  <a:lnTo>
                    <a:pt x="31800" y="16230"/>
                  </a:lnTo>
                  <a:lnTo>
                    <a:pt x="29997" y="16230"/>
                  </a:lnTo>
                  <a:lnTo>
                    <a:pt x="28879" y="17284"/>
                  </a:lnTo>
                  <a:lnTo>
                    <a:pt x="28879" y="19900"/>
                  </a:lnTo>
                  <a:lnTo>
                    <a:pt x="29997" y="20955"/>
                  </a:lnTo>
                  <a:lnTo>
                    <a:pt x="31800" y="20955"/>
                  </a:lnTo>
                  <a:lnTo>
                    <a:pt x="32753" y="20955"/>
                  </a:lnTo>
                  <a:lnTo>
                    <a:pt x="34556" y="20955"/>
                  </a:lnTo>
                  <a:lnTo>
                    <a:pt x="35674" y="19900"/>
                  </a:lnTo>
                  <a:lnTo>
                    <a:pt x="35674" y="18592"/>
                  </a:lnTo>
                  <a:lnTo>
                    <a:pt x="35674" y="17284"/>
                  </a:lnTo>
                  <a:close/>
                </a:path>
                <a:path w="151765" h="20954">
                  <a:moveTo>
                    <a:pt x="35674" y="1054"/>
                  </a:moveTo>
                  <a:lnTo>
                    <a:pt x="34556" y="0"/>
                  </a:lnTo>
                  <a:lnTo>
                    <a:pt x="32753" y="0"/>
                  </a:lnTo>
                  <a:lnTo>
                    <a:pt x="31800" y="0"/>
                  </a:lnTo>
                  <a:lnTo>
                    <a:pt x="29997" y="0"/>
                  </a:lnTo>
                  <a:lnTo>
                    <a:pt x="28879" y="1054"/>
                  </a:lnTo>
                  <a:lnTo>
                    <a:pt x="28879" y="3670"/>
                  </a:lnTo>
                  <a:lnTo>
                    <a:pt x="29997" y="4724"/>
                  </a:lnTo>
                  <a:lnTo>
                    <a:pt x="31800" y="4724"/>
                  </a:lnTo>
                  <a:lnTo>
                    <a:pt x="32753" y="4724"/>
                  </a:lnTo>
                  <a:lnTo>
                    <a:pt x="34556" y="4724"/>
                  </a:lnTo>
                  <a:lnTo>
                    <a:pt x="35674" y="3670"/>
                  </a:lnTo>
                  <a:lnTo>
                    <a:pt x="35674" y="2362"/>
                  </a:lnTo>
                  <a:lnTo>
                    <a:pt x="35674" y="1054"/>
                  </a:lnTo>
                  <a:close/>
                </a:path>
                <a:path w="151765" h="20954">
                  <a:moveTo>
                    <a:pt x="39585" y="9169"/>
                  </a:moveTo>
                  <a:lnTo>
                    <a:pt x="38468" y="8115"/>
                  </a:lnTo>
                  <a:lnTo>
                    <a:pt x="35712" y="8115"/>
                  </a:lnTo>
                  <a:lnTo>
                    <a:pt x="34594" y="9169"/>
                  </a:lnTo>
                  <a:lnTo>
                    <a:pt x="34594" y="11785"/>
                  </a:lnTo>
                  <a:lnTo>
                    <a:pt x="35712" y="12839"/>
                  </a:lnTo>
                  <a:lnTo>
                    <a:pt x="38468" y="12839"/>
                  </a:lnTo>
                  <a:lnTo>
                    <a:pt x="39585" y="11785"/>
                  </a:lnTo>
                  <a:lnTo>
                    <a:pt x="39585" y="10477"/>
                  </a:lnTo>
                  <a:lnTo>
                    <a:pt x="39585" y="9169"/>
                  </a:lnTo>
                  <a:close/>
                </a:path>
                <a:path w="151765" h="20954">
                  <a:moveTo>
                    <a:pt x="45300" y="17284"/>
                  </a:moveTo>
                  <a:lnTo>
                    <a:pt x="44183" y="16230"/>
                  </a:lnTo>
                  <a:lnTo>
                    <a:pt x="42379" y="16230"/>
                  </a:lnTo>
                  <a:lnTo>
                    <a:pt x="41427" y="16230"/>
                  </a:lnTo>
                  <a:lnTo>
                    <a:pt x="39624" y="16230"/>
                  </a:lnTo>
                  <a:lnTo>
                    <a:pt x="38506" y="17284"/>
                  </a:lnTo>
                  <a:lnTo>
                    <a:pt x="38506" y="19900"/>
                  </a:lnTo>
                  <a:lnTo>
                    <a:pt x="39624" y="20955"/>
                  </a:lnTo>
                  <a:lnTo>
                    <a:pt x="41427" y="20955"/>
                  </a:lnTo>
                  <a:lnTo>
                    <a:pt x="42379" y="20955"/>
                  </a:lnTo>
                  <a:lnTo>
                    <a:pt x="44183" y="20955"/>
                  </a:lnTo>
                  <a:lnTo>
                    <a:pt x="45300" y="19900"/>
                  </a:lnTo>
                  <a:lnTo>
                    <a:pt x="45300" y="18592"/>
                  </a:lnTo>
                  <a:lnTo>
                    <a:pt x="45300" y="17284"/>
                  </a:lnTo>
                  <a:close/>
                </a:path>
                <a:path w="151765" h="20954">
                  <a:moveTo>
                    <a:pt x="45300" y="1054"/>
                  </a:moveTo>
                  <a:lnTo>
                    <a:pt x="44183" y="0"/>
                  </a:lnTo>
                  <a:lnTo>
                    <a:pt x="42379" y="0"/>
                  </a:lnTo>
                  <a:lnTo>
                    <a:pt x="41427" y="0"/>
                  </a:lnTo>
                  <a:lnTo>
                    <a:pt x="39624" y="0"/>
                  </a:lnTo>
                  <a:lnTo>
                    <a:pt x="38506" y="1054"/>
                  </a:lnTo>
                  <a:lnTo>
                    <a:pt x="38506" y="3670"/>
                  </a:lnTo>
                  <a:lnTo>
                    <a:pt x="39624" y="4724"/>
                  </a:lnTo>
                  <a:lnTo>
                    <a:pt x="41427" y="4724"/>
                  </a:lnTo>
                  <a:lnTo>
                    <a:pt x="42379" y="4724"/>
                  </a:lnTo>
                  <a:lnTo>
                    <a:pt x="44183" y="4724"/>
                  </a:lnTo>
                  <a:lnTo>
                    <a:pt x="45300" y="3670"/>
                  </a:lnTo>
                  <a:lnTo>
                    <a:pt x="45300" y="2362"/>
                  </a:lnTo>
                  <a:lnTo>
                    <a:pt x="45300" y="1054"/>
                  </a:lnTo>
                  <a:close/>
                </a:path>
                <a:path w="151765" h="20954">
                  <a:moveTo>
                    <a:pt x="49199" y="9169"/>
                  </a:moveTo>
                  <a:lnTo>
                    <a:pt x="48082" y="8115"/>
                  </a:lnTo>
                  <a:lnTo>
                    <a:pt x="45326" y="8115"/>
                  </a:lnTo>
                  <a:lnTo>
                    <a:pt x="44208" y="9169"/>
                  </a:lnTo>
                  <a:lnTo>
                    <a:pt x="44208" y="11785"/>
                  </a:lnTo>
                  <a:lnTo>
                    <a:pt x="45326" y="12839"/>
                  </a:lnTo>
                  <a:lnTo>
                    <a:pt x="48082" y="12839"/>
                  </a:lnTo>
                  <a:lnTo>
                    <a:pt x="49199" y="11785"/>
                  </a:lnTo>
                  <a:lnTo>
                    <a:pt x="49199" y="10477"/>
                  </a:lnTo>
                  <a:lnTo>
                    <a:pt x="49199" y="9169"/>
                  </a:lnTo>
                  <a:close/>
                </a:path>
                <a:path w="151765" h="20954">
                  <a:moveTo>
                    <a:pt x="54914" y="17284"/>
                  </a:moveTo>
                  <a:lnTo>
                    <a:pt x="53797" y="16230"/>
                  </a:lnTo>
                  <a:lnTo>
                    <a:pt x="51993" y="16230"/>
                  </a:lnTo>
                  <a:lnTo>
                    <a:pt x="51041" y="16230"/>
                  </a:lnTo>
                  <a:lnTo>
                    <a:pt x="49237" y="16230"/>
                  </a:lnTo>
                  <a:lnTo>
                    <a:pt x="48120" y="17284"/>
                  </a:lnTo>
                  <a:lnTo>
                    <a:pt x="48120" y="19900"/>
                  </a:lnTo>
                  <a:lnTo>
                    <a:pt x="49237" y="20955"/>
                  </a:lnTo>
                  <a:lnTo>
                    <a:pt x="51041" y="20955"/>
                  </a:lnTo>
                  <a:lnTo>
                    <a:pt x="51993" y="20955"/>
                  </a:lnTo>
                  <a:lnTo>
                    <a:pt x="53797" y="20955"/>
                  </a:lnTo>
                  <a:lnTo>
                    <a:pt x="54914" y="19900"/>
                  </a:lnTo>
                  <a:lnTo>
                    <a:pt x="54914" y="18592"/>
                  </a:lnTo>
                  <a:lnTo>
                    <a:pt x="54914" y="17284"/>
                  </a:lnTo>
                  <a:close/>
                </a:path>
                <a:path w="151765" h="20954">
                  <a:moveTo>
                    <a:pt x="54914" y="1054"/>
                  </a:moveTo>
                  <a:lnTo>
                    <a:pt x="53797" y="0"/>
                  </a:lnTo>
                  <a:lnTo>
                    <a:pt x="51993" y="0"/>
                  </a:lnTo>
                  <a:lnTo>
                    <a:pt x="51041" y="0"/>
                  </a:lnTo>
                  <a:lnTo>
                    <a:pt x="49237" y="0"/>
                  </a:lnTo>
                  <a:lnTo>
                    <a:pt x="48120" y="1054"/>
                  </a:lnTo>
                  <a:lnTo>
                    <a:pt x="48120" y="3670"/>
                  </a:lnTo>
                  <a:lnTo>
                    <a:pt x="49237" y="4724"/>
                  </a:lnTo>
                  <a:lnTo>
                    <a:pt x="51041" y="4724"/>
                  </a:lnTo>
                  <a:lnTo>
                    <a:pt x="51993" y="4724"/>
                  </a:lnTo>
                  <a:lnTo>
                    <a:pt x="53797" y="4724"/>
                  </a:lnTo>
                  <a:lnTo>
                    <a:pt x="54914" y="3670"/>
                  </a:lnTo>
                  <a:lnTo>
                    <a:pt x="54914" y="2362"/>
                  </a:lnTo>
                  <a:lnTo>
                    <a:pt x="54914" y="1054"/>
                  </a:lnTo>
                  <a:close/>
                </a:path>
                <a:path w="151765" h="20954">
                  <a:moveTo>
                    <a:pt x="58826" y="9169"/>
                  </a:moveTo>
                  <a:lnTo>
                    <a:pt x="57708" y="8115"/>
                  </a:lnTo>
                  <a:lnTo>
                    <a:pt x="54952" y="8115"/>
                  </a:lnTo>
                  <a:lnTo>
                    <a:pt x="53835" y="9169"/>
                  </a:lnTo>
                  <a:lnTo>
                    <a:pt x="53835" y="11785"/>
                  </a:lnTo>
                  <a:lnTo>
                    <a:pt x="54952" y="12839"/>
                  </a:lnTo>
                  <a:lnTo>
                    <a:pt x="57708" y="12839"/>
                  </a:lnTo>
                  <a:lnTo>
                    <a:pt x="58826" y="11785"/>
                  </a:lnTo>
                  <a:lnTo>
                    <a:pt x="58826" y="10477"/>
                  </a:lnTo>
                  <a:lnTo>
                    <a:pt x="58826" y="9169"/>
                  </a:lnTo>
                  <a:close/>
                </a:path>
                <a:path w="151765" h="20954">
                  <a:moveTo>
                    <a:pt x="64541" y="17284"/>
                  </a:moveTo>
                  <a:lnTo>
                    <a:pt x="63423" y="16230"/>
                  </a:lnTo>
                  <a:lnTo>
                    <a:pt x="61620" y="16230"/>
                  </a:lnTo>
                  <a:lnTo>
                    <a:pt x="60667" y="16230"/>
                  </a:lnTo>
                  <a:lnTo>
                    <a:pt x="58864" y="16230"/>
                  </a:lnTo>
                  <a:lnTo>
                    <a:pt x="57746" y="17284"/>
                  </a:lnTo>
                  <a:lnTo>
                    <a:pt x="57746" y="19900"/>
                  </a:lnTo>
                  <a:lnTo>
                    <a:pt x="58864" y="20955"/>
                  </a:lnTo>
                  <a:lnTo>
                    <a:pt x="60667" y="20955"/>
                  </a:lnTo>
                  <a:lnTo>
                    <a:pt x="61620" y="20955"/>
                  </a:lnTo>
                  <a:lnTo>
                    <a:pt x="63423" y="20955"/>
                  </a:lnTo>
                  <a:lnTo>
                    <a:pt x="64541" y="19900"/>
                  </a:lnTo>
                  <a:lnTo>
                    <a:pt x="64541" y="18592"/>
                  </a:lnTo>
                  <a:lnTo>
                    <a:pt x="64541" y="17284"/>
                  </a:lnTo>
                  <a:close/>
                </a:path>
                <a:path w="151765" h="20954">
                  <a:moveTo>
                    <a:pt x="64541" y="1054"/>
                  </a:moveTo>
                  <a:lnTo>
                    <a:pt x="63423" y="0"/>
                  </a:lnTo>
                  <a:lnTo>
                    <a:pt x="61620" y="0"/>
                  </a:lnTo>
                  <a:lnTo>
                    <a:pt x="60667" y="0"/>
                  </a:lnTo>
                  <a:lnTo>
                    <a:pt x="58864" y="0"/>
                  </a:lnTo>
                  <a:lnTo>
                    <a:pt x="57746" y="1054"/>
                  </a:lnTo>
                  <a:lnTo>
                    <a:pt x="57746" y="3670"/>
                  </a:lnTo>
                  <a:lnTo>
                    <a:pt x="58864" y="4724"/>
                  </a:lnTo>
                  <a:lnTo>
                    <a:pt x="60667" y="4724"/>
                  </a:lnTo>
                  <a:lnTo>
                    <a:pt x="61620" y="4724"/>
                  </a:lnTo>
                  <a:lnTo>
                    <a:pt x="63423" y="4724"/>
                  </a:lnTo>
                  <a:lnTo>
                    <a:pt x="64541" y="3670"/>
                  </a:lnTo>
                  <a:lnTo>
                    <a:pt x="64541" y="2362"/>
                  </a:lnTo>
                  <a:lnTo>
                    <a:pt x="64541" y="1054"/>
                  </a:lnTo>
                  <a:close/>
                </a:path>
                <a:path w="151765" h="20954">
                  <a:moveTo>
                    <a:pt x="68453" y="9169"/>
                  </a:moveTo>
                  <a:lnTo>
                    <a:pt x="67335" y="8115"/>
                  </a:lnTo>
                  <a:lnTo>
                    <a:pt x="64579" y="8115"/>
                  </a:lnTo>
                  <a:lnTo>
                    <a:pt x="63461" y="9169"/>
                  </a:lnTo>
                  <a:lnTo>
                    <a:pt x="63461" y="11785"/>
                  </a:lnTo>
                  <a:lnTo>
                    <a:pt x="64579" y="12839"/>
                  </a:lnTo>
                  <a:lnTo>
                    <a:pt x="67335" y="12839"/>
                  </a:lnTo>
                  <a:lnTo>
                    <a:pt x="68453" y="11785"/>
                  </a:lnTo>
                  <a:lnTo>
                    <a:pt x="68453" y="10477"/>
                  </a:lnTo>
                  <a:lnTo>
                    <a:pt x="68453" y="9169"/>
                  </a:lnTo>
                  <a:close/>
                </a:path>
                <a:path w="151765" h="20954">
                  <a:moveTo>
                    <a:pt x="74168" y="17284"/>
                  </a:moveTo>
                  <a:lnTo>
                    <a:pt x="73050" y="16230"/>
                  </a:lnTo>
                  <a:lnTo>
                    <a:pt x="71247" y="16230"/>
                  </a:lnTo>
                  <a:lnTo>
                    <a:pt x="70294" y="16230"/>
                  </a:lnTo>
                  <a:lnTo>
                    <a:pt x="68491" y="16230"/>
                  </a:lnTo>
                  <a:lnTo>
                    <a:pt x="67373" y="17284"/>
                  </a:lnTo>
                  <a:lnTo>
                    <a:pt x="67373" y="19900"/>
                  </a:lnTo>
                  <a:lnTo>
                    <a:pt x="68491" y="20955"/>
                  </a:lnTo>
                  <a:lnTo>
                    <a:pt x="70294" y="20955"/>
                  </a:lnTo>
                  <a:lnTo>
                    <a:pt x="71247" y="20955"/>
                  </a:lnTo>
                  <a:lnTo>
                    <a:pt x="73050" y="20955"/>
                  </a:lnTo>
                  <a:lnTo>
                    <a:pt x="74168" y="19900"/>
                  </a:lnTo>
                  <a:lnTo>
                    <a:pt x="74168" y="18592"/>
                  </a:lnTo>
                  <a:lnTo>
                    <a:pt x="74168" y="17284"/>
                  </a:lnTo>
                  <a:close/>
                </a:path>
                <a:path w="151765" h="20954">
                  <a:moveTo>
                    <a:pt x="74168" y="1054"/>
                  </a:moveTo>
                  <a:lnTo>
                    <a:pt x="73050" y="0"/>
                  </a:lnTo>
                  <a:lnTo>
                    <a:pt x="71247" y="0"/>
                  </a:lnTo>
                  <a:lnTo>
                    <a:pt x="70294" y="0"/>
                  </a:lnTo>
                  <a:lnTo>
                    <a:pt x="68491" y="0"/>
                  </a:lnTo>
                  <a:lnTo>
                    <a:pt x="67373" y="1054"/>
                  </a:lnTo>
                  <a:lnTo>
                    <a:pt x="67373" y="3670"/>
                  </a:lnTo>
                  <a:lnTo>
                    <a:pt x="68491" y="4724"/>
                  </a:lnTo>
                  <a:lnTo>
                    <a:pt x="70294" y="4724"/>
                  </a:lnTo>
                  <a:lnTo>
                    <a:pt x="71247" y="4724"/>
                  </a:lnTo>
                  <a:lnTo>
                    <a:pt x="73050" y="4724"/>
                  </a:lnTo>
                  <a:lnTo>
                    <a:pt x="74168" y="3670"/>
                  </a:lnTo>
                  <a:lnTo>
                    <a:pt x="74168" y="2362"/>
                  </a:lnTo>
                  <a:lnTo>
                    <a:pt x="74168" y="1054"/>
                  </a:lnTo>
                  <a:close/>
                </a:path>
                <a:path w="151765" h="20954">
                  <a:moveTo>
                    <a:pt x="78079" y="9169"/>
                  </a:moveTo>
                  <a:lnTo>
                    <a:pt x="76962" y="8115"/>
                  </a:lnTo>
                  <a:lnTo>
                    <a:pt x="74206" y="8115"/>
                  </a:lnTo>
                  <a:lnTo>
                    <a:pt x="73088" y="9169"/>
                  </a:lnTo>
                  <a:lnTo>
                    <a:pt x="73088" y="11785"/>
                  </a:lnTo>
                  <a:lnTo>
                    <a:pt x="74206" y="12839"/>
                  </a:lnTo>
                  <a:lnTo>
                    <a:pt x="76962" y="12839"/>
                  </a:lnTo>
                  <a:lnTo>
                    <a:pt x="78079" y="11785"/>
                  </a:lnTo>
                  <a:lnTo>
                    <a:pt x="78079" y="10477"/>
                  </a:lnTo>
                  <a:lnTo>
                    <a:pt x="78079" y="9169"/>
                  </a:lnTo>
                  <a:close/>
                </a:path>
                <a:path w="151765" h="20954">
                  <a:moveTo>
                    <a:pt x="83794" y="17284"/>
                  </a:moveTo>
                  <a:lnTo>
                    <a:pt x="82677" y="16230"/>
                  </a:lnTo>
                  <a:lnTo>
                    <a:pt x="80873" y="16230"/>
                  </a:lnTo>
                  <a:lnTo>
                    <a:pt x="79921" y="16230"/>
                  </a:lnTo>
                  <a:lnTo>
                    <a:pt x="78117" y="16230"/>
                  </a:lnTo>
                  <a:lnTo>
                    <a:pt x="77000" y="17284"/>
                  </a:lnTo>
                  <a:lnTo>
                    <a:pt x="77000" y="19900"/>
                  </a:lnTo>
                  <a:lnTo>
                    <a:pt x="78117" y="20955"/>
                  </a:lnTo>
                  <a:lnTo>
                    <a:pt x="79921" y="20955"/>
                  </a:lnTo>
                  <a:lnTo>
                    <a:pt x="80873" y="20955"/>
                  </a:lnTo>
                  <a:lnTo>
                    <a:pt x="82677" y="20955"/>
                  </a:lnTo>
                  <a:lnTo>
                    <a:pt x="83794" y="19900"/>
                  </a:lnTo>
                  <a:lnTo>
                    <a:pt x="83794" y="18592"/>
                  </a:lnTo>
                  <a:lnTo>
                    <a:pt x="83794" y="17284"/>
                  </a:lnTo>
                  <a:close/>
                </a:path>
                <a:path w="151765" h="20954">
                  <a:moveTo>
                    <a:pt x="83794" y="1054"/>
                  </a:moveTo>
                  <a:lnTo>
                    <a:pt x="82677" y="0"/>
                  </a:lnTo>
                  <a:lnTo>
                    <a:pt x="80873" y="0"/>
                  </a:lnTo>
                  <a:lnTo>
                    <a:pt x="79921" y="0"/>
                  </a:lnTo>
                  <a:lnTo>
                    <a:pt x="78117" y="0"/>
                  </a:lnTo>
                  <a:lnTo>
                    <a:pt x="77000" y="1054"/>
                  </a:lnTo>
                  <a:lnTo>
                    <a:pt x="77000" y="3670"/>
                  </a:lnTo>
                  <a:lnTo>
                    <a:pt x="78117" y="4724"/>
                  </a:lnTo>
                  <a:lnTo>
                    <a:pt x="79921" y="4724"/>
                  </a:lnTo>
                  <a:lnTo>
                    <a:pt x="80873" y="4724"/>
                  </a:lnTo>
                  <a:lnTo>
                    <a:pt x="82677" y="4724"/>
                  </a:lnTo>
                  <a:lnTo>
                    <a:pt x="83794" y="3670"/>
                  </a:lnTo>
                  <a:lnTo>
                    <a:pt x="83794" y="2362"/>
                  </a:lnTo>
                  <a:lnTo>
                    <a:pt x="83794" y="1054"/>
                  </a:lnTo>
                  <a:close/>
                </a:path>
                <a:path w="151765" h="20954">
                  <a:moveTo>
                    <a:pt x="87706" y="9169"/>
                  </a:moveTo>
                  <a:lnTo>
                    <a:pt x="86588" y="8115"/>
                  </a:lnTo>
                  <a:lnTo>
                    <a:pt x="83832" y="8115"/>
                  </a:lnTo>
                  <a:lnTo>
                    <a:pt x="82715" y="9169"/>
                  </a:lnTo>
                  <a:lnTo>
                    <a:pt x="82715" y="11785"/>
                  </a:lnTo>
                  <a:lnTo>
                    <a:pt x="83832" y="12839"/>
                  </a:lnTo>
                  <a:lnTo>
                    <a:pt x="86588" y="12839"/>
                  </a:lnTo>
                  <a:lnTo>
                    <a:pt x="87706" y="11785"/>
                  </a:lnTo>
                  <a:lnTo>
                    <a:pt x="87706" y="10477"/>
                  </a:lnTo>
                  <a:lnTo>
                    <a:pt x="87706" y="9169"/>
                  </a:lnTo>
                  <a:close/>
                </a:path>
                <a:path w="151765" h="20954">
                  <a:moveTo>
                    <a:pt x="93421" y="17284"/>
                  </a:moveTo>
                  <a:lnTo>
                    <a:pt x="92303" y="16230"/>
                  </a:lnTo>
                  <a:lnTo>
                    <a:pt x="90500" y="16230"/>
                  </a:lnTo>
                  <a:lnTo>
                    <a:pt x="89547" y="16230"/>
                  </a:lnTo>
                  <a:lnTo>
                    <a:pt x="87744" y="16230"/>
                  </a:lnTo>
                  <a:lnTo>
                    <a:pt x="86626" y="17284"/>
                  </a:lnTo>
                  <a:lnTo>
                    <a:pt x="86626" y="19900"/>
                  </a:lnTo>
                  <a:lnTo>
                    <a:pt x="87744" y="20955"/>
                  </a:lnTo>
                  <a:lnTo>
                    <a:pt x="89547" y="20955"/>
                  </a:lnTo>
                  <a:lnTo>
                    <a:pt x="90500" y="20955"/>
                  </a:lnTo>
                  <a:lnTo>
                    <a:pt x="92303" y="20955"/>
                  </a:lnTo>
                  <a:lnTo>
                    <a:pt x="93421" y="19900"/>
                  </a:lnTo>
                  <a:lnTo>
                    <a:pt x="93421" y="18592"/>
                  </a:lnTo>
                  <a:lnTo>
                    <a:pt x="93421" y="17284"/>
                  </a:lnTo>
                  <a:close/>
                </a:path>
                <a:path w="151765" h="20954">
                  <a:moveTo>
                    <a:pt x="93421" y="1054"/>
                  </a:moveTo>
                  <a:lnTo>
                    <a:pt x="92303" y="0"/>
                  </a:lnTo>
                  <a:lnTo>
                    <a:pt x="90500" y="0"/>
                  </a:lnTo>
                  <a:lnTo>
                    <a:pt x="89547" y="0"/>
                  </a:lnTo>
                  <a:lnTo>
                    <a:pt x="87744" y="0"/>
                  </a:lnTo>
                  <a:lnTo>
                    <a:pt x="86626" y="1054"/>
                  </a:lnTo>
                  <a:lnTo>
                    <a:pt x="86626" y="3670"/>
                  </a:lnTo>
                  <a:lnTo>
                    <a:pt x="87744" y="4724"/>
                  </a:lnTo>
                  <a:lnTo>
                    <a:pt x="89547" y="4724"/>
                  </a:lnTo>
                  <a:lnTo>
                    <a:pt x="90500" y="4724"/>
                  </a:lnTo>
                  <a:lnTo>
                    <a:pt x="92303" y="4724"/>
                  </a:lnTo>
                  <a:lnTo>
                    <a:pt x="93421" y="3670"/>
                  </a:lnTo>
                  <a:lnTo>
                    <a:pt x="93421" y="2362"/>
                  </a:lnTo>
                  <a:lnTo>
                    <a:pt x="93421" y="1054"/>
                  </a:lnTo>
                  <a:close/>
                </a:path>
                <a:path w="151765" h="20954">
                  <a:moveTo>
                    <a:pt x="97332" y="9169"/>
                  </a:moveTo>
                  <a:lnTo>
                    <a:pt x="96215" y="8115"/>
                  </a:lnTo>
                  <a:lnTo>
                    <a:pt x="93459" y="8115"/>
                  </a:lnTo>
                  <a:lnTo>
                    <a:pt x="92341" y="9169"/>
                  </a:lnTo>
                  <a:lnTo>
                    <a:pt x="92341" y="11785"/>
                  </a:lnTo>
                  <a:lnTo>
                    <a:pt x="93459" y="12839"/>
                  </a:lnTo>
                  <a:lnTo>
                    <a:pt x="96215" y="12839"/>
                  </a:lnTo>
                  <a:lnTo>
                    <a:pt x="97332" y="11785"/>
                  </a:lnTo>
                  <a:lnTo>
                    <a:pt x="97332" y="10477"/>
                  </a:lnTo>
                  <a:lnTo>
                    <a:pt x="97332" y="9169"/>
                  </a:lnTo>
                  <a:close/>
                </a:path>
                <a:path w="151765" h="20954">
                  <a:moveTo>
                    <a:pt x="103047" y="17284"/>
                  </a:moveTo>
                  <a:lnTo>
                    <a:pt x="101930" y="16230"/>
                  </a:lnTo>
                  <a:lnTo>
                    <a:pt x="100126" y="16230"/>
                  </a:lnTo>
                  <a:lnTo>
                    <a:pt x="99174" y="16230"/>
                  </a:lnTo>
                  <a:lnTo>
                    <a:pt x="97370" y="16230"/>
                  </a:lnTo>
                  <a:lnTo>
                    <a:pt x="96253" y="17284"/>
                  </a:lnTo>
                  <a:lnTo>
                    <a:pt x="96253" y="19900"/>
                  </a:lnTo>
                  <a:lnTo>
                    <a:pt x="97370" y="20955"/>
                  </a:lnTo>
                  <a:lnTo>
                    <a:pt x="99174" y="20955"/>
                  </a:lnTo>
                  <a:lnTo>
                    <a:pt x="100126" y="20955"/>
                  </a:lnTo>
                  <a:lnTo>
                    <a:pt x="101930" y="20955"/>
                  </a:lnTo>
                  <a:lnTo>
                    <a:pt x="103047" y="19900"/>
                  </a:lnTo>
                  <a:lnTo>
                    <a:pt x="103047" y="18592"/>
                  </a:lnTo>
                  <a:lnTo>
                    <a:pt x="103047" y="17284"/>
                  </a:lnTo>
                  <a:close/>
                </a:path>
                <a:path w="151765" h="20954">
                  <a:moveTo>
                    <a:pt x="103047" y="1054"/>
                  </a:moveTo>
                  <a:lnTo>
                    <a:pt x="101930" y="0"/>
                  </a:lnTo>
                  <a:lnTo>
                    <a:pt x="100126" y="0"/>
                  </a:lnTo>
                  <a:lnTo>
                    <a:pt x="99174" y="0"/>
                  </a:lnTo>
                  <a:lnTo>
                    <a:pt x="97370" y="0"/>
                  </a:lnTo>
                  <a:lnTo>
                    <a:pt x="96253" y="1054"/>
                  </a:lnTo>
                  <a:lnTo>
                    <a:pt x="96253" y="3670"/>
                  </a:lnTo>
                  <a:lnTo>
                    <a:pt x="97370" y="4724"/>
                  </a:lnTo>
                  <a:lnTo>
                    <a:pt x="99174" y="4724"/>
                  </a:lnTo>
                  <a:lnTo>
                    <a:pt x="100126" y="4724"/>
                  </a:lnTo>
                  <a:lnTo>
                    <a:pt x="101930" y="4724"/>
                  </a:lnTo>
                  <a:lnTo>
                    <a:pt x="103047" y="3670"/>
                  </a:lnTo>
                  <a:lnTo>
                    <a:pt x="103047" y="2362"/>
                  </a:lnTo>
                  <a:lnTo>
                    <a:pt x="103047" y="1054"/>
                  </a:lnTo>
                  <a:close/>
                </a:path>
                <a:path w="151765" h="20954">
                  <a:moveTo>
                    <a:pt x="106959" y="9169"/>
                  </a:moveTo>
                  <a:lnTo>
                    <a:pt x="105841" y="8115"/>
                  </a:lnTo>
                  <a:lnTo>
                    <a:pt x="103085" y="8115"/>
                  </a:lnTo>
                  <a:lnTo>
                    <a:pt x="101968" y="9169"/>
                  </a:lnTo>
                  <a:lnTo>
                    <a:pt x="101968" y="11785"/>
                  </a:lnTo>
                  <a:lnTo>
                    <a:pt x="103085" y="12839"/>
                  </a:lnTo>
                  <a:lnTo>
                    <a:pt x="105841" y="12839"/>
                  </a:lnTo>
                  <a:lnTo>
                    <a:pt x="106959" y="11785"/>
                  </a:lnTo>
                  <a:lnTo>
                    <a:pt x="106959" y="10477"/>
                  </a:lnTo>
                  <a:lnTo>
                    <a:pt x="106959" y="9169"/>
                  </a:lnTo>
                  <a:close/>
                </a:path>
                <a:path w="151765" h="20954">
                  <a:moveTo>
                    <a:pt x="112674" y="17284"/>
                  </a:moveTo>
                  <a:lnTo>
                    <a:pt x="111556" y="16230"/>
                  </a:lnTo>
                  <a:lnTo>
                    <a:pt x="109753" y="16230"/>
                  </a:lnTo>
                  <a:lnTo>
                    <a:pt x="108800" y="16230"/>
                  </a:lnTo>
                  <a:lnTo>
                    <a:pt x="106997" y="16230"/>
                  </a:lnTo>
                  <a:lnTo>
                    <a:pt x="105879" y="17284"/>
                  </a:lnTo>
                  <a:lnTo>
                    <a:pt x="105879" y="19900"/>
                  </a:lnTo>
                  <a:lnTo>
                    <a:pt x="106997" y="20955"/>
                  </a:lnTo>
                  <a:lnTo>
                    <a:pt x="108800" y="20955"/>
                  </a:lnTo>
                  <a:lnTo>
                    <a:pt x="109753" y="20955"/>
                  </a:lnTo>
                  <a:lnTo>
                    <a:pt x="111556" y="20955"/>
                  </a:lnTo>
                  <a:lnTo>
                    <a:pt x="112674" y="19900"/>
                  </a:lnTo>
                  <a:lnTo>
                    <a:pt x="112674" y="18592"/>
                  </a:lnTo>
                  <a:lnTo>
                    <a:pt x="112674" y="17284"/>
                  </a:lnTo>
                  <a:close/>
                </a:path>
                <a:path w="151765" h="20954">
                  <a:moveTo>
                    <a:pt x="112674" y="1054"/>
                  </a:moveTo>
                  <a:lnTo>
                    <a:pt x="111556" y="0"/>
                  </a:lnTo>
                  <a:lnTo>
                    <a:pt x="109753" y="0"/>
                  </a:lnTo>
                  <a:lnTo>
                    <a:pt x="108800" y="0"/>
                  </a:lnTo>
                  <a:lnTo>
                    <a:pt x="106997" y="0"/>
                  </a:lnTo>
                  <a:lnTo>
                    <a:pt x="105879" y="1054"/>
                  </a:lnTo>
                  <a:lnTo>
                    <a:pt x="105879" y="3670"/>
                  </a:lnTo>
                  <a:lnTo>
                    <a:pt x="106997" y="4724"/>
                  </a:lnTo>
                  <a:lnTo>
                    <a:pt x="108800" y="4724"/>
                  </a:lnTo>
                  <a:lnTo>
                    <a:pt x="109753" y="4724"/>
                  </a:lnTo>
                  <a:lnTo>
                    <a:pt x="111556" y="4724"/>
                  </a:lnTo>
                  <a:lnTo>
                    <a:pt x="112674" y="3670"/>
                  </a:lnTo>
                  <a:lnTo>
                    <a:pt x="112674" y="2362"/>
                  </a:lnTo>
                  <a:lnTo>
                    <a:pt x="112674" y="1054"/>
                  </a:lnTo>
                  <a:close/>
                </a:path>
                <a:path w="151765" h="20954">
                  <a:moveTo>
                    <a:pt x="116586" y="9169"/>
                  </a:moveTo>
                  <a:lnTo>
                    <a:pt x="115468" y="8115"/>
                  </a:lnTo>
                  <a:lnTo>
                    <a:pt x="112712" y="8115"/>
                  </a:lnTo>
                  <a:lnTo>
                    <a:pt x="111594" y="9169"/>
                  </a:lnTo>
                  <a:lnTo>
                    <a:pt x="111594" y="11785"/>
                  </a:lnTo>
                  <a:lnTo>
                    <a:pt x="112712" y="12839"/>
                  </a:lnTo>
                  <a:lnTo>
                    <a:pt x="115468" y="12839"/>
                  </a:lnTo>
                  <a:lnTo>
                    <a:pt x="116586" y="11785"/>
                  </a:lnTo>
                  <a:lnTo>
                    <a:pt x="116586" y="10477"/>
                  </a:lnTo>
                  <a:lnTo>
                    <a:pt x="116586" y="9169"/>
                  </a:lnTo>
                  <a:close/>
                </a:path>
                <a:path w="151765" h="20954">
                  <a:moveTo>
                    <a:pt x="122301" y="17284"/>
                  </a:moveTo>
                  <a:lnTo>
                    <a:pt x="121183" y="16230"/>
                  </a:lnTo>
                  <a:lnTo>
                    <a:pt x="119367" y="16230"/>
                  </a:lnTo>
                  <a:lnTo>
                    <a:pt x="118427" y="16230"/>
                  </a:lnTo>
                  <a:lnTo>
                    <a:pt x="116611" y="16230"/>
                  </a:lnTo>
                  <a:lnTo>
                    <a:pt x="115493" y="17284"/>
                  </a:lnTo>
                  <a:lnTo>
                    <a:pt x="115493" y="19900"/>
                  </a:lnTo>
                  <a:lnTo>
                    <a:pt x="116611" y="20955"/>
                  </a:lnTo>
                  <a:lnTo>
                    <a:pt x="118427" y="20955"/>
                  </a:lnTo>
                  <a:lnTo>
                    <a:pt x="119367" y="20955"/>
                  </a:lnTo>
                  <a:lnTo>
                    <a:pt x="121183" y="20955"/>
                  </a:lnTo>
                  <a:lnTo>
                    <a:pt x="122301" y="19900"/>
                  </a:lnTo>
                  <a:lnTo>
                    <a:pt x="122301" y="18592"/>
                  </a:lnTo>
                  <a:lnTo>
                    <a:pt x="122301" y="17284"/>
                  </a:lnTo>
                  <a:close/>
                </a:path>
                <a:path w="151765" h="20954">
                  <a:moveTo>
                    <a:pt x="122301" y="1054"/>
                  </a:moveTo>
                  <a:lnTo>
                    <a:pt x="121183" y="0"/>
                  </a:lnTo>
                  <a:lnTo>
                    <a:pt x="119367" y="0"/>
                  </a:lnTo>
                  <a:lnTo>
                    <a:pt x="118427" y="0"/>
                  </a:lnTo>
                  <a:lnTo>
                    <a:pt x="116611" y="0"/>
                  </a:lnTo>
                  <a:lnTo>
                    <a:pt x="115493" y="1054"/>
                  </a:lnTo>
                  <a:lnTo>
                    <a:pt x="115493" y="3670"/>
                  </a:lnTo>
                  <a:lnTo>
                    <a:pt x="116611" y="4724"/>
                  </a:lnTo>
                  <a:lnTo>
                    <a:pt x="118427" y="4724"/>
                  </a:lnTo>
                  <a:lnTo>
                    <a:pt x="119367" y="4724"/>
                  </a:lnTo>
                  <a:lnTo>
                    <a:pt x="121183" y="4724"/>
                  </a:lnTo>
                  <a:lnTo>
                    <a:pt x="122301" y="3670"/>
                  </a:lnTo>
                  <a:lnTo>
                    <a:pt x="122301" y="2362"/>
                  </a:lnTo>
                  <a:lnTo>
                    <a:pt x="122301" y="1054"/>
                  </a:lnTo>
                  <a:close/>
                </a:path>
                <a:path w="151765" h="20954">
                  <a:moveTo>
                    <a:pt x="126199" y="9169"/>
                  </a:moveTo>
                  <a:lnTo>
                    <a:pt x="125082" y="8115"/>
                  </a:lnTo>
                  <a:lnTo>
                    <a:pt x="122326" y="8115"/>
                  </a:lnTo>
                  <a:lnTo>
                    <a:pt x="121208" y="9169"/>
                  </a:lnTo>
                  <a:lnTo>
                    <a:pt x="121208" y="11785"/>
                  </a:lnTo>
                  <a:lnTo>
                    <a:pt x="122326" y="12839"/>
                  </a:lnTo>
                  <a:lnTo>
                    <a:pt x="125082" y="12839"/>
                  </a:lnTo>
                  <a:lnTo>
                    <a:pt x="126199" y="11785"/>
                  </a:lnTo>
                  <a:lnTo>
                    <a:pt x="126199" y="10477"/>
                  </a:lnTo>
                  <a:lnTo>
                    <a:pt x="126199" y="9169"/>
                  </a:lnTo>
                  <a:close/>
                </a:path>
                <a:path w="151765" h="20954">
                  <a:moveTo>
                    <a:pt x="131914" y="17284"/>
                  </a:moveTo>
                  <a:lnTo>
                    <a:pt x="130797" y="16230"/>
                  </a:lnTo>
                  <a:lnTo>
                    <a:pt x="128993" y="16230"/>
                  </a:lnTo>
                  <a:lnTo>
                    <a:pt x="128041" y="16230"/>
                  </a:lnTo>
                  <a:lnTo>
                    <a:pt x="126238" y="16230"/>
                  </a:lnTo>
                  <a:lnTo>
                    <a:pt x="125120" y="17284"/>
                  </a:lnTo>
                  <a:lnTo>
                    <a:pt x="125120" y="19900"/>
                  </a:lnTo>
                  <a:lnTo>
                    <a:pt x="126238" y="20955"/>
                  </a:lnTo>
                  <a:lnTo>
                    <a:pt x="128041" y="20955"/>
                  </a:lnTo>
                  <a:lnTo>
                    <a:pt x="128993" y="20955"/>
                  </a:lnTo>
                  <a:lnTo>
                    <a:pt x="130797" y="20955"/>
                  </a:lnTo>
                  <a:lnTo>
                    <a:pt x="131914" y="19900"/>
                  </a:lnTo>
                  <a:lnTo>
                    <a:pt x="131914" y="18592"/>
                  </a:lnTo>
                  <a:lnTo>
                    <a:pt x="131914" y="17284"/>
                  </a:lnTo>
                  <a:close/>
                </a:path>
                <a:path w="151765" h="20954">
                  <a:moveTo>
                    <a:pt x="131914" y="1054"/>
                  </a:moveTo>
                  <a:lnTo>
                    <a:pt x="130797" y="0"/>
                  </a:lnTo>
                  <a:lnTo>
                    <a:pt x="128993" y="0"/>
                  </a:lnTo>
                  <a:lnTo>
                    <a:pt x="128041" y="0"/>
                  </a:lnTo>
                  <a:lnTo>
                    <a:pt x="126238" y="0"/>
                  </a:lnTo>
                  <a:lnTo>
                    <a:pt x="125120" y="1054"/>
                  </a:lnTo>
                  <a:lnTo>
                    <a:pt x="125120" y="3670"/>
                  </a:lnTo>
                  <a:lnTo>
                    <a:pt x="126238" y="4724"/>
                  </a:lnTo>
                  <a:lnTo>
                    <a:pt x="128041" y="4724"/>
                  </a:lnTo>
                  <a:lnTo>
                    <a:pt x="128993" y="4724"/>
                  </a:lnTo>
                  <a:lnTo>
                    <a:pt x="130797" y="4724"/>
                  </a:lnTo>
                  <a:lnTo>
                    <a:pt x="131914" y="3670"/>
                  </a:lnTo>
                  <a:lnTo>
                    <a:pt x="131914" y="2362"/>
                  </a:lnTo>
                  <a:lnTo>
                    <a:pt x="131914" y="1054"/>
                  </a:lnTo>
                  <a:close/>
                </a:path>
                <a:path w="151765" h="20954">
                  <a:moveTo>
                    <a:pt x="135826" y="9169"/>
                  </a:moveTo>
                  <a:lnTo>
                    <a:pt x="134708" y="8115"/>
                  </a:lnTo>
                  <a:lnTo>
                    <a:pt x="131953" y="8115"/>
                  </a:lnTo>
                  <a:lnTo>
                    <a:pt x="130835" y="9169"/>
                  </a:lnTo>
                  <a:lnTo>
                    <a:pt x="130835" y="11785"/>
                  </a:lnTo>
                  <a:lnTo>
                    <a:pt x="131953" y="12839"/>
                  </a:lnTo>
                  <a:lnTo>
                    <a:pt x="134708" y="12839"/>
                  </a:lnTo>
                  <a:lnTo>
                    <a:pt x="135826" y="11785"/>
                  </a:lnTo>
                  <a:lnTo>
                    <a:pt x="135826" y="10477"/>
                  </a:lnTo>
                  <a:lnTo>
                    <a:pt x="135826" y="9169"/>
                  </a:lnTo>
                  <a:close/>
                </a:path>
                <a:path w="151765" h="20954">
                  <a:moveTo>
                    <a:pt x="141541" y="17284"/>
                  </a:moveTo>
                  <a:lnTo>
                    <a:pt x="140423" y="16230"/>
                  </a:lnTo>
                  <a:lnTo>
                    <a:pt x="137668" y="16230"/>
                  </a:lnTo>
                  <a:lnTo>
                    <a:pt x="136550" y="17284"/>
                  </a:lnTo>
                  <a:lnTo>
                    <a:pt x="136550" y="19900"/>
                  </a:lnTo>
                  <a:lnTo>
                    <a:pt x="137668" y="20955"/>
                  </a:lnTo>
                  <a:lnTo>
                    <a:pt x="140423" y="20955"/>
                  </a:lnTo>
                  <a:lnTo>
                    <a:pt x="141541" y="19900"/>
                  </a:lnTo>
                  <a:lnTo>
                    <a:pt x="141541" y="18592"/>
                  </a:lnTo>
                  <a:lnTo>
                    <a:pt x="141541" y="17284"/>
                  </a:lnTo>
                  <a:close/>
                </a:path>
                <a:path w="151765" h="20954">
                  <a:moveTo>
                    <a:pt x="141541" y="1054"/>
                  </a:moveTo>
                  <a:lnTo>
                    <a:pt x="140423" y="0"/>
                  </a:lnTo>
                  <a:lnTo>
                    <a:pt x="137668" y="0"/>
                  </a:lnTo>
                  <a:lnTo>
                    <a:pt x="136550" y="1054"/>
                  </a:lnTo>
                  <a:lnTo>
                    <a:pt x="136550" y="3670"/>
                  </a:lnTo>
                  <a:lnTo>
                    <a:pt x="137668" y="4724"/>
                  </a:lnTo>
                  <a:lnTo>
                    <a:pt x="140423" y="4724"/>
                  </a:lnTo>
                  <a:lnTo>
                    <a:pt x="141541" y="3670"/>
                  </a:lnTo>
                  <a:lnTo>
                    <a:pt x="141541" y="2362"/>
                  </a:lnTo>
                  <a:lnTo>
                    <a:pt x="141541" y="1054"/>
                  </a:lnTo>
                  <a:close/>
                </a:path>
                <a:path w="151765" h="20954">
                  <a:moveTo>
                    <a:pt x="151168" y="17284"/>
                  </a:moveTo>
                  <a:lnTo>
                    <a:pt x="150050" y="16230"/>
                  </a:lnTo>
                  <a:lnTo>
                    <a:pt x="147294" y="16230"/>
                  </a:lnTo>
                  <a:lnTo>
                    <a:pt x="146177" y="17284"/>
                  </a:lnTo>
                  <a:lnTo>
                    <a:pt x="146177" y="19900"/>
                  </a:lnTo>
                  <a:lnTo>
                    <a:pt x="147294" y="20955"/>
                  </a:lnTo>
                  <a:lnTo>
                    <a:pt x="150050" y="20955"/>
                  </a:lnTo>
                  <a:lnTo>
                    <a:pt x="151168" y="19900"/>
                  </a:lnTo>
                  <a:lnTo>
                    <a:pt x="151168" y="18592"/>
                  </a:lnTo>
                  <a:lnTo>
                    <a:pt x="151168" y="1728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49998" y="6585940"/>
              <a:ext cx="261620" cy="35560"/>
            </a:xfrm>
            <a:custGeom>
              <a:avLst/>
              <a:gdLst/>
              <a:ahLst/>
              <a:cxnLst/>
              <a:rect l="l" t="t" r="r" b="b"/>
              <a:pathLst>
                <a:path w="261620" h="35559">
                  <a:moveTo>
                    <a:pt x="1689" y="17297"/>
                  </a:moveTo>
                  <a:lnTo>
                    <a:pt x="571" y="16243"/>
                  </a:lnTo>
                  <a:lnTo>
                    <a:pt x="0" y="16243"/>
                  </a:lnTo>
                  <a:lnTo>
                    <a:pt x="0" y="18605"/>
                  </a:lnTo>
                  <a:lnTo>
                    <a:pt x="1689" y="18605"/>
                  </a:lnTo>
                  <a:lnTo>
                    <a:pt x="1689" y="17297"/>
                  </a:lnTo>
                  <a:close/>
                </a:path>
                <a:path w="261620" h="35559">
                  <a:moveTo>
                    <a:pt x="11315" y="17297"/>
                  </a:moveTo>
                  <a:lnTo>
                    <a:pt x="10629" y="16662"/>
                  </a:lnTo>
                  <a:lnTo>
                    <a:pt x="10629" y="16243"/>
                  </a:lnTo>
                  <a:lnTo>
                    <a:pt x="10198" y="16243"/>
                  </a:lnTo>
                  <a:lnTo>
                    <a:pt x="9245" y="16243"/>
                  </a:lnTo>
                  <a:lnTo>
                    <a:pt x="7442" y="16243"/>
                  </a:lnTo>
                  <a:lnTo>
                    <a:pt x="6324" y="17297"/>
                  </a:lnTo>
                  <a:lnTo>
                    <a:pt x="6324" y="19913"/>
                  </a:lnTo>
                  <a:lnTo>
                    <a:pt x="7442" y="20967"/>
                  </a:lnTo>
                  <a:lnTo>
                    <a:pt x="10198" y="20967"/>
                  </a:lnTo>
                  <a:lnTo>
                    <a:pt x="11315" y="19913"/>
                  </a:lnTo>
                  <a:lnTo>
                    <a:pt x="11315" y="18605"/>
                  </a:lnTo>
                  <a:lnTo>
                    <a:pt x="11315" y="17297"/>
                  </a:lnTo>
                  <a:close/>
                </a:path>
                <a:path w="261620" h="35559">
                  <a:moveTo>
                    <a:pt x="22745" y="17297"/>
                  </a:moveTo>
                  <a:lnTo>
                    <a:pt x="21628" y="16243"/>
                  </a:lnTo>
                  <a:lnTo>
                    <a:pt x="19824" y="16243"/>
                  </a:lnTo>
                  <a:lnTo>
                    <a:pt x="18872" y="16243"/>
                  </a:lnTo>
                  <a:lnTo>
                    <a:pt x="17068" y="16243"/>
                  </a:lnTo>
                  <a:lnTo>
                    <a:pt x="15951" y="17297"/>
                  </a:lnTo>
                  <a:lnTo>
                    <a:pt x="15951" y="19913"/>
                  </a:lnTo>
                  <a:lnTo>
                    <a:pt x="17068" y="20967"/>
                  </a:lnTo>
                  <a:lnTo>
                    <a:pt x="18872" y="20967"/>
                  </a:lnTo>
                  <a:lnTo>
                    <a:pt x="19824" y="20967"/>
                  </a:lnTo>
                  <a:lnTo>
                    <a:pt x="21628" y="20967"/>
                  </a:lnTo>
                  <a:lnTo>
                    <a:pt x="22745" y="19913"/>
                  </a:lnTo>
                  <a:lnTo>
                    <a:pt x="22745" y="18605"/>
                  </a:lnTo>
                  <a:lnTo>
                    <a:pt x="22745" y="17297"/>
                  </a:lnTo>
                  <a:close/>
                </a:path>
                <a:path w="261620" h="35559">
                  <a:moveTo>
                    <a:pt x="32372" y="17297"/>
                  </a:moveTo>
                  <a:lnTo>
                    <a:pt x="31254" y="16243"/>
                  </a:lnTo>
                  <a:lnTo>
                    <a:pt x="29451" y="16243"/>
                  </a:lnTo>
                  <a:lnTo>
                    <a:pt x="28498" y="16243"/>
                  </a:lnTo>
                  <a:lnTo>
                    <a:pt x="26695" y="16243"/>
                  </a:lnTo>
                  <a:lnTo>
                    <a:pt x="25577" y="17297"/>
                  </a:lnTo>
                  <a:lnTo>
                    <a:pt x="25577" y="19913"/>
                  </a:lnTo>
                  <a:lnTo>
                    <a:pt x="26695" y="20967"/>
                  </a:lnTo>
                  <a:lnTo>
                    <a:pt x="28498" y="20967"/>
                  </a:lnTo>
                  <a:lnTo>
                    <a:pt x="29451" y="20967"/>
                  </a:lnTo>
                  <a:lnTo>
                    <a:pt x="31254" y="20967"/>
                  </a:lnTo>
                  <a:lnTo>
                    <a:pt x="32372" y="19913"/>
                  </a:lnTo>
                  <a:lnTo>
                    <a:pt x="32372" y="18605"/>
                  </a:lnTo>
                  <a:lnTo>
                    <a:pt x="32372" y="17297"/>
                  </a:lnTo>
                  <a:close/>
                </a:path>
                <a:path w="261620" h="35559">
                  <a:moveTo>
                    <a:pt x="41998" y="17297"/>
                  </a:moveTo>
                  <a:lnTo>
                    <a:pt x="40881" y="16243"/>
                  </a:lnTo>
                  <a:lnTo>
                    <a:pt x="39077" y="16243"/>
                  </a:lnTo>
                  <a:lnTo>
                    <a:pt x="38125" y="16243"/>
                  </a:lnTo>
                  <a:lnTo>
                    <a:pt x="36322" y="16243"/>
                  </a:lnTo>
                  <a:lnTo>
                    <a:pt x="35204" y="17297"/>
                  </a:lnTo>
                  <a:lnTo>
                    <a:pt x="35204" y="19913"/>
                  </a:lnTo>
                  <a:lnTo>
                    <a:pt x="36322" y="20967"/>
                  </a:lnTo>
                  <a:lnTo>
                    <a:pt x="38125" y="20967"/>
                  </a:lnTo>
                  <a:lnTo>
                    <a:pt x="39077" y="20967"/>
                  </a:lnTo>
                  <a:lnTo>
                    <a:pt x="40881" y="20967"/>
                  </a:lnTo>
                  <a:lnTo>
                    <a:pt x="41998" y="19913"/>
                  </a:lnTo>
                  <a:lnTo>
                    <a:pt x="41998" y="18605"/>
                  </a:lnTo>
                  <a:lnTo>
                    <a:pt x="41998" y="17297"/>
                  </a:lnTo>
                  <a:close/>
                </a:path>
                <a:path w="261620" h="35559">
                  <a:moveTo>
                    <a:pt x="51625" y="17297"/>
                  </a:moveTo>
                  <a:lnTo>
                    <a:pt x="50507" y="16243"/>
                  </a:lnTo>
                  <a:lnTo>
                    <a:pt x="48704" y="16243"/>
                  </a:lnTo>
                  <a:lnTo>
                    <a:pt x="47752" y="16243"/>
                  </a:lnTo>
                  <a:lnTo>
                    <a:pt x="45948" y="16243"/>
                  </a:lnTo>
                  <a:lnTo>
                    <a:pt x="44831" y="17297"/>
                  </a:lnTo>
                  <a:lnTo>
                    <a:pt x="44831" y="19913"/>
                  </a:lnTo>
                  <a:lnTo>
                    <a:pt x="45948" y="20967"/>
                  </a:lnTo>
                  <a:lnTo>
                    <a:pt x="47752" y="20967"/>
                  </a:lnTo>
                  <a:lnTo>
                    <a:pt x="48704" y="20967"/>
                  </a:lnTo>
                  <a:lnTo>
                    <a:pt x="50507" y="20967"/>
                  </a:lnTo>
                  <a:lnTo>
                    <a:pt x="51625" y="19913"/>
                  </a:lnTo>
                  <a:lnTo>
                    <a:pt x="51625" y="18605"/>
                  </a:lnTo>
                  <a:lnTo>
                    <a:pt x="51625" y="17297"/>
                  </a:lnTo>
                  <a:close/>
                </a:path>
                <a:path w="261620" h="35559">
                  <a:moveTo>
                    <a:pt x="61252" y="17297"/>
                  </a:moveTo>
                  <a:lnTo>
                    <a:pt x="60134" y="16243"/>
                  </a:lnTo>
                  <a:lnTo>
                    <a:pt x="58331" y="16243"/>
                  </a:lnTo>
                  <a:lnTo>
                    <a:pt x="57378" y="16243"/>
                  </a:lnTo>
                  <a:lnTo>
                    <a:pt x="55575" y="16243"/>
                  </a:lnTo>
                  <a:lnTo>
                    <a:pt x="54457" y="17297"/>
                  </a:lnTo>
                  <a:lnTo>
                    <a:pt x="54457" y="19913"/>
                  </a:lnTo>
                  <a:lnTo>
                    <a:pt x="55575" y="20967"/>
                  </a:lnTo>
                  <a:lnTo>
                    <a:pt x="57378" y="20967"/>
                  </a:lnTo>
                  <a:lnTo>
                    <a:pt x="58331" y="20967"/>
                  </a:lnTo>
                  <a:lnTo>
                    <a:pt x="60134" y="20967"/>
                  </a:lnTo>
                  <a:lnTo>
                    <a:pt x="61252" y="19913"/>
                  </a:lnTo>
                  <a:lnTo>
                    <a:pt x="61252" y="18605"/>
                  </a:lnTo>
                  <a:lnTo>
                    <a:pt x="61252" y="17297"/>
                  </a:lnTo>
                  <a:close/>
                </a:path>
                <a:path w="261620" h="35559">
                  <a:moveTo>
                    <a:pt x="70866" y="17297"/>
                  </a:moveTo>
                  <a:lnTo>
                    <a:pt x="69748" y="16243"/>
                  </a:lnTo>
                  <a:lnTo>
                    <a:pt x="67945" y="16243"/>
                  </a:lnTo>
                  <a:lnTo>
                    <a:pt x="66992" y="16243"/>
                  </a:lnTo>
                  <a:lnTo>
                    <a:pt x="66573" y="16243"/>
                  </a:lnTo>
                  <a:lnTo>
                    <a:pt x="66573" y="16649"/>
                  </a:lnTo>
                  <a:lnTo>
                    <a:pt x="65874" y="17297"/>
                  </a:lnTo>
                  <a:lnTo>
                    <a:pt x="65874" y="19913"/>
                  </a:lnTo>
                  <a:lnTo>
                    <a:pt x="66992" y="20967"/>
                  </a:lnTo>
                  <a:lnTo>
                    <a:pt x="69748" y="20967"/>
                  </a:lnTo>
                  <a:lnTo>
                    <a:pt x="70866" y="19913"/>
                  </a:lnTo>
                  <a:lnTo>
                    <a:pt x="70866" y="18605"/>
                  </a:lnTo>
                  <a:lnTo>
                    <a:pt x="70866" y="17297"/>
                  </a:lnTo>
                  <a:close/>
                </a:path>
                <a:path w="261620" h="35559">
                  <a:moveTo>
                    <a:pt x="74777" y="9169"/>
                  </a:moveTo>
                  <a:lnTo>
                    <a:pt x="73660" y="8115"/>
                  </a:lnTo>
                  <a:lnTo>
                    <a:pt x="73520" y="8115"/>
                  </a:lnTo>
                  <a:lnTo>
                    <a:pt x="73520" y="12839"/>
                  </a:lnTo>
                  <a:lnTo>
                    <a:pt x="73660" y="12839"/>
                  </a:lnTo>
                  <a:lnTo>
                    <a:pt x="74777" y="11785"/>
                  </a:lnTo>
                  <a:lnTo>
                    <a:pt x="74777" y="9169"/>
                  </a:lnTo>
                  <a:close/>
                </a:path>
                <a:path w="261620" h="35559">
                  <a:moveTo>
                    <a:pt x="78689" y="17297"/>
                  </a:moveTo>
                  <a:lnTo>
                    <a:pt x="78003" y="16662"/>
                  </a:lnTo>
                  <a:lnTo>
                    <a:pt x="78003" y="16243"/>
                  </a:lnTo>
                  <a:lnTo>
                    <a:pt x="77571" y="16243"/>
                  </a:lnTo>
                  <a:lnTo>
                    <a:pt x="76619" y="16243"/>
                  </a:lnTo>
                  <a:lnTo>
                    <a:pt x="74815" y="16243"/>
                  </a:lnTo>
                  <a:lnTo>
                    <a:pt x="73698" y="17297"/>
                  </a:lnTo>
                  <a:lnTo>
                    <a:pt x="73698" y="19913"/>
                  </a:lnTo>
                  <a:lnTo>
                    <a:pt x="74815" y="20967"/>
                  </a:lnTo>
                  <a:lnTo>
                    <a:pt x="77571" y="20967"/>
                  </a:lnTo>
                  <a:lnTo>
                    <a:pt x="78689" y="19913"/>
                  </a:lnTo>
                  <a:lnTo>
                    <a:pt x="78689" y="18605"/>
                  </a:lnTo>
                  <a:lnTo>
                    <a:pt x="78689" y="17297"/>
                  </a:lnTo>
                  <a:close/>
                </a:path>
                <a:path w="261620" h="35559">
                  <a:moveTo>
                    <a:pt x="78689" y="1054"/>
                  </a:moveTo>
                  <a:lnTo>
                    <a:pt x="77571" y="0"/>
                  </a:lnTo>
                  <a:lnTo>
                    <a:pt x="74815" y="0"/>
                  </a:lnTo>
                  <a:lnTo>
                    <a:pt x="73698" y="1054"/>
                  </a:lnTo>
                  <a:lnTo>
                    <a:pt x="73698" y="3670"/>
                  </a:lnTo>
                  <a:lnTo>
                    <a:pt x="74815" y="4724"/>
                  </a:lnTo>
                  <a:lnTo>
                    <a:pt x="76619" y="4724"/>
                  </a:lnTo>
                  <a:lnTo>
                    <a:pt x="77571" y="4724"/>
                  </a:lnTo>
                  <a:lnTo>
                    <a:pt x="78003" y="4724"/>
                  </a:lnTo>
                  <a:lnTo>
                    <a:pt x="78003" y="4318"/>
                  </a:lnTo>
                  <a:lnTo>
                    <a:pt x="78689" y="3670"/>
                  </a:lnTo>
                  <a:lnTo>
                    <a:pt x="78689" y="2362"/>
                  </a:lnTo>
                  <a:lnTo>
                    <a:pt x="78689" y="1054"/>
                  </a:lnTo>
                  <a:close/>
                </a:path>
                <a:path w="261620" h="35559">
                  <a:moveTo>
                    <a:pt x="84404" y="9169"/>
                  </a:moveTo>
                  <a:lnTo>
                    <a:pt x="83286" y="8115"/>
                  </a:lnTo>
                  <a:lnTo>
                    <a:pt x="80530" y="8115"/>
                  </a:lnTo>
                  <a:lnTo>
                    <a:pt x="79413" y="9169"/>
                  </a:lnTo>
                  <a:lnTo>
                    <a:pt x="79413" y="11785"/>
                  </a:lnTo>
                  <a:lnTo>
                    <a:pt x="80530" y="12839"/>
                  </a:lnTo>
                  <a:lnTo>
                    <a:pt x="83286" y="12839"/>
                  </a:lnTo>
                  <a:lnTo>
                    <a:pt x="84404" y="11785"/>
                  </a:lnTo>
                  <a:lnTo>
                    <a:pt x="84404" y="10477"/>
                  </a:lnTo>
                  <a:lnTo>
                    <a:pt x="84404" y="9169"/>
                  </a:lnTo>
                  <a:close/>
                </a:path>
                <a:path w="261620" h="35559">
                  <a:moveTo>
                    <a:pt x="90119" y="17297"/>
                  </a:moveTo>
                  <a:lnTo>
                    <a:pt x="89001" y="16243"/>
                  </a:lnTo>
                  <a:lnTo>
                    <a:pt x="87198" y="16243"/>
                  </a:lnTo>
                  <a:lnTo>
                    <a:pt x="86245" y="16243"/>
                  </a:lnTo>
                  <a:lnTo>
                    <a:pt x="84442" y="16243"/>
                  </a:lnTo>
                  <a:lnTo>
                    <a:pt x="83324" y="17297"/>
                  </a:lnTo>
                  <a:lnTo>
                    <a:pt x="83324" y="19913"/>
                  </a:lnTo>
                  <a:lnTo>
                    <a:pt x="84442" y="20967"/>
                  </a:lnTo>
                  <a:lnTo>
                    <a:pt x="86245" y="20967"/>
                  </a:lnTo>
                  <a:lnTo>
                    <a:pt x="87198" y="20967"/>
                  </a:lnTo>
                  <a:lnTo>
                    <a:pt x="89001" y="20967"/>
                  </a:lnTo>
                  <a:lnTo>
                    <a:pt x="90119" y="19913"/>
                  </a:lnTo>
                  <a:lnTo>
                    <a:pt x="90119" y="18605"/>
                  </a:lnTo>
                  <a:lnTo>
                    <a:pt x="90119" y="17297"/>
                  </a:lnTo>
                  <a:close/>
                </a:path>
                <a:path w="261620" h="35559">
                  <a:moveTo>
                    <a:pt x="90119" y="1054"/>
                  </a:moveTo>
                  <a:lnTo>
                    <a:pt x="89001" y="0"/>
                  </a:lnTo>
                  <a:lnTo>
                    <a:pt x="87198" y="0"/>
                  </a:lnTo>
                  <a:lnTo>
                    <a:pt x="86245" y="0"/>
                  </a:lnTo>
                  <a:lnTo>
                    <a:pt x="84442" y="0"/>
                  </a:lnTo>
                  <a:lnTo>
                    <a:pt x="83324" y="1054"/>
                  </a:lnTo>
                  <a:lnTo>
                    <a:pt x="83324" y="3670"/>
                  </a:lnTo>
                  <a:lnTo>
                    <a:pt x="84442" y="4724"/>
                  </a:lnTo>
                  <a:lnTo>
                    <a:pt x="86245" y="4724"/>
                  </a:lnTo>
                  <a:lnTo>
                    <a:pt x="87198" y="4724"/>
                  </a:lnTo>
                  <a:lnTo>
                    <a:pt x="89001" y="4724"/>
                  </a:lnTo>
                  <a:lnTo>
                    <a:pt x="90119" y="3670"/>
                  </a:lnTo>
                  <a:lnTo>
                    <a:pt x="90119" y="2362"/>
                  </a:lnTo>
                  <a:lnTo>
                    <a:pt x="90119" y="1054"/>
                  </a:lnTo>
                  <a:close/>
                </a:path>
                <a:path w="261620" h="35559">
                  <a:moveTo>
                    <a:pt x="94030" y="9169"/>
                  </a:moveTo>
                  <a:lnTo>
                    <a:pt x="92913" y="8115"/>
                  </a:lnTo>
                  <a:lnTo>
                    <a:pt x="90157" y="8115"/>
                  </a:lnTo>
                  <a:lnTo>
                    <a:pt x="89039" y="9169"/>
                  </a:lnTo>
                  <a:lnTo>
                    <a:pt x="89039" y="11785"/>
                  </a:lnTo>
                  <a:lnTo>
                    <a:pt x="90157" y="12839"/>
                  </a:lnTo>
                  <a:lnTo>
                    <a:pt x="92913" y="12839"/>
                  </a:lnTo>
                  <a:lnTo>
                    <a:pt x="94030" y="11785"/>
                  </a:lnTo>
                  <a:lnTo>
                    <a:pt x="94030" y="10477"/>
                  </a:lnTo>
                  <a:lnTo>
                    <a:pt x="94030" y="9169"/>
                  </a:lnTo>
                  <a:close/>
                </a:path>
                <a:path w="261620" h="35559">
                  <a:moveTo>
                    <a:pt x="99745" y="17297"/>
                  </a:moveTo>
                  <a:lnTo>
                    <a:pt x="98628" y="16243"/>
                  </a:lnTo>
                  <a:lnTo>
                    <a:pt x="96824" y="16243"/>
                  </a:lnTo>
                  <a:lnTo>
                    <a:pt x="95872" y="16243"/>
                  </a:lnTo>
                  <a:lnTo>
                    <a:pt x="94068" y="16243"/>
                  </a:lnTo>
                  <a:lnTo>
                    <a:pt x="92951" y="17297"/>
                  </a:lnTo>
                  <a:lnTo>
                    <a:pt x="92951" y="19913"/>
                  </a:lnTo>
                  <a:lnTo>
                    <a:pt x="94068" y="20967"/>
                  </a:lnTo>
                  <a:lnTo>
                    <a:pt x="95872" y="20967"/>
                  </a:lnTo>
                  <a:lnTo>
                    <a:pt x="96824" y="20967"/>
                  </a:lnTo>
                  <a:lnTo>
                    <a:pt x="98628" y="20967"/>
                  </a:lnTo>
                  <a:lnTo>
                    <a:pt x="99745" y="19913"/>
                  </a:lnTo>
                  <a:lnTo>
                    <a:pt x="99745" y="18605"/>
                  </a:lnTo>
                  <a:lnTo>
                    <a:pt x="99745" y="17297"/>
                  </a:lnTo>
                  <a:close/>
                </a:path>
                <a:path w="261620" h="35559">
                  <a:moveTo>
                    <a:pt x="99745" y="1054"/>
                  </a:moveTo>
                  <a:lnTo>
                    <a:pt x="98628" y="0"/>
                  </a:lnTo>
                  <a:lnTo>
                    <a:pt x="96824" y="0"/>
                  </a:lnTo>
                  <a:lnTo>
                    <a:pt x="95872" y="0"/>
                  </a:lnTo>
                  <a:lnTo>
                    <a:pt x="94068" y="0"/>
                  </a:lnTo>
                  <a:lnTo>
                    <a:pt x="92951" y="1054"/>
                  </a:lnTo>
                  <a:lnTo>
                    <a:pt x="92951" y="3670"/>
                  </a:lnTo>
                  <a:lnTo>
                    <a:pt x="94068" y="4724"/>
                  </a:lnTo>
                  <a:lnTo>
                    <a:pt x="95872" y="4724"/>
                  </a:lnTo>
                  <a:lnTo>
                    <a:pt x="96824" y="4724"/>
                  </a:lnTo>
                  <a:lnTo>
                    <a:pt x="98628" y="4724"/>
                  </a:lnTo>
                  <a:lnTo>
                    <a:pt x="99745" y="3670"/>
                  </a:lnTo>
                  <a:lnTo>
                    <a:pt x="99745" y="2362"/>
                  </a:lnTo>
                  <a:lnTo>
                    <a:pt x="99745" y="1054"/>
                  </a:lnTo>
                  <a:close/>
                </a:path>
                <a:path w="261620" h="35559">
                  <a:moveTo>
                    <a:pt x="103657" y="9169"/>
                  </a:moveTo>
                  <a:lnTo>
                    <a:pt x="102539" y="8115"/>
                  </a:lnTo>
                  <a:lnTo>
                    <a:pt x="99783" y="8115"/>
                  </a:lnTo>
                  <a:lnTo>
                    <a:pt x="98666" y="9169"/>
                  </a:lnTo>
                  <a:lnTo>
                    <a:pt x="98666" y="11785"/>
                  </a:lnTo>
                  <a:lnTo>
                    <a:pt x="99783" y="12839"/>
                  </a:lnTo>
                  <a:lnTo>
                    <a:pt x="102539" y="12839"/>
                  </a:lnTo>
                  <a:lnTo>
                    <a:pt x="103657" y="11785"/>
                  </a:lnTo>
                  <a:lnTo>
                    <a:pt x="103657" y="10477"/>
                  </a:lnTo>
                  <a:lnTo>
                    <a:pt x="103657" y="9169"/>
                  </a:lnTo>
                  <a:close/>
                </a:path>
                <a:path w="261620" h="35559">
                  <a:moveTo>
                    <a:pt x="109372" y="17297"/>
                  </a:moveTo>
                  <a:lnTo>
                    <a:pt x="108254" y="16243"/>
                  </a:lnTo>
                  <a:lnTo>
                    <a:pt x="106451" y="16243"/>
                  </a:lnTo>
                  <a:lnTo>
                    <a:pt x="105498" y="16243"/>
                  </a:lnTo>
                  <a:lnTo>
                    <a:pt x="103695" y="16243"/>
                  </a:lnTo>
                  <a:lnTo>
                    <a:pt x="102577" y="17297"/>
                  </a:lnTo>
                  <a:lnTo>
                    <a:pt x="102577" y="19913"/>
                  </a:lnTo>
                  <a:lnTo>
                    <a:pt x="103695" y="20967"/>
                  </a:lnTo>
                  <a:lnTo>
                    <a:pt x="105498" y="20967"/>
                  </a:lnTo>
                  <a:lnTo>
                    <a:pt x="106451" y="20967"/>
                  </a:lnTo>
                  <a:lnTo>
                    <a:pt x="108254" y="20967"/>
                  </a:lnTo>
                  <a:lnTo>
                    <a:pt x="109372" y="19913"/>
                  </a:lnTo>
                  <a:lnTo>
                    <a:pt x="109372" y="18605"/>
                  </a:lnTo>
                  <a:lnTo>
                    <a:pt x="109372" y="17297"/>
                  </a:lnTo>
                  <a:close/>
                </a:path>
                <a:path w="261620" h="35559">
                  <a:moveTo>
                    <a:pt x="109372" y="1054"/>
                  </a:moveTo>
                  <a:lnTo>
                    <a:pt x="108254" y="0"/>
                  </a:lnTo>
                  <a:lnTo>
                    <a:pt x="106451" y="0"/>
                  </a:lnTo>
                  <a:lnTo>
                    <a:pt x="105498" y="0"/>
                  </a:lnTo>
                  <a:lnTo>
                    <a:pt x="103695" y="0"/>
                  </a:lnTo>
                  <a:lnTo>
                    <a:pt x="102577" y="1054"/>
                  </a:lnTo>
                  <a:lnTo>
                    <a:pt x="102577" y="3670"/>
                  </a:lnTo>
                  <a:lnTo>
                    <a:pt x="103695" y="4724"/>
                  </a:lnTo>
                  <a:lnTo>
                    <a:pt x="105498" y="4724"/>
                  </a:lnTo>
                  <a:lnTo>
                    <a:pt x="106451" y="4724"/>
                  </a:lnTo>
                  <a:lnTo>
                    <a:pt x="108254" y="4724"/>
                  </a:lnTo>
                  <a:lnTo>
                    <a:pt x="109372" y="3670"/>
                  </a:lnTo>
                  <a:lnTo>
                    <a:pt x="109372" y="2362"/>
                  </a:lnTo>
                  <a:lnTo>
                    <a:pt x="109372" y="1054"/>
                  </a:lnTo>
                  <a:close/>
                </a:path>
                <a:path w="261620" h="35559">
                  <a:moveTo>
                    <a:pt x="113284" y="9169"/>
                  </a:moveTo>
                  <a:lnTo>
                    <a:pt x="112166" y="8115"/>
                  </a:lnTo>
                  <a:lnTo>
                    <a:pt x="109410" y="8115"/>
                  </a:lnTo>
                  <a:lnTo>
                    <a:pt x="108292" y="9169"/>
                  </a:lnTo>
                  <a:lnTo>
                    <a:pt x="108292" y="11785"/>
                  </a:lnTo>
                  <a:lnTo>
                    <a:pt x="109410" y="12839"/>
                  </a:lnTo>
                  <a:lnTo>
                    <a:pt x="112166" y="12839"/>
                  </a:lnTo>
                  <a:lnTo>
                    <a:pt x="113284" y="11785"/>
                  </a:lnTo>
                  <a:lnTo>
                    <a:pt x="113284" y="10477"/>
                  </a:lnTo>
                  <a:lnTo>
                    <a:pt x="113284" y="9169"/>
                  </a:lnTo>
                  <a:close/>
                </a:path>
                <a:path w="261620" h="35559">
                  <a:moveTo>
                    <a:pt x="118999" y="17297"/>
                  </a:moveTo>
                  <a:lnTo>
                    <a:pt x="117881" y="16243"/>
                  </a:lnTo>
                  <a:lnTo>
                    <a:pt x="116078" y="16243"/>
                  </a:lnTo>
                  <a:lnTo>
                    <a:pt x="115125" y="16243"/>
                  </a:lnTo>
                  <a:lnTo>
                    <a:pt x="113322" y="16243"/>
                  </a:lnTo>
                  <a:lnTo>
                    <a:pt x="112204" y="17297"/>
                  </a:lnTo>
                  <a:lnTo>
                    <a:pt x="112204" y="19913"/>
                  </a:lnTo>
                  <a:lnTo>
                    <a:pt x="113322" y="20967"/>
                  </a:lnTo>
                  <a:lnTo>
                    <a:pt x="115125" y="20967"/>
                  </a:lnTo>
                  <a:lnTo>
                    <a:pt x="116078" y="20967"/>
                  </a:lnTo>
                  <a:lnTo>
                    <a:pt x="117881" y="20967"/>
                  </a:lnTo>
                  <a:lnTo>
                    <a:pt x="118999" y="19913"/>
                  </a:lnTo>
                  <a:lnTo>
                    <a:pt x="118999" y="18605"/>
                  </a:lnTo>
                  <a:lnTo>
                    <a:pt x="118999" y="17297"/>
                  </a:lnTo>
                  <a:close/>
                </a:path>
                <a:path w="261620" h="35559">
                  <a:moveTo>
                    <a:pt x="118999" y="1054"/>
                  </a:moveTo>
                  <a:lnTo>
                    <a:pt x="117881" y="0"/>
                  </a:lnTo>
                  <a:lnTo>
                    <a:pt x="116078" y="0"/>
                  </a:lnTo>
                  <a:lnTo>
                    <a:pt x="115125" y="0"/>
                  </a:lnTo>
                  <a:lnTo>
                    <a:pt x="113322" y="0"/>
                  </a:lnTo>
                  <a:lnTo>
                    <a:pt x="112204" y="1054"/>
                  </a:lnTo>
                  <a:lnTo>
                    <a:pt x="112204" y="3670"/>
                  </a:lnTo>
                  <a:lnTo>
                    <a:pt x="113322" y="4724"/>
                  </a:lnTo>
                  <a:lnTo>
                    <a:pt x="115125" y="4724"/>
                  </a:lnTo>
                  <a:lnTo>
                    <a:pt x="116078" y="4724"/>
                  </a:lnTo>
                  <a:lnTo>
                    <a:pt x="117881" y="4724"/>
                  </a:lnTo>
                  <a:lnTo>
                    <a:pt x="118999" y="3670"/>
                  </a:lnTo>
                  <a:lnTo>
                    <a:pt x="118999" y="2362"/>
                  </a:lnTo>
                  <a:lnTo>
                    <a:pt x="118999" y="1054"/>
                  </a:lnTo>
                  <a:close/>
                </a:path>
                <a:path w="261620" h="35559">
                  <a:moveTo>
                    <a:pt x="122910" y="9169"/>
                  </a:moveTo>
                  <a:lnTo>
                    <a:pt x="121793" y="8115"/>
                  </a:lnTo>
                  <a:lnTo>
                    <a:pt x="119037" y="8115"/>
                  </a:lnTo>
                  <a:lnTo>
                    <a:pt x="117919" y="9169"/>
                  </a:lnTo>
                  <a:lnTo>
                    <a:pt x="117919" y="11785"/>
                  </a:lnTo>
                  <a:lnTo>
                    <a:pt x="119037" y="12839"/>
                  </a:lnTo>
                  <a:lnTo>
                    <a:pt x="121793" y="12839"/>
                  </a:lnTo>
                  <a:lnTo>
                    <a:pt x="122910" y="11785"/>
                  </a:lnTo>
                  <a:lnTo>
                    <a:pt x="122910" y="10477"/>
                  </a:lnTo>
                  <a:lnTo>
                    <a:pt x="122910" y="9169"/>
                  </a:lnTo>
                  <a:close/>
                </a:path>
                <a:path w="261620" h="35559">
                  <a:moveTo>
                    <a:pt x="128625" y="17297"/>
                  </a:moveTo>
                  <a:lnTo>
                    <a:pt x="127508" y="16243"/>
                  </a:lnTo>
                  <a:lnTo>
                    <a:pt x="125704" y="16243"/>
                  </a:lnTo>
                  <a:lnTo>
                    <a:pt x="124752" y="16243"/>
                  </a:lnTo>
                  <a:lnTo>
                    <a:pt x="122948" y="16243"/>
                  </a:lnTo>
                  <a:lnTo>
                    <a:pt x="121831" y="17297"/>
                  </a:lnTo>
                  <a:lnTo>
                    <a:pt x="121831" y="19913"/>
                  </a:lnTo>
                  <a:lnTo>
                    <a:pt x="122948" y="20967"/>
                  </a:lnTo>
                  <a:lnTo>
                    <a:pt x="124752" y="20967"/>
                  </a:lnTo>
                  <a:lnTo>
                    <a:pt x="125704" y="20967"/>
                  </a:lnTo>
                  <a:lnTo>
                    <a:pt x="127508" y="20967"/>
                  </a:lnTo>
                  <a:lnTo>
                    <a:pt x="128625" y="19913"/>
                  </a:lnTo>
                  <a:lnTo>
                    <a:pt x="128625" y="18605"/>
                  </a:lnTo>
                  <a:lnTo>
                    <a:pt x="128625" y="17297"/>
                  </a:lnTo>
                  <a:close/>
                </a:path>
                <a:path w="261620" h="35559">
                  <a:moveTo>
                    <a:pt x="128625" y="1054"/>
                  </a:moveTo>
                  <a:lnTo>
                    <a:pt x="127508" y="0"/>
                  </a:lnTo>
                  <a:lnTo>
                    <a:pt x="125704" y="0"/>
                  </a:lnTo>
                  <a:lnTo>
                    <a:pt x="124752" y="0"/>
                  </a:lnTo>
                  <a:lnTo>
                    <a:pt x="122948" y="0"/>
                  </a:lnTo>
                  <a:lnTo>
                    <a:pt x="121831" y="1054"/>
                  </a:lnTo>
                  <a:lnTo>
                    <a:pt x="121831" y="3670"/>
                  </a:lnTo>
                  <a:lnTo>
                    <a:pt x="122948" y="4724"/>
                  </a:lnTo>
                  <a:lnTo>
                    <a:pt x="124752" y="4724"/>
                  </a:lnTo>
                  <a:lnTo>
                    <a:pt x="125704" y="4724"/>
                  </a:lnTo>
                  <a:lnTo>
                    <a:pt x="127508" y="4724"/>
                  </a:lnTo>
                  <a:lnTo>
                    <a:pt x="128625" y="3670"/>
                  </a:lnTo>
                  <a:lnTo>
                    <a:pt x="128625" y="2362"/>
                  </a:lnTo>
                  <a:lnTo>
                    <a:pt x="128625" y="1054"/>
                  </a:lnTo>
                  <a:close/>
                </a:path>
                <a:path w="261620" h="35559">
                  <a:moveTo>
                    <a:pt x="132537" y="9169"/>
                  </a:moveTo>
                  <a:lnTo>
                    <a:pt x="131419" y="8115"/>
                  </a:lnTo>
                  <a:lnTo>
                    <a:pt x="128663" y="8115"/>
                  </a:lnTo>
                  <a:lnTo>
                    <a:pt x="127546" y="9169"/>
                  </a:lnTo>
                  <a:lnTo>
                    <a:pt x="127546" y="11785"/>
                  </a:lnTo>
                  <a:lnTo>
                    <a:pt x="128663" y="12839"/>
                  </a:lnTo>
                  <a:lnTo>
                    <a:pt x="131419" y="12839"/>
                  </a:lnTo>
                  <a:lnTo>
                    <a:pt x="132537" y="11785"/>
                  </a:lnTo>
                  <a:lnTo>
                    <a:pt x="132537" y="10477"/>
                  </a:lnTo>
                  <a:lnTo>
                    <a:pt x="132537" y="9169"/>
                  </a:lnTo>
                  <a:close/>
                </a:path>
                <a:path w="261620" h="35559">
                  <a:moveTo>
                    <a:pt x="138252" y="17297"/>
                  </a:moveTo>
                  <a:lnTo>
                    <a:pt x="137134" y="16243"/>
                  </a:lnTo>
                  <a:lnTo>
                    <a:pt x="135331" y="16243"/>
                  </a:lnTo>
                  <a:lnTo>
                    <a:pt x="134378" y="16243"/>
                  </a:lnTo>
                  <a:lnTo>
                    <a:pt x="132575" y="16243"/>
                  </a:lnTo>
                  <a:lnTo>
                    <a:pt x="131457" y="17297"/>
                  </a:lnTo>
                  <a:lnTo>
                    <a:pt x="131457" y="19913"/>
                  </a:lnTo>
                  <a:lnTo>
                    <a:pt x="132575" y="20967"/>
                  </a:lnTo>
                  <a:lnTo>
                    <a:pt x="134378" y="20967"/>
                  </a:lnTo>
                  <a:lnTo>
                    <a:pt x="135331" y="20967"/>
                  </a:lnTo>
                  <a:lnTo>
                    <a:pt x="137134" y="20967"/>
                  </a:lnTo>
                  <a:lnTo>
                    <a:pt x="138252" y="19913"/>
                  </a:lnTo>
                  <a:lnTo>
                    <a:pt x="138252" y="18605"/>
                  </a:lnTo>
                  <a:lnTo>
                    <a:pt x="138252" y="17297"/>
                  </a:lnTo>
                  <a:close/>
                </a:path>
                <a:path w="261620" h="35559">
                  <a:moveTo>
                    <a:pt x="138252" y="1054"/>
                  </a:moveTo>
                  <a:lnTo>
                    <a:pt x="137134" y="0"/>
                  </a:lnTo>
                  <a:lnTo>
                    <a:pt x="135331" y="0"/>
                  </a:lnTo>
                  <a:lnTo>
                    <a:pt x="134378" y="0"/>
                  </a:lnTo>
                  <a:lnTo>
                    <a:pt x="132575" y="0"/>
                  </a:lnTo>
                  <a:lnTo>
                    <a:pt x="131457" y="1054"/>
                  </a:lnTo>
                  <a:lnTo>
                    <a:pt x="131457" y="3670"/>
                  </a:lnTo>
                  <a:lnTo>
                    <a:pt x="132575" y="4724"/>
                  </a:lnTo>
                  <a:lnTo>
                    <a:pt x="134378" y="4724"/>
                  </a:lnTo>
                  <a:lnTo>
                    <a:pt x="135331" y="4724"/>
                  </a:lnTo>
                  <a:lnTo>
                    <a:pt x="137134" y="4724"/>
                  </a:lnTo>
                  <a:lnTo>
                    <a:pt x="138252" y="3670"/>
                  </a:lnTo>
                  <a:lnTo>
                    <a:pt x="138252" y="2362"/>
                  </a:lnTo>
                  <a:lnTo>
                    <a:pt x="138252" y="1054"/>
                  </a:lnTo>
                  <a:close/>
                </a:path>
                <a:path w="261620" h="35559">
                  <a:moveTo>
                    <a:pt x="142151" y="9169"/>
                  </a:moveTo>
                  <a:lnTo>
                    <a:pt x="141033" y="8115"/>
                  </a:lnTo>
                  <a:lnTo>
                    <a:pt x="138277" y="8115"/>
                  </a:lnTo>
                  <a:lnTo>
                    <a:pt x="137160" y="9169"/>
                  </a:lnTo>
                  <a:lnTo>
                    <a:pt x="137160" y="11785"/>
                  </a:lnTo>
                  <a:lnTo>
                    <a:pt x="138277" y="12839"/>
                  </a:lnTo>
                  <a:lnTo>
                    <a:pt x="141033" y="12839"/>
                  </a:lnTo>
                  <a:lnTo>
                    <a:pt x="142151" y="11785"/>
                  </a:lnTo>
                  <a:lnTo>
                    <a:pt x="142151" y="10477"/>
                  </a:lnTo>
                  <a:lnTo>
                    <a:pt x="142151" y="9169"/>
                  </a:lnTo>
                  <a:close/>
                </a:path>
                <a:path w="261620" h="35559">
                  <a:moveTo>
                    <a:pt x="147866" y="17297"/>
                  </a:moveTo>
                  <a:lnTo>
                    <a:pt x="146748" y="16243"/>
                  </a:lnTo>
                  <a:lnTo>
                    <a:pt x="143992" y="16243"/>
                  </a:lnTo>
                  <a:lnTo>
                    <a:pt x="142875" y="17297"/>
                  </a:lnTo>
                  <a:lnTo>
                    <a:pt x="142875" y="19913"/>
                  </a:lnTo>
                  <a:lnTo>
                    <a:pt x="143992" y="20967"/>
                  </a:lnTo>
                  <a:lnTo>
                    <a:pt x="146748" y="20967"/>
                  </a:lnTo>
                  <a:lnTo>
                    <a:pt x="147866" y="19913"/>
                  </a:lnTo>
                  <a:lnTo>
                    <a:pt x="147866" y="18605"/>
                  </a:lnTo>
                  <a:lnTo>
                    <a:pt x="147866" y="17297"/>
                  </a:lnTo>
                  <a:close/>
                </a:path>
                <a:path w="261620" h="35559">
                  <a:moveTo>
                    <a:pt x="147866" y="1054"/>
                  </a:moveTo>
                  <a:lnTo>
                    <a:pt x="146748" y="0"/>
                  </a:lnTo>
                  <a:lnTo>
                    <a:pt x="143992" y="0"/>
                  </a:lnTo>
                  <a:lnTo>
                    <a:pt x="142875" y="1054"/>
                  </a:lnTo>
                  <a:lnTo>
                    <a:pt x="142875" y="3670"/>
                  </a:lnTo>
                  <a:lnTo>
                    <a:pt x="143992" y="4724"/>
                  </a:lnTo>
                  <a:lnTo>
                    <a:pt x="146748" y="4724"/>
                  </a:lnTo>
                  <a:lnTo>
                    <a:pt x="147866" y="3670"/>
                  </a:lnTo>
                  <a:lnTo>
                    <a:pt x="147866" y="2362"/>
                  </a:lnTo>
                  <a:lnTo>
                    <a:pt x="147866" y="1054"/>
                  </a:lnTo>
                  <a:close/>
                </a:path>
                <a:path w="261620" h="35559">
                  <a:moveTo>
                    <a:pt x="157492" y="17297"/>
                  </a:moveTo>
                  <a:lnTo>
                    <a:pt x="156375" y="16243"/>
                  </a:lnTo>
                  <a:lnTo>
                    <a:pt x="153619" y="16243"/>
                  </a:lnTo>
                  <a:lnTo>
                    <a:pt x="152501" y="17297"/>
                  </a:lnTo>
                  <a:lnTo>
                    <a:pt x="152501" y="19913"/>
                  </a:lnTo>
                  <a:lnTo>
                    <a:pt x="153619" y="20967"/>
                  </a:lnTo>
                  <a:lnTo>
                    <a:pt x="156375" y="20967"/>
                  </a:lnTo>
                  <a:lnTo>
                    <a:pt x="157492" y="19913"/>
                  </a:lnTo>
                  <a:lnTo>
                    <a:pt x="157492" y="18605"/>
                  </a:lnTo>
                  <a:lnTo>
                    <a:pt x="157492" y="17297"/>
                  </a:lnTo>
                  <a:close/>
                </a:path>
                <a:path w="261620" h="35559">
                  <a:moveTo>
                    <a:pt x="232689" y="31724"/>
                  </a:moveTo>
                  <a:lnTo>
                    <a:pt x="231571" y="30670"/>
                  </a:lnTo>
                  <a:lnTo>
                    <a:pt x="228815" y="30670"/>
                  </a:lnTo>
                  <a:lnTo>
                    <a:pt x="227698" y="31724"/>
                  </a:lnTo>
                  <a:lnTo>
                    <a:pt x="227698" y="34340"/>
                  </a:lnTo>
                  <a:lnTo>
                    <a:pt x="228815" y="35394"/>
                  </a:lnTo>
                  <a:lnTo>
                    <a:pt x="231571" y="35394"/>
                  </a:lnTo>
                  <a:lnTo>
                    <a:pt x="232689" y="34340"/>
                  </a:lnTo>
                  <a:lnTo>
                    <a:pt x="232689" y="33032"/>
                  </a:lnTo>
                  <a:lnTo>
                    <a:pt x="232689" y="31724"/>
                  </a:lnTo>
                  <a:close/>
                </a:path>
                <a:path w="261620" h="35559">
                  <a:moveTo>
                    <a:pt x="232689" y="15494"/>
                  </a:moveTo>
                  <a:lnTo>
                    <a:pt x="231571" y="14439"/>
                  </a:lnTo>
                  <a:lnTo>
                    <a:pt x="228815" y="14439"/>
                  </a:lnTo>
                  <a:lnTo>
                    <a:pt x="227698" y="15494"/>
                  </a:lnTo>
                  <a:lnTo>
                    <a:pt x="227698" y="18110"/>
                  </a:lnTo>
                  <a:lnTo>
                    <a:pt x="228815" y="19164"/>
                  </a:lnTo>
                  <a:lnTo>
                    <a:pt x="231571" y="19164"/>
                  </a:lnTo>
                  <a:lnTo>
                    <a:pt x="232689" y="18110"/>
                  </a:lnTo>
                  <a:lnTo>
                    <a:pt x="232689" y="16802"/>
                  </a:lnTo>
                  <a:lnTo>
                    <a:pt x="232689" y="15494"/>
                  </a:lnTo>
                  <a:close/>
                </a:path>
                <a:path w="261620" h="35559">
                  <a:moveTo>
                    <a:pt x="238404" y="23609"/>
                  </a:moveTo>
                  <a:lnTo>
                    <a:pt x="237286" y="22555"/>
                  </a:lnTo>
                  <a:lnTo>
                    <a:pt x="234530" y="22555"/>
                  </a:lnTo>
                  <a:lnTo>
                    <a:pt x="233413" y="23609"/>
                  </a:lnTo>
                  <a:lnTo>
                    <a:pt x="233413" y="26225"/>
                  </a:lnTo>
                  <a:lnTo>
                    <a:pt x="234530" y="27279"/>
                  </a:lnTo>
                  <a:lnTo>
                    <a:pt x="237286" y="27279"/>
                  </a:lnTo>
                  <a:lnTo>
                    <a:pt x="238404" y="26225"/>
                  </a:lnTo>
                  <a:lnTo>
                    <a:pt x="238404" y="24917"/>
                  </a:lnTo>
                  <a:lnTo>
                    <a:pt x="238404" y="23609"/>
                  </a:lnTo>
                  <a:close/>
                </a:path>
                <a:path w="261620" h="35559">
                  <a:moveTo>
                    <a:pt x="244119" y="31724"/>
                  </a:moveTo>
                  <a:lnTo>
                    <a:pt x="243001" y="30670"/>
                  </a:lnTo>
                  <a:lnTo>
                    <a:pt x="241198" y="30670"/>
                  </a:lnTo>
                  <a:lnTo>
                    <a:pt x="240245" y="30670"/>
                  </a:lnTo>
                  <a:lnTo>
                    <a:pt x="238442" y="30670"/>
                  </a:lnTo>
                  <a:lnTo>
                    <a:pt x="237324" y="31724"/>
                  </a:lnTo>
                  <a:lnTo>
                    <a:pt x="237324" y="34340"/>
                  </a:lnTo>
                  <a:lnTo>
                    <a:pt x="238442" y="35394"/>
                  </a:lnTo>
                  <a:lnTo>
                    <a:pt x="240245" y="35394"/>
                  </a:lnTo>
                  <a:lnTo>
                    <a:pt x="241198" y="35394"/>
                  </a:lnTo>
                  <a:lnTo>
                    <a:pt x="243001" y="35394"/>
                  </a:lnTo>
                  <a:lnTo>
                    <a:pt x="244119" y="34340"/>
                  </a:lnTo>
                  <a:lnTo>
                    <a:pt x="244119" y="33032"/>
                  </a:lnTo>
                  <a:lnTo>
                    <a:pt x="244119" y="31724"/>
                  </a:lnTo>
                  <a:close/>
                </a:path>
                <a:path w="261620" h="35559">
                  <a:moveTo>
                    <a:pt x="244119" y="15494"/>
                  </a:moveTo>
                  <a:lnTo>
                    <a:pt x="243001" y="14439"/>
                  </a:lnTo>
                  <a:lnTo>
                    <a:pt x="241198" y="14439"/>
                  </a:lnTo>
                  <a:lnTo>
                    <a:pt x="240245" y="14439"/>
                  </a:lnTo>
                  <a:lnTo>
                    <a:pt x="238442" y="14439"/>
                  </a:lnTo>
                  <a:lnTo>
                    <a:pt x="237324" y="15494"/>
                  </a:lnTo>
                  <a:lnTo>
                    <a:pt x="237324" y="18110"/>
                  </a:lnTo>
                  <a:lnTo>
                    <a:pt x="238442" y="19164"/>
                  </a:lnTo>
                  <a:lnTo>
                    <a:pt x="240245" y="19164"/>
                  </a:lnTo>
                  <a:lnTo>
                    <a:pt x="241198" y="19164"/>
                  </a:lnTo>
                  <a:lnTo>
                    <a:pt x="243001" y="19164"/>
                  </a:lnTo>
                  <a:lnTo>
                    <a:pt x="244119" y="18110"/>
                  </a:lnTo>
                  <a:lnTo>
                    <a:pt x="244119" y="16802"/>
                  </a:lnTo>
                  <a:lnTo>
                    <a:pt x="244119" y="15494"/>
                  </a:lnTo>
                  <a:close/>
                </a:path>
                <a:path w="261620" h="35559">
                  <a:moveTo>
                    <a:pt x="248031" y="23609"/>
                  </a:moveTo>
                  <a:lnTo>
                    <a:pt x="246913" y="22555"/>
                  </a:lnTo>
                  <a:lnTo>
                    <a:pt x="244157" y="22555"/>
                  </a:lnTo>
                  <a:lnTo>
                    <a:pt x="243039" y="23609"/>
                  </a:lnTo>
                  <a:lnTo>
                    <a:pt x="243039" y="26225"/>
                  </a:lnTo>
                  <a:lnTo>
                    <a:pt x="244157" y="27279"/>
                  </a:lnTo>
                  <a:lnTo>
                    <a:pt x="246913" y="27279"/>
                  </a:lnTo>
                  <a:lnTo>
                    <a:pt x="248031" y="26225"/>
                  </a:lnTo>
                  <a:lnTo>
                    <a:pt x="248031" y="24917"/>
                  </a:lnTo>
                  <a:lnTo>
                    <a:pt x="248031" y="23609"/>
                  </a:lnTo>
                  <a:close/>
                </a:path>
                <a:path w="261620" h="35559">
                  <a:moveTo>
                    <a:pt x="253746" y="31724"/>
                  </a:moveTo>
                  <a:lnTo>
                    <a:pt x="252628" y="30670"/>
                  </a:lnTo>
                  <a:lnTo>
                    <a:pt x="250825" y="30670"/>
                  </a:lnTo>
                  <a:lnTo>
                    <a:pt x="249872" y="30670"/>
                  </a:lnTo>
                  <a:lnTo>
                    <a:pt x="248069" y="30670"/>
                  </a:lnTo>
                  <a:lnTo>
                    <a:pt x="246951" y="31724"/>
                  </a:lnTo>
                  <a:lnTo>
                    <a:pt x="246951" y="34340"/>
                  </a:lnTo>
                  <a:lnTo>
                    <a:pt x="248069" y="35394"/>
                  </a:lnTo>
                  <a:lnTo>
                    <a:pt x="249872" y="35394"/>
                  </a:lnTo>
                  <a:lnTo>
                    <a:pt x="250825" y="35394"/>
                  </a:lnTo>
                  <a:lnTo>
                    <a:pt x="252628" y="35394"/>
                  </a:lnTo>
                  <a:lnTo>
                    <a:pt x="253746" y="34340"/>
                  </a:lnTo>
                  <a:lnTo>
                    <a:pt x="253746" y="33032"/>
                  </a:lnTo>
                  <a:lnTo>
                    <a:pt x="253746" y="31724"/>
                  </a:lnTo>
                  <a:close/>
                </a:path>
                <a:path w="261620" h="35559">
                  <a:moveTo>
                    <a:pt x="253746" y="15494"/>
                  </a:moveTo>
                  <a:lnTo>
                    <a:pt x="252628" y="14439"/>
                  </a:lnTo>
                  <a:lnTo>
                    <a:pt x="250825" y="14439"/>
                  </a:lnTo>
                  <a:lnTo>
                    <a:pt x="249872" y="14439"/>
                  </a:lnTo>
                  <a:lnTo>
                    <a:pt x="248069" y="14439"/>
                  </a:lnTo>
                  <a:lnTo>
                    <a:pt x="246951" y="15494"/>
                  </a:lnTo>
                  <a:lnTo>
                    <a:pt x="246951" y="18110"/>
                  </a:lnTo>
                  <a:lnTo>
                    <a:pt x="248069" y="19164"/>
                  </a:lnTo>
                  <a:lnTo>
                    <a:pt x="249872" y="19164"/>
                  </a:lnTo>
                  <a:lnTo>
                    <a:pt x="250825" y="19164"/>
                  </a:lnTo>
                  <a:lnTo>
                    <a:pt x="252628" y="19164"/>
                  </a:lnTo>
                  <a:lnTo>
                    <a:pt x="253746" y="18110"/>
                  </a:lnTo>
                  <a:lnTo>
                    <a:pt x="253746" y="16802"/>
                  </a:lnTo>
                  <a:lnTo>
                    <a:pt x="253746" y="15494"/>
                  </a:lnTo>
                  <a:close/>
                </a:path>
                <a:path w="261620" h="35559">
                  <a:moveTo>
                    <a:pt x="257657" y="23609"/>
                  </a:moveTo>
                  <a:lnTo>
                    <a:pt x="256540" y="22555"/>
                  </a:lnTo>
                  <a:lnTo>
                    <a:pt x="253784" y="22555"/>
                  </a:lnTo>
                  <a:lnTo>
                    <a:pt x="252666" y="23609"/>
                  </a:lnTo>
                  <a:lnTo>
                    <a:pt x="252666" y="26225"/>
                  </a:lnTo>
                  <a:lnTo>
                    <a:pt x="253784" y="27279"/>
                  </a:lnTo>
                  <a:lnTo>
                    <a:pt x="256540" y="27279"/>
                  </a:lnTo>
                  <a:lnTo>
                    <a:pt x="257657" y="26225"/>
                  </a:lnTo>
                  <a:lnTo>
                    <a:pt x="257657" y="24917"/>
                  </a:lnTo>
                  <a:lnTo>
                    <a:pt x="257657" y="23609"/>
                  </a:lnTo>
                  <a:close/>
                </a:path>
                <a:path w="261620" h="35559">
                  <a:moveTo>
                    <a:pt x="261569" y="31724"/>
                  </a:moveTo>
                  <a:lnTo>
                    <a:pt x="260451" y="30670"/>
                  </a:lnTo>
                  <a:lnTo>
                    <a:pt x="259410" y="30670"/>
                  </a:lnTo>
                  <a:lnTo>
                    <a:pt x="257695" y="30670"/>
                  </a:lnTo>
                  <a:lnTo>
                    <a:pt x="256578" y="31724"/>
                  </a:lnTo>
                  <a:lnTo>
                    <a:pt x="256578" y="34340"/>
                  </a:lnTo>
                  <a:lnTo>
                    <a:pt x="257695" y="35394"/>
                  </a:lnTo>
                  <a:lnTo>
                    <a:pt x="260451" y="35394"/>
                  </a:lnTo>
                  <a:lnTo>
                    <a:pt x="261569" y="34340"/>
                  </a:lnTo>
                  <a:lnTo>
                    <a:pt x="261569" y="33032"/>
                  </a:lnTo>
                  <a:lnTo>
                    <a:pt x="261569" y="31724"/>
                  </a:lnTo>
                  <a:close/>
                </a:path>
                <a:path w="261620" h="35559">
                  <a:moveTo>
                    <a:pt x="261569" y="15494"/>
                  </a:moveTo>
                  <a:lnTo>
                    <a:pt x="260451" y="14439"/>
                  </a:lnTo>
                  <a:lnTo>
                    <a:pt x="257695" y="14439"/>
                  </a:lnTo>
                  <a:lnTo>
                    <a:pt x="256578" y="15494"/>
                  </a:lnTo>
                  <a:lnTo>
                    <a:pt x="256578" y="18110"/>
                  </a:lnTo>
                  <a:lnTo>
                    <a:pt x="257695" y="19164"/>
                  </a:lnTo>
                  <a:lnTo>
                    <a:pt x="259410" y="19164"/>
                  </a:lnTo>
                  <a:lnTo>
                    <a:pt x="260451" y="19164"/>
                  </a:lnTo>
                  <a:lnTo>
                    <a:pt x="261569" y="18110"/>
                  </a:lnTo>
                  <a:lnTo>
                    <a:pt x="261569" y="16802"/>
                  </a:lnTo>
                  <a:lnTo>
                    <a:pt x="261569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623519" y="6571500"/>
              <a:ext cx="186055" cy="35560"/>
            </a:xfrm>
            <a:custGeom>
              <a:avLst/>
              <a:gdLst/>
              <a:ahLst/>
              <a:cxnLst/>
              <a:rect l="l" t="t" r="r" b="b"/>
              <a:pathLst>
                <a:path w="186054" h="35559">
                  <a:moveTo>
                    <a:pt x="1257" y="9169"/>
                  </a:moveTo>
                  <a:lnTo>
                    <a:pt x="139" y="8115"/>
                  </a:lnTo>
                  <a:lnTo>
                    <a:pt x="0" y="8115"/>
                  </a:lnTo>
                  <a:lnTo>
                    <a:pt x="0" y="12839"/>
                  </a:lnTo>
                  <a:lnTo>
                    <a:pt x="139" y="12839"/>
                  </a:lnTo>
                  <a:lnTo>
                    <a:pt x="1257" y="11785"/>
                  </a:lnTo>
                  <a:lnTo>
                    <a:pt x="1257" y="9169"/>
                  </a:lnTo>
                  <a:close/>
                </a:path>
                <a:path w="186054" h="35559">
                  <a:moveTo>
                    <a:pt x="6972" y="17297"/>
                  </a:moveTo>
                  <a:lnTo>
                    <a:pt x="5854" y="16243"/>
                  </a:lnTo>
                  <a:lnTo>
                    <a:pt x="4051" y="16243"/>
                  </a:lnTo>
                  <a:lnTo>
                    <a:pt x="3098" y="16243"/>
                  </a:lnTo>
                  <a:lnTo>
                    <a:pt x="1295" y="16243"/>
                  </a:lnTo>
                  <a:lnTo>
                    <a:pt x="177" y="17297"/>
                  </a:lnTo>
                  <a:lnTo>
                    <a:pt x="177" y="19913"/>
                  </a:lnTo>
                  <a:lnTo>
                    <a:pt x="1295" y="20967"/>
                  </a:lnTo>
                  <a:lnTo>
                    <a:pt x="3098" y="20967"/>
                  </a:lnTo>
                  <a:lnTo>
                    <a:pt x="4051" y="20967"/>
                  </a:lnTo>
                  <a:lnTo>
                    <a:pt x="5854" y="20967"/>
                  </a:lnTo>
                  <a:lnTo>
                    <a:pt x="6972" y="19913"/>
                  </a:lnTo>
                  <a:lnTo>
                    <a:pt x="6972" y="18605"/>
                  </a:lnTo>
                  <a:lnTo>
                    <a:pt x="6972" y="17297"/>
                  </a:lnTo>
                  <a:close/>
                </a:path>
                <a:path w="186054" h="35559">
                  <a:moveTo>
                    <a:pt x="6972" y="1054"/>
                  </a:moveTo>
                  <a:lnTo>
                    <a:pt x="5854" y="0"/>
                  </a:lnTo>
                  <a:lnTo>
                    <a:pt x="4051" y="0"/>
                  </a:lnTo>
                  <a:lnTo>
                    <a:pt x="3098" y="0"/>
                  </a:lnTo>
                  <a:lnTo>
                    <a:pt x="1295" y="0"/>
                  </a:lnTo>
                  <a:lnTo>
                    <a:pt x="177" y="1054"/>
                  </a:lnTo>
                  <a:lnTo>
                    <a:pt x="177" y="3670"/>
                  </a:lnTo>
                  <a:lnTo>
                    <a:pt x="1295" y="4724"/>
                  </a:lnTo>
                  <a:lnTo>
                    <a:pt x="3098" y="4724"/>
                  </a:lnTo>
                  <a:lnTo>
                    <a:pt x="4051" y="4724"/>
                  </a:lnTo>
                  <a:lnTo>
                    <a:pt x="5854" y="4724"/>
                  </a:lnTo>
                  <a:lnTo>
                    <a:pt x="6972" y="3670"/>
                  </a:lnTo>
                  <a:lnTo>
                    <a:pt x="6972" y="2362"/>
                  </a:lnTo>
                  <a:lnTo>
                    <a:pt x="6972" y="1054"/>
                  </a:lnTo>
                  <a:close/>
                </a:path>
                <a:path w="186054" h="35559">
                  <a:moveTo>
                    <a:pt x="10883" y="9169"/>
                  </a:moveTo>
                  <a:lnTo>
                    <a:pt x="9766" y="8115"/>
                  </a:lnTo>
                  <a:lnTo>
                    <a:pt x="7010" y="8115"/>
                  </a:lnTo>
                  <a:lnTo>
                    <a:pt x="5892" y="9169"/>
                  </a:lnTo>
                  <a:lnTo>
                    <a:pt x="5892" y="11785"/>
                  </a:lnTo>
                  <a:lnTo>
                    <a:pt x="7010" y="12839"/>
                  </a:lnTo>
                  <a:lnTo>
                    <a:pt x="9766" y="12839"/>
                  </a:lnTo>
                  <a:lnTo>
                    <a:pt x="10883" y="11785"/>
                  </a:lnTo>
                  <a:lnTo>
                    <a:pt x="10883" y="10477"/>
                  </a:lnTo>
                  <a:lnTo>
                    <a:pt x="10883" y="9169"/>
                  </a:lnTo>
                  <a:close/>
                </a:path>
                <a:path w="186054" h="35559">
                  <a:moveTo>
                    <a:pt x="16598" y="17297"/>
                  </a:moveTo>
                  <a:lnTo>
                    <a:pt x="15481" y="16243"/>
                  </a:lnTo>
                  <a:lnTo>
                    <a:pt x="13677" y="16243"/>
                  </a:lnTo>
                  <a:lnTo>
                    <a:pt x="12725" y="16243"/>
                  </a:lnTo>
                  <a:lnTo>
                    <a:pt x="10922" y="16243"/>
                  </a:lnTo>
                  <a:lnTo>
                    <a:pt x="9804" y="17297"/>
                  </a:lnTo>
                  <a:lnTo>
                    <a:pt x="9804" y="19913"/>
                  </a:lnTo>
                  <a:lnTo>
                    <a:pt x="10922" y="20967"/>
                  </a:lnTo>
                  <a:lnTo>
                    <a:pt x="12725" y="20967"/>
                  </a:lnTo>
                  <a:lnTo>
                    <a:pt x="13677" y="20967"/>
                  </a:lnTo>
                  <a:lnTo>
                    <a:pt x="15481" y="20967"/>
                  </a:lnTo>
                  <a:lnTo>
                    <a:pt x="16598" y="19913"/>
                  </a:lnTo>
                  <a:lnTo>
                    <a:pt x="16598" y="18605"/>
                  </a:lnTo>
                  <a:lnTo>
                    <a:pt x="16598" y="17297"/>
                  </a:lnTo>
                  <a:close/>
                </a:path>
                <a:path w="186054" h="35559">
                  <a:moveTo>
                    <a:pt x="16598" y="1054"/>
                  </a:moveTo>
                  <a:lnTo>
                    <a:pt x="15481" y="0"/>
                  </a:lnTo>
                  <a:lnTo>
                    <a:pt x="13677" y="0"/>
                  </a:lnTo>
                  <a:lnTo>
                    <a:pt x="12725" y="0"/>
                  </a:lnTo>
                  <a:lnTo>
                    <a:pt x="10922" y="0"/>
                  </a:lnTo>
                  <a:lnTo>
                    <a:pt x="9804" y="1054"/>
                  </a:lnTo>
                  <a:lnTo>
                    <a:pt x="9804" y="3670"/>
                  </a:lnTo>
                  <a:lnTo>
                    <a:pt x="10922" y="4724"/>
                  </a:lnTo>
                  <a:lnTo>
                    <a:pt x="12725" y="4724"/>
                  </a:lnTo>
                  <a:lnTo>
                    <a:pt x="13677" y="4724"/>
                  </a:lnTo>
                  <a:lnTo>
                    <a:pt x="15481" y="4724"/>
                  </a:lnTo>
                  <a:lnTo>
                    <a:pt x="16598" y="3670"/>
                  </a:lnTo>
                  <a:lnTo>
                    <a:pt x="16598" y="2362"/>
                  </a:lnTo>
                  <a:lnTo>
                    <a:pt x="16598" y="1054"/>
                  </a:lnTo>
                  <a:close/>
                </a:path>
                <a:path w="186054" h="35559">
                  <a:moveTo>
                    <a:pt x="20510" y="9169"/>
                  </a:moveTo>
                  <a:lnTo>
                    <a:pt x="19392" y="8115"/>
                  </a:lnTo>
                  <a:lnTo>
                    <a:pt x="16637" y="8115"/>
                  </a:lnTo>
                  <a:lnTo>
                    <a:pt x="15519" y="9169"/>
                  </a:lnTo>
                  <a:lnTo>
                    <a:pt x="15519" y="11785"/>
                  </a:lnTo>
                  <a:lnTo>
                    <a:pt x="16637" y="12839"/>
                  </a:lnTo>
                  <a:lnTo>
                    <a:pt x="19392" y="12839"/>
                  </a:lnTo>
                  <a:lnTo>
                    <a:pt x="20510" y="11785"/>
                  </a:lnTo>
                  <a:lnTo>
                    <a:pt x="20510" y="10477"/>
                  </a:lnTo>
                  <a:lnTo>
                    <a:pt x="20510" y="9169"/>
                  </a:lnTo>
                  <a:close/>
                </a:path>
                <a:path w="186054" h="35559">
                  <a:moveTo>
                    <a:pt x="26225" y="17297"/>
                  </a:moveTo>
                  <a:lnTo>
                    <a:pt x="25107" y="16243"/>
                  </a:lnTo>
                  <a:lnTo>
                    <a:pt x="23304" y="16243"/>
                  </a:lnTo>
                  <a:lnTo>
                    <a:pt x="22352" y="16243"/>
                  </a:lnTo>
                  <a:lnTo>
                    <a:pt x="20548" y="16243"/>
                  </a:lnTo>
                  <a:lnTo>
                    <a:pt x="19431" y="17297"/>
                  </a:lnTo>
                  <a:lnTo>
                    <a:pt x="19431" y="19913"/>
                  </a:lnTo>
                  <a:lnTo>
                    <a:pt x="20548" y="20967"/>
                  </a:lnTo>
                  <a:lnTo>
                    <a:pt x="22352" y="20967"/>
                  </a:lnTo>
                  <a:lnTo>
                    <a:pt x="23304" y="20967"/>
                  </a:lnTo>
                  <a:lnTo>
                    <a:pt x="25107" y="20967"/>
                  </a:lnTo>
                  <a:lnTo>
                    <a:pt x="26225" y="19913"/>
                  </a:lnTo>
                  <a:lnTo>
                    <a:pt x="26225" y="18605"/>
                  </a:lnTo>
                  <a:lnTo>
                    <a:pt x="26225" y="17297"/>
                  </a:lnTo>
                  <a:close/>
                </a:path>
                <a:path w="186054" h="35559">
                  <a:moveTo>
                    <a:pt x="26225" y="1054"/>
                  </a:moveTo>
                  <a:lnTo>
                    <a:pt x="25107" y="0"/>
                  </a:lnTo>
                  <a:lnTo>
                    <a:pt x="23304" y="0"/>
                  </a:lnTo>
                  <a:lnTo>
                    <a:pt x="22352" y="0"/>
                  </a:lnTo>
                  <a:lnTo>
                    <a:pt x="20548" y="0"/>
                  </a:lnTo>
                  <a:lnTo>
                    <a:pt x="19431" y="1054"/>
                  </a:lnTo>
                  <a:lnTo>
                    <a:pt x="19431" y="3670"/>
                  </a:lnTo>
                  <a:lnTo>
                    <a:pt x="20548" y="4724"/>
                  </a:lnTo>
                  <a:lnTo>
                    <a:pt x="22352" y="4724"/>
                  </a:lnTo>
                  <a:lnTo>
                    <a:pt x="23304" y="4724"/>
                  </a:lnTo>
                  <a:lnTo>
                    <a:pt x="25107" y="4724"/>
                  </a:lnTo>
                  <a:lnTo>
                    <a:pt x="26225" y="3670"/>
                  </a:lnTo>
                  <a:lnTo>
                    <a:pt x="26225" y="2362"/>
                  </a:lnTo>
                  <a:lnTo>
                    <a:pt x="26225" y="1054"/>
                  </a:lnTo>
                  <a:close/>
                </a:path>
                <a:path w="186054" h="35559">
                  <a:moveTo>
                    <a:pt x="30137" y="9169"/>
                  </a:moveTo>
                  <a:lnTo>
                    <a:pt x="29019" y="8115"/>
                  </a:lnTo>
                  <a:lnTo>
                    <a:pt x="26263" y="8115"/>
                  </a:lnTo>
                  <a:lnTo>
                    <a:pt x="25146" y="9169"/>
                  </a:lnTo>
                  <a:lnTo>
                    <a:pt x="25146" y="11785"/>
                  </a:lnTo>
                  <a:lnTo>
                    <a:pt x="26263" y="12839"/>
                  </a:lnTo>
                  <a:lnTo>
                    <a:pt x="29019" y="12839"/>
                  </a:lnTo>
                  <a:lnTo>
                    <a:pt x="30137" y="11785"/>
                  </a:lnTo>
                  <a:lnTo>
                    <a:pt x="30137" y="10477"/>
                  </a:lnTo>
                  <a:lnTo>
                    <a:pt x="30137" y="9169"/>
                  </a:lnTo>
                  <a:close/>
                </a:path>
                <a:path w="186054" h="35559">
                  <a:moveTo>
                    <a:pt x="35852" y="17297"/>
                  </a:moveTo>
                  <a:lnTo>
                    <a:pt x="34734" y="16243"/>
                  </a:lnTo>
                  <a:lnTo>
                    <a:pt x="32931" y="16243"/>
                  </a:lnTo>
                  <a:lnTo>
                    <a:pt x="31978" y="16243"/>
                  </a:lnTo>
                  <a:lnTo>
                    <a:pt x="30175" y="16243"/>
                  </a:lnTo>
                  <a:lnTo>
                    <a:pt x="29057" y="17297"/>
                  </a:lnTo>
                  <a:lnTo>
                    <a:pt x="29057" y="19913"/>
                  </a:lnTo>
                  <a:lnTo>
                    <a:pt x="30175" y="20967"/>
                  </a:lnTo>
                  <a:lnTo>
                    <a:pt x="31978" y="20967"/>
                  </a:lnTo>
                  <a:lnTo>
                    <a:pt x="32931" y="20967"/>
                  </a:lnTo>
                  <a:lnTo>
                    <a:pt x="34734" y="20967"/>
                  </a:lnTo>
                  <a:lnTo>
                    <a:pt x="35852" y="19913"/>
                  </a:lnTo>
                  <a:lnTo>
                    <a:pt x="35852" y="18605"/>
                  </a:lnTo>
                  <a:lnTo>
                    <a:pt x="35852" y="17297"/>
                  </a:lnTo>
                  <a:close/>
                </a:path>
                <a:path w="186054" h="35559">
                  <a:moveTo>
                    <a:pt x="35852" y="1054"/>
                  </a:moveTo>
                  <a:lnTo>
                    <a:pt x="34734" y="0"/>
                  </a:lnTo>
                  <a:lnTo>
                    <a:pt x="32931" y="0"/>
                  </a:lnTo>
                  <a:lnTo>
                    <a:pt x="31978" y="0"/>
                  </a:lnTo>
                  <a:lnTo>
                    <a:pt x="30175" y="0"/>
                  </a:lnTo>
                  <a:lnTo>
                    <a:pt x="29057" y="1054"/>
                  </a:lnTo>
                  <a:lnTo>
                    <a:pt x="29057" y="3670"/>
                  </a:lnTo>
                  <a:lnTo>
                    <a:pt x="30175" y="4724"/>
                  </a:lnTo>
                  <a:lnTo>
                    <a:pt x="31978" y="4724"/>
                  </a:lnTo>
                  <a:lnTo>
                    <a:pt x="32931" y="4724"/>
                  </a:lnTo>
                  <a:lnTo>
                    <a:pt x="34734" y="4724"/>
                  </a:lnTo>
                  <a:lnTo>
                    <a:pt x="35852" y="3670"/>
                  </a:lnTo>
                  <a:lnTo>
                    <a:pt x="35852" y="2362"/>
                  </a:lnTo>
                  <a:lnTo>
                    <a:pt x="35852" y="1054"/>
                  </a:lnTo>
                  <a:close/>
                </a:path>
                <a:path w="186054" h="35559">
                  <a:moveTo>
                    <a:pt x="39763" y="9169"/>
                  </a:moveTo>
                  <a:lnTo>
                    <a:pt x="38646" y="8115"/>
                  </a:lnTo>
                  <a:lnTo>
                    <a:pt x="35890" y="8115"/>
                  </a:lnTo>
                  <a:lnTo>
                    <a:pt x="34772" y="9169"/>
                  </a:lnTo>
                  <a:lnTo>
                    <a:pt x="34772" y="11785"/>
                  </a:lnTo>
                  <a:lnTo>
                    <a:pt x="35890" y="12839"/>
                  </a:lnTo>
                  <a:lnTo>
                    <a:pt x="38646" y="12839"/>
                  </a:lnTo>
                  <a:lnTo>
                    <a:pt x="39763" y="11785"/>
                  </a:lnTo>
                  <a:lnTo>
                    <a:pt x="39763" y="10477"/>
                  </a:lnTo>
                  <a:lnTo>
                    <a:pt x="39763" y="9169"/>
                  </a:lnTo>
                  <a:close/>
                </a:path>
                <a:path w="186054" h="35559">
                  <a:moveTo>
                    <a:pt x="45478" y="17297"/>
                  </a:moveTo>
                  <a:lnTo>
                    <a:pt x="44361" y="16243"/>
                  </a:lnTo>
                  <a:lnTo>
                    <a:pt x="42557" y="16243"/>
                  </a:lnTo>
                  <a:lnTo>
                    <a:pt x="41605" y="16243"/>
                  </a:lnTo>
                  <a:lnTo>
                    <a:pt x="39801" y="16243"/>
                  </a:lnTo>
                  <a:lnTo>
                    <a:pt x="38684" y="17297"/>
                  </a:lnTo>
                  <a:lnTo>
                    <a:pt x="38684" y="19913"/>
                  </a:lnTo>
                  <a:lnTo>
                    <a:pt x="39801" y="20967"/>
                  </a:lnTo>
                  <a:lnTo>
                    <a:pt x="41605" y="20967"/>
                  </a:lnTo>
                  <a:lnTo>
                    <a:pt x="42557" y="20967"/>
                  </a:lnTo>
                  <a:lnTo>
                    <a:pt x="44361" y="20967"/>
                  </a:lnTo>
                  <a:lnTo>
                    <a:pt x="45478" y="19913"/>
                  </a:lnTo>
                  <a:lnTo>
                    <a:pt x="45478" y="18605"/>
                  </a:lnTo>
                  <a:lnTo>
                    <a:pt x="45478" y="17297"/>
                  </a:lnTo>
                  <a:close/>
                </a:path>
                <a:path w="186054" h="35559">
                  <a:moveTo>
                    <a:pt x="45478" y="1054"/>
                  </a:moveTo>
                  <a:lnTo>
                    <a:pt x="44361" y="0"/>
                  </a:lnTo>
                  <a:lnTo>
                    <a:pt x="42557" y="0"/>
                  </a:lnTo>
                  <a:lnTo>
                    <a:pt x="41605" y="0"/>
                  </a:lnTo>
                  <a:lnTo>
                    <a:pt x="39801" y="0"/>
                  </a:lnTo>
                  <a:lnTo>
                    <a:pt x="38684" y="1054"/>
                  </a:lnTo>
                  <a:lnTo>
                    <a:pt x="38684" y="3670"/>
                  </a:lnTo>
                  <a:lnTo>
                    <a:pt x="39801" y="4724"/>
                  </a:lnTo>
                  <a:lnTo>
                    <a:pt x="41605" y="4724"/>
                  </a:lnTo>
                  <a:lnTo>
                    <a:pt x="42557" y="4724"/>
                  </a:lnTo>
                  <a:lnTo>
                    <a:pt x="44361" y="4724"/>
                  </a:lnTo>
                  <a:lnTo>
                    <a:pt x="45478" y="3670"/>
                  </a:lnTo>
                  <a:lnTo>
                    <a:pt x="45478" y="2362"/>
                  </a:lnTo>
                  <a:lnTo>
                    <a:pt x="45478" y="1054"/>
                  </a:lnTo>
                  <a:close/>
                </a:path>
                <a:path w="186054" h="35559">
                  <a:moveTo>
                    <a:pt x="49390" y="9169"/>
                  </a:moveTo>
                  <a:lnTo>
                    <a:pt x="48272" y="8115"/>
                  </a:lnTo>
                  <a:lnTo>
                    <a:pt x="45516" y="8115"/>
                  </a:lnTo>
                  <a:lnTo>
                    <a:pt x="44399" y="9169"/>
                  </a:lnTo>
                  <a:lnTo>
                    <a:pt x="44399" y="11785"/>
                  </a:lnTo>
                  <a:lnTo>
                    <a:pt x="45516" y="12839"/>
                  </a:lnTo>
                  <a:lnTo>
                    <a:pt x="48272" y="12839"/>
                  </a:lnTo>
                  <a:lnTo>
                    <a:pt x="49390" y="11785"/>
                  </a:lnTo>
                  <a:lnTo>
                    <a:pt x="49390" y="10477"/>
                  </a:lnTo>
                  <a:lnTo>
                    <a:pt x="49390" y="9169"/>
                  </a:lnTo>
                  <a:close/>
                </a:path>
                <a:path w="186054" h="35559">
                  <a:moveTo>
                    <a:pt x="55105" y="17297"/>
                  </a:moveTo>
                  <a:lnTo>
                    <a:pt x="53987" y="16243"/>
                  </a:lnTo>
                  <a:lnTo>
                    <a:pt x="52184" y="16243"/>
                  </a:lnTo>
                  <a:lnTo>
                    <a:pt x="51231" y="16243"/>
                  </a:lnTo>
                  <a:lnTo>
                    <a:pt x="49428" y="16243"/>
                  </a:lnTo>
                  <a:lnTo>
                    <a:pt x="48310" y="17297"/>
                  </a:lnTo>
                  <a:lnTo>
                    <a:pt x="48310" y="19913"/>
                  </a:lnTo>
                  <a:lnTo>
                    <a:pt x="49428" y="20967"/>
                  </a:lnTo>
                  <a:lnTo>
                    <a:pt x="51231" y="20967"/>
                  </a:lnTo>
                  <a:lnTo>
                    <a:pt x="52184" y="20967"/>
                  </a:lnTo>
                  <a:lnTo>
                    <a:pt x="53987" y="20967"/>
                  </a:lnTo>
                  <a:lnTo>
                    <a:pt x="55105" y="19913"/>
                  </a:lnTo>
                  <a:lnTo>
                    <a:pt x="55105" y="18605"/>
                  </a:lnTo>
                  <a:lnTo>
                    <a:pt x="55105" y="17297"/>
                  </a:lnTo>
                  <a:close/>
                </a:path>
                <a:path w="186054" h="35559">
                  <a:moveTo>
                    <a:pt x="55105" y="1054"/>
                  </a:moveTo>
                  <a:lnTo>
                    <a:pt x="53987" y="0"/>
                  </a:lnTo>
                  <a:lnTo>
                    <a:pt x="51231" y="0"/>
                  </a:lnTo>
                  <a:lnTo>
                    <a:pt x="50114" y="1054"/>
                  </a:lnTo>
                  <a:lnTo>
                    <a:pt x="50114" y="3670"/>
                  </a:lnTo>
                  <a:lnTo>
                    <a:pt x="51231" y="4724"/>
                  </a:lnTo>
                  <a:lnTo>
                    <a:pt x="53987" y="4724"/>
                  </a:lnTo>
                  <a:lnTo>
                    <a:pt x="55105" y="3670"/>
                  </a:lnTo>
                  <a:lnTo>
                    <a:pt x="55105" y="2362"/>
                  </a:lnTo>
                  <a:lnTo>
                    <a:pt x="55105" y="1054"/>
                  </a:lnTo>
                  <a:close/>
                </a:path>
                <a:path w="186054" h="35559">
                  <a:moveTo>
                    <a:pt x="59016" y="9169"/>
                  </a:moveTo>
                  <a:lnTo>
                    <a:pt x="57899" y="8115"/>
                  </a:lnTo>
                  <a:lnTo>
                    <a:pt x="55143" y="8115"/>
                  </a:lnTo>
                  <a:lnTo>
                    <a:pt x="54025" y="9169"/>
                  </a:lnTo>
                  <a:lnTo>
                    <a:pt x="54025" y="11785"/>
                  </a:lnTo>
                  <a:lnTo>
                    <a:pt x="55143" y="12839"/>
                  </a:lnTo>
                  <a:lnTo>
                    <a:pt x="57899" y="12839"/>
                  </a:lnTo>
                  <a:lnTo>
                    <a:pt x="59016" y="11785"/>
                  </a:lnTo>
                  <a:lnTo>
                    <a:pt x="59016" y="10477"/>
                  </a:lnTo>
                  <a:lnTo>
                    <a:pt x="59016" y="9169"/>
                  </a:lnTo>
                  <a:close/>
                </a:path>
                <a:path w="186054" h="35559">
                  <a:moveTo>
                    <a:pt x="64731" y="17297"/>
                  </a:moveTo>
                  <a:lnTo>
                    <a:pt x="63614" y="16243"/>
                  </a:lnTo>
                  <a:lnTo>
                    <a:pt x="60858" y="16243"/>
                  </a:lnTo>
                  <a:lnTo>
                    <a:pt x="59740" y="17297"/>
                  </a:lnTo>
                  <a:lnTo>
                    <a:pt x="59740" y="19913"/>
                  </a:lnTo>
                  <a:lnTo>
                    <a:pt x="60858" y="20967"/>
                  </a:lnTo>
                  <a:lnTo>
                    <a:pt x="63614" y="20967"/>
                  </a:lnTo>
                  <a:lnTo>
                    <a:pt x="64731" y="19913"/>
                  </a:lnTo>
                  <a:lnTo>
                    <a:pt x="64731" y="18605"/>
                  </a:lnTo>
                  <a:lnTo>
                    <a:pt x="64731" y="17297"/>
                  </a:lnTo>
                  <a:close/>
                </a:path>
                <a:path w="186054" h="35559">
                  <a:moveTo>
                    <a:pt x="64731" y="1054"/>
                  </a:moveTo>
                  <a:lnTo>
                    <a:pt x="63614" y="0"/>
                  </a:lnTo>
                  <a:lnTo>
                    <a:pt x="60858" y="0"/>
                  </a:lnTo>
                  <a:lnTo>
                    <a:pt x="59740" y="1054"/>
                  </a:lnTo>
                  <a:lnTo>
                    <a:pt x="59740" y="3670"/>
                  </a:lnTo>
                  <a:lnTo>
                    <a:pt x="60858" y="4724"/>
                  </a:lnTo>
                  <a:lnTo>
                    <a:pt x="63614" y="4724"/>
                  </a:lnTo>
                  <a:lnTo>
                    <a:pt x="64731" y="3670"/>
                  </a:lnTo>
                  <a:lnTo>
                    <a:pt x="64731" y="2362"/>
                  </a:lnTo>
                  <a:lnTo>
                    <a:pt x="64731" y="1054"/>
                  </a:lnTo>
                  <a:close/>
                </a:path>
                <a:path w="186054" h="35559">
                  <a:moveTo>
                    <a:pt x="72542" y="31737"/>
                  </a:moveTo>
                  <a:lnTo>
                    <a:pt x="71424" y="30683"/>
                  </a:lnTo>
                  <a:lnTo>
                    <a:pt x="68668" y="30683"/>
                  </a:lnTo>
                  <a:lnTo>
                    <a:pt x="67551" y="31737"/>
                  </a:lnTo>
                  <a:lnTo>
                    <a:pt x="67551" y="34353"/>
                  </a:lnTo>
                  <a:lnTo>
                    <a:pt x="68668" y="35407"/>
                  </a:lnTo>
                  <a:lnTo>
                    <a:pt x="71424" y="35407"/>
                  </a:lnTo>
                  <a:lnTo>
                    <a:pt x="72542" y="34353"/>
                  </a:lnTo>
                  <a:lnTo>
                    <a:pt x="72542" y="33045"/>
                  </a:lnTo>
                  <a:lnTo>
                    <a:pt x="72542" y="31737"/>
                  </a:lnTo>
                  <a:close/>
                </a:path>
                <a:path w="186054" h="35559">
                  <a:moveTo>
                    <a:pt x="72542" y="15494"/>
                  </a:moveTo>
                  <a:lnTo>
                    <a:pt x="71424" y="14439"/>
                  </a:lnTo>
                  <a:lnTo>
                    <a:pt x="68668" y="14439"/>
                  </a:lnTo>
                  <a:lnTo>
                    <a:pt x="67551" y="15494"/>
                  </a:lnTo>
                  <a:lnTo>
                    <a:pt x="67551" y="18110"/>
                  </a:lnTo>
                  <a:lnTo>
                    <a:pt x="68668" y="19164"/>
                  </a:lnTo>
                  <a:lnTo>
                    <a:pt x="71424" y="19164"/>
                  </a:lnTo>
                  <a:lnTo>
                    <a:pt x="72542" y="18110"/>
                  </a:lnTo>
                  <a:lnTo>
                    <a:pt x="72542" y="16802"/>
                  </a:lnTo>
                  <a:lnTo>
                    <a:pt x="72542" y="15494"/>
                  </a:lnTo>
                  <a:close/>
                </a:path>
                <a:path w="186054" h="35559">
                  <a:moveTo>
                    <a:pt x="78257" y="23609"/>
                  </a:moveTo>
                  <a:lnTo>
                    <a:pt x="77139" y="22555"/>
                  </a:lnTo>
                  <a:lnTo>
                    <a:pt x="74383" y="22555"/>
                  </a:lnTo>
                  <a:lnTo>
                    <a:pt x="73266" y="23609"/>
                  </a:lnTo>
                  <a:lnTo>
                    <a:pt x="73266" y="26225"/>
                  </a:lnTo>
                  <a:lnTo>
                    <a:pt x="74383" y="27279"/>
                  </a:lnTo>
                  <a:lnTo>
                    <a:pt x="77139" y="27279"/>
                  </a:lnTo>
                  <a:lnTo>
                    <a:pt x="78257" y="26225"/>
                  </a:lnTo>
                  <a:lnTo>
                    <a:pt x="78257" y="24917"/>
                  </a:lnTo>
                  <a:lnTo>
                    <a:pt x="78257" y="23609"/>
                  </a:lnTo>
                  <a:close/>
                </a:path>
                <a:path w="186054" h="35559">
                  <a:moveTo>
                    <a:pt x="83972" y="31737"/>
                  </a:moveTo>
                  <a:lnTo>
                    <a:pt x="82854" y="30683"/>
                  </a:lnTo>
                  <a:lnTo>
                    <a:pt x="81051" y="30683"/>
                  </a:lnTo>
                  <a:lnTo>
                    <a:pt x="80098" y="30683"/>
                  </a:lnTo>
                  <a:lnTo>
                    <a:pt x="78295" y="30683"/>
                  </a:lnTo>
                  <a:lnTo>
                    <a:pt x="77177" y="31737"/>
                  </a:lnTo>
                  <a:lnTo>
                    <a:pt x="77177" y="34353"/>
                  </a:lnTo>
                  <a:lnTo>
                    <a:pt x="78295" y="35407"/>
                  </a:lnTo>
                  <a:lnTo>
                    <a:pt x="80098" y="35407"/>
                  </a:lnTo>
                  <a:lnTo>
                    <a:pt x="81051" y="35407"/>
                  </a:lnTo>
                  <a:lnTo>
                    <a:pt x="82854" y="35407"/>
                  </a:lnTo>
                  <a:lnTo>
                    <a:pt x="83972" y="34353"/>
                  </a:lnTo>
                  <a:lnTo>
                    <a:pt x="83972" y="33045"/>
                  </a:lnTo>
                  <a:lnTo>
                    <a:pt x="83972" y="31737"/>
                  </a:lnTo>
                  <a:close/>
                </a:path>
                <a:path w="186054" h="35559">
                  <a:moveTo>
                    <a:pt x="83972" y="15494"/>
                  </a:moveTo>
                  <a:lnTo>
                    <a:pt x="82854" y="14439"/>
                  </a:lnTo>
                  <a:lnTo>
                    <a:pt x="81051" y="14439"/>
                  </a:lnTo>
                  <a:lnTo>
                    <a:pt x="80098" y="14439"/>
                  </a:lnTo>
                  <a:lnTo>
                    <a:pt x="78295" y="14439"/>
                  </a:lnTo>
                  <a:lnTo>
                    <a:pt x="77177" y="15494"/>
                  </a:lnTo>
                  <a:lnTo>
                    <a:pt x="77177" y="18110"/>
                  </a:lnTo>
                  <a:lnTo>
                    <a:pt x="78295" y="19164"/>
                  </a:lnTo>
                  <a:lnTo>
                    <a:pt x="80098" y="19164"/>
                  </a:lnTo>
                  <a:lnTo>
                    <a:pt x="81051" y="19164"/>
                  </a:lnTo>
                  <a:lnTo>
                    <a:pt x="82854" y="19164"/>
                  </a:lnTo>
                  <a:lnTo>
                    <a:pt x="83972" y="18110"/>
                  </a:lnTo>
                  <a:lnTo>
                    <a:pt x="83972" y="16802"/>
                  </a:lnTo>
                  <a:lnTo>
                    <a:pt x="83972" y="15494"/>
                  </a:lnTo>
                  <a:close/>
                </a:path>
                <a:path w="186054" h="35559">
                  <a:moveTo>
                    <a:pt x="87884" y="23609"/>
                  </a:moveTo>
                  <a:lnTo>
                    <a:pt x="86766" y="22555"/>
                  </a:lnTo>
                  <a:lnTo>
                    <a:pt x="84010" y="22555"/>
                  </a:lnTo>
                  <a:lnTo>
                    <a:pt x="82892" y="23609"/>
                  </a:lnTo>
                  <a:lnTo>
                    <a:pt x="82892" y="26225"/>
                  </a:lnTo>
                  <a:lnTo>
                    <a:pt x="84010" y="27279"/>
                  </a:lnTo>
                  <a:lnTo>
                    <a:pt x="86766" y="27279"/>
                  </a:lnTo>
                  <a:lnTo>
                    <a:pt x="87884" y="26225"/>
                  </a:lnTo>
                  <a:lnTo>
                    <a:pt x="87884" y="24917"/>
                  </a:lnTo>
                  <a:lnTo>
                    <a:pt x="87884" y="23609"/>
                  </a:lnTo>
                  <a:close/>
                </a:path>
                <a:path w="186054" h="35559">
                  <a:moveTo>
                    <a:pt x="93599" y="31737"/>
                  </a:moveTo>
                  <a:lnTo>
                    <a:pt x="92481" y="30683"/>
                  </a:lnTo>
                  <a:lnTo>
                    <a:pt x="90678" y="30683"/>
                  </a:lnTo>
                  <a:lnTo>
                    <a:pt x="89725" y="30683"/>
                  </a:lnTo>
                  <a:lnTo>
                    <a:pt x="87922" y="30683"/>
                  </a:lnTo>
                  <a:lnTo>
                    <a:pt x="86804" y="31737"/>
                  </a:lnTo>
                  <a:lnTo>
                    <a:pt x="86804" y="34353"/>
                  </a:lnTo>
                  <a:lnTo>
                    <a:pt x="87922" y="35407"/>
                  </a:lnTo>
                  <a:lnTo>
                    <a:pt x="89725" y="35407"/>
                  </a:lnTo>
                  <a:lnTo>
                    <a:pt x="90678" y="35407"/>
                  </a:lnTo>
                  <a:lnTo>
                    <a:pt x="92481" y="35407"/>
                  </a:lnTo>
                  <a:lnTo>
                    <a:pt x="93599" y="34353"/>
                  </a:lnTo>
                  <a:lnTo>
                    <a:pt x="93599" y="33045"/>
                  </a:lnTo>
                  <a:lnTo>
                    <a:pt x="93599" y="31737"/>
                  </a:lnTo>
                  <a:close/>
                </a:path>
                <a:path w="186054" h="35559">
                  <a:moveTo>
                    <a:pt x="93599" y="15494"/>
                  </a:moveTo>
                  <a:lnTo>
                    <a:pt x="92481" y="14439"/>
                  </a:lnTo>
                  <a:lnTo>
                    <a:pt x="90678" y="14439"/>
                  </a:lnTo>
                  <a:lnTo>
                    <a:pt x="89725" y="14439"/>
                  </a:lnTo>
                  <a:lnTo>
                    <a:pt x="87922" y="14439"/>
                  </a:lnTo>
                  <a:lnTo>
                    <a:pt x="86804" y="15494"/>
                  </a:lnTo>
                  <a:lnTo>
                    <a:pt x="86804" y="18110"/>
                  </a:lnTo>
                  <a:lnTo>
                    <a:pt x="87922" y="19164"/>
                  </a:lnTo>
                  <a:lnTo>
                    <a:pt x="89725" y="19164"/>
                  </a:lnTo>
                  <a:lnTo>
                    <a:pt x="90678" y="19164"/>
                  </a:lnTo>
                  <a:lnTo>
                    <a:pt x="92481" y="19164"/>
                  </a:lnTo>
                  <a:lnTo>
                    <a:pt x="93599" y="18110"/>
                  </a:lnTo>
                  <a:lnTo>
                    <a:pt x="93599" y="16802"/>
                  </a:lnTo>
                  <a:lnTo>
                    <a:pt x="93599" y="15494"/>
                  </a:lnTo>
                  <a:close/>
                </a:path>
                <a:path w="186054" h="35559">
                  <a:moveTo>
                    <a:pt x="97510" y="23609"/>
                  </a:moveTo>
                  <a:lnTo>
                    <a:pt x="96393" y="22555"/>
                  </a:lnTo>
                  <a:lnTo>
                    <a:pt x="93637" y="22555"/>
                  </a:lnTo>
                  <a:lnTo>
                    <a:pt x="92519" y="23609"/>
                  </a:lnTo>
                  <a:lnTo>
                    <a:pt x="92519" y="26225"/>
                  </a:lnTo>
                  <a:lnTo>
                    <a:pt x="93637" y="27279"/>
                  </a:lnTo>
                  <a:lnTo>
                    <a:pt x="96393" y="27279"/>
                  </a:lnTo>
                  <a:lnTo>
                    <a:pt x="97510" y="26225"/>
                  </a:lnTo>
                  <a:lnTo>
                    <a:pt x="97510" y="24917"/>
                  </a:lnTo>
                  <a:lnTo>
                    <a:pt x="97510" y="23609"/>
                  </a:lnTo>
                  <a:close/>
                </a:path>
                <a:path w="186054" h="35559">
                  <a:moveTo>
                    <a:pt x="103225" y="31737"/>
                  </a:moveTo>
                  <a:lnTo>
                    <a:pt x="102108" y="30683"/>
                  </a:lnTo>
                  <a:lnTo>
                    <a:pt x="100304" y="30683"/>
                  </a:lnTo>
                  <a:lnTo>
                    <a:pt x="99352" y="30683"/>
                  </a:lnTo>
                  <a:lnTo>
                    <a:pt x="97548" y="30683"/>
                  </a:lnTo>
                  <a:lnTo>
                    <a:pt x="96431" y="31737"/>
                  </a:lnTo>
                  <a:lnTo>
                    <a:pt x="96431" y="34353"/>
                  </a:lnTo>
                  <a:lnTo>
                    <a:pt x="97548" y="35407"/>
                  </a:lnTo>
                  <a:lnTo>
                    <a:pt x="99352" y="35407"/>
                  </a:lnTo>
                  <a:lnTo>
                    <a:pt x="100304" y="35407"/>
                  </a:lnTo>
                  <a:lnTo>
                    <a:pt x="102108" y="35407"/>
                  </a:lnTo>
                  <a:lnTo>
                    <a:pt x="103225" y="34353"/>
                  </a:lnTo>
                  <a:lnTo>
                    <a:pt x="103225" y="33045"/>
                  </a:lnTo>
                  <a:lnTo>
                    <a:pt x="103225" y="31737"/>
                  </a:lnTo>
                  <a:close/>
                </a:path>
                <a:path w="186054" h="35559">
                  <a:moveTo>
                    <a:pt x="103225" y="15494"/>
                  </a:moveTo>
                  <a:lnTo>
                    <a:pt x="102108" y="14439"/>
                  </a:lnTo>
                  <a:lnTo>
                    <a:pt x="100304" y="14439"/>
                  </a:lnTo>
                  <a:lnTo>
                    <a:pt x="99352" y="14439"/>
                  </a:lnTo>
                  <a:lnTo>
                    <a:pt x="97548" y="14439"/>
                  </a:lnTo>
                  <a:lnTo>
                    <a:pt x="96431" y="15494"/>
                  </a:lnTo>
                  <a:lnTo>
                    <a:pt x="96431" y="18110"/>
                  </a:lnTo>
                  <a:lnTo>
                    <a:pt x="97548" y="19164"/>
                  </a:lnTo>
                  <a:lnTo>
                    <a:pt x="99352" y="19164"/>
                  </a:lnTo>
                  <a:lnTo>
                    <a:pt x="100304" y="19164"/>
                  </a:lnTo>
                  <a:lnTo>
                    <a:pt x="102108" y="19164"/>
                  </a:lnTo>
                  <a:lnTo>
                    <a:pt x="103225" y="18110"/>
                  </a:lnTo>
                  <a:lnTo>
                    <a:pt x="103225" y="16802"/>
                  </a:lnTo>
                  <a:lnTo>
                    <a:pt x="103225" y="15494"/>
                  </a:lnTo>
                  <a:close/>
                </a:path>
                <a:path w="186054" h="35559">
                  <a:moveTo>
                    <a:pt x="107137" y="23609"/>
                  </a:moveTo>
                  <a:lnTo>
                    <a:pt x="106019" y="22555"/>
                  </a:lnTo>
                  <a:lnTo>
                    <a:pt x="103263" y="22555"/>
                  </a:lnTo>
                  <a:lnTo>
                    <a:pt x="102146" y="23609"/>
                  </a:lnTo>
                  <a:lnTo>
                    <a:pt x="102146" y="26225"/>
                  </a:lnTo>
                  <a:lnTo>
                    <a:pt x="103263" y="27279"/>
                  </a:lnTo>
                  <a:lnTo>
                    <a:pt x="106019" y="27279"/>
                  </a:lnTo>
                  <a:lnTo>
                    <a:pt x="107137" y="26225"/>
                  </a:lnTo>
                  <a:lnTo>
                    <a:pt x="107137" y="24917"/>
                  </a:lnTo>
                  <a:lnTo>
                    <a:pt x="107137" y="23609"/>
                  </a:lnTo>
                  <a:close/>
                </a:path>
                <a:path w="186054" h="35559">
                  <a:moveTo>
                    <a:pt x="112369" y="23050"/>
                  </a:moveTo>
                  <a:lnTo>
                    <a:pt x="111772" y="23609"/>
                  </a:lnTo>
                  <a:lnTo>
                    <a:pt x="111772" y="26225"/>
                  </a:lnTo>
                  <a:lnTo>
                    <a:pt x="112369" y="26784"/>
                  </a:lnTo>
                  <a:lnTo>
                    <a:pt x="112369" y="23050"/>
                  </a:lnTo>
                  <a:close/>
                </a:path>
                <a:path w="186054" h="35559">
                  <a:moveTo>
                    <a:pt x="112852" y="31737"/>
                  </a:moveTo>
                  <a:lnTo>
                    <a:pt x="111734" y="30683"/>
                  </a:lnTo>
                  <a:lnTo>
                    <a:pt x="109931" y="30683"/>
                  </a:lnTo>
                  <a:lnTo>
                    <a:pt x="108978" y="30683"/>
                  </a:lnTo>
                  <a:lnTo>
                    <a:pt x="108546" y="30683"/>
                  </a:lnTo>
                  <a:lnTo>
                    <a:pt x="108546" y="31102"/>
                  </a:lnTo>
                  <a:lnTo>
                    <a:pt x="107861" y="31737"/>
                  </a:lnTo>
                  <a:lnTo>
                    <a:pt x="107861" y="34353"/>
                  </a:lnTo>
                  <a:lnTo>
                    <a:pt x="108978" y="35407"/>
                  </a:lnTo>
                  <a:lnTo>
                    <a:pt x="111734" y="35407"/>
                  </a:lnTo>
                  <a:lnTo>
                    <a:pt x="112852" y="34353"/>
                  </a:lnTo>
                  <a:lnTo>
                    <a:pt x="112852" y="33045"/>
                  </a:lnTo>
                  <a:lnTo>
                    <a:pt x="112852" y="31737"/>
                  </a:lnTo>
                  <a:close/>
                </a:path>
                <a:path w="186054" h="35559">
                  <a:moveTo>
                    <a:pt x="112852" y="15494"/>
                  </a:moveTo>
                  <a:lnTo>
                    <a:pt x="111734" y="14439"/>
                  </a:lnTo>
                  <a:lnTo>
                    <a:pt x="108978" y="14439"/>
                  </a:lnTo>
                  <a:lnTo>
                    <a:pt x="107861" y="15494"/>
                  </a:lnTo>
                  <a:lnTo>
                    <a:pt x="107861" y="18110"/>
                  </a:lnTo>
                  <a:lnTo>
                    <a:pt x="108546" y="18757"/>
                  </a:lnTo>
                  <a:lnTo>
                    <a:pt x="108546" y="19164"/>
                  </a:lnTo>
                  <a:lnTo>
                    <a:pt x="108978" y="19164"/>
                  </a:lnTo>
                  <a:lnTo>
                    <a:pt x="109931" y="19164"/>
                  </a:lnTo>
                  <a:lnTo>
                    <a:pt x="111734" y="19164"/>
                  </a:lnTo>
                  <a:lnTo>
                    <a:pt x="112852" y="18110"/>
                  </a:lnTo>
                  <a:lnTo>
                    <a:pt x="112852" y="16802"/>
                  </a:lnTo>
                  <a:lnTo>
                    <a:pt x="112852" y="15494"/>
                  </a:lnTo>
                  <a:close/>
                </a:path>
                <a:path w="186054" h="35559">
                  <a:moveTo>
                    <a:pt x="120675" y="31737"/>
                  </a:moveTo>
                  <a:lnTo>
                    <a:pt x="119976" y="31089"/>
                  </a:lnTo>
                  <a:lnTo>
                    <a:pt x="119976" y="30683"/>
                  </a:lnTo>
                  <a:lnTo>
                    <a:pt x="119557" y="30683"/>
                  </a:lnTo>
                  <a:lnTo>
                    <a:pt x="118605" y="30683"/>
                  </a:lnTo>
                  <a:lnTo>
                    <a:pt x="116801" y="30683"/>
                  </a:lnTo>
                  <a:lnTo>
                    <a:pt x="115684" y="31737"/>
                  </a:lnTo>
                  <a:lnTo>
                    <a:pt x="115684" y="34353"/>
                  </a:lnTo>
                  <a:lnTo>
                    <a:pt x="116801" y="35407"/>
                  </a:lnTo>
                  <a:lnTo>
                    <a:pt x="119557" y="35407"/>
                  </a:lnTo>
                  <a:lnTo>
                    <a:pt x="120675" y="34353"/>
                  </a:lnTo>
                  <a:lnTo>
                    <a:pt x="120675" y="33045"/>
                  </a:lnTo>
                  <a:lnTo>
                    <a:pt x="120675" y="31737"/>
                  </a:lnTo>
                  <a:close/>
                </a:path>
                <a:path w="186054" h="35559">
                  <a:moveTo>
                    <a:pt x="132105" y="31737"/>
                  </a:moveTo>
                  <a:lnTo>
                    <a:pt x="130987" y="30683"/>
                  </a:lnTo>
                  <a:lnTo>
                    <a:pt x="129184" y="30683"/>
                  </a:lnTo>
                  <a:lnTo>
                    <a:pt x="128231" y="30683"/>
                  </a:lnTo>
                  <a:lnTo>
                    <a:pt x="126428" y="30683"/>
                  </a:lnTo>
                  <a:lnTo>
                    <a:pt x="125310" y="31737"/>
                  </a:lnTo>
                  <a:lnTo>
                    <a:pt x="125310" y="34353"/>
                  </a:lnTo>
                  <a:lnTo>
                    <a:pt x="126428" y="35407"/>
                  </a:lnTo>
                  <a:lnTo>
                    <a:pt x="128231" y="35407"/>
                  </a:lnTo>
                  <a:lnTo>
                    <a:pt x="129184" y="35407"/>
                  </a:lnTo>
                  <a:lnTo>
                    <a:pt x="130987" y="35407"/>
                  </a:lnTo>
                  <a:lnTo>
                    <a:pt x="132105" y="34353"/>
                  </a:lnTo>
                  <a:lnTo>
                    <a:pt x="132105" y="33045"/>
                  </a:lnTo>
                  <a:lnTo>
                    <a:pt x="132105" y="31737"/>
                  </a:lnTo>
                  <a:close/>
                </a:path>
                <a:path w="186054" h="35559">
                  <a:moveTo>
                    <a:pt x="141732" y="31737"/>
                  </a:moveTo>
                  <a:lnTo>
                    <a:pt x="140614" y="30683"/>
                  </a:lnTo>
                  <a:lnTo>
                    <a:pt x="138798" y="30683"/>
                  </a:lnTo>
                  <a:lnTo>
                    <a:pt x="137858" y="30683"/>
                  </a:lnTo>
                  <a:lnTo>
                    <a:pt x="136042" y="30683"/>
                  </a:lnTo>
                  <a:lnTo>
                    <a:pt x="134924" y="31737"/>
                  </a:lnTo>
                  <a:lnTo>
                    <a:pt x="134924" y="34353"/>
                  </a:lnTo>
                  <a:lnTo>
                    <a:pt x="136042" y="35407"/>
                  </a:lnTo>
                  <a:lnTo>
                    <a:pt x="137858" y="35407"/>
                  </a:lnTo>
                  <a:lnTo>
                    <a:pt x="138798" y="35407"/>
                  </a:lnTo>
                  <a:lnTo>
                    <a:pt x="140614" y="35407"/>
                  </a:lnTo>
                  <a:lnTo>
                    <a:pt x="141732" y="34353"/>
                  </a:lnTo>
                  <a:lnTo>
                    <a:pt x="141732" y="33045"/>
                  </a:lnTo>
                  <a:lnTo>
                    <a:pt x="141732" y="31737"/>
                  </a:lnTo>
                  <a:close/>
                </a:path>
                <a:path w="186054" h="35559">
                  <a:moveTo>
                    <a:pt x="151345" y="31737"/>
                  </a:moveTo>
                  <a:lnTo>
                    <a:pt x="150228" y="30683"/>
                  </a:lnTo>
                  <a:lnTo>
                    <a:pt x="148424" y="30683"/>
                  </a:lnTo>
                  <a:lnTo>
                    <a:pt x="147472" y="30683"/>
                  </a:lnTo>
                  <a:lnTo>
                    <a:pt x="145669" y="30683"/>
                  </a:lnTo>
                  <a:lnTo>
                    <a:pt x="144551" y="31737"/>
                  </a:lnTo>
                  <a:lnTo>
                    <a:pt x="144551" y="34353"/>
                  </a:lnTo>
                  <a:lnTo>
                    <a:pt x="145669" y="35407"/>
                  </a:lnTo>
                  <a:lnTo>
                    <a:pt x="147472" y="35407"/>
                  </a:lnTo>
                  <a:lnTo>
                    <a:pt x="148424" y="35407"/>
                  </a:lnTo>
                  <a:lnTo>
                    <a:pt x="150228" y="35407"/>
                  </a:lnTo>
                  <a:lnTo>
                    <a:pt x="151345" y="34353"/>
                  </a:lnTo>
                  <a:lnTo>
                    <a:pt x="151345" y="33045"/>
                  </a:lnTo>
                  <a:lnTo>
                    <a:pt x="151345" y="31737"/>
                  </a:lnTo>
                  <a:close/>
                </a:path>
                <a:path w="186054" h="35559">
                  <a:moveTo>
                    <a:pt x="160972" y="31737"/>
                  </a:moveTo>
                  <a:lnTo>
                    <a:pt x="159854" y="30683"/>
                  </a:lnTo>
                  <a:lnTo>
                    <a:pt x="158051" y="30683"/>
                  </a:lnTo>
                  <a:lnTo>
                    <a:pt x="157099" y="30683"/>
                  </a:lnTo>
                  <a:lnTo>
                    <a:pt x="155295" y="30683"/>
                  </a:lnTo>
                  <a:lnTo>
                    <a:pt x="154178" y="31737"/>
                  </a:lnTo>
                  <a:lnTo>
                    <a:pt x="154178" y="34353"/>
                  </a:lnTo>
                  <a:lnTo>
                    <a:pt x="155295" y="35407"/>
                  </a:lnTo>
                  <a:lnTo>
                    <a:pt x="157099" y="35407"/>
                  </a:lnTo>
                  <a:lnTo>
                    <a:pt x="158051" y="35407"/>
                  </a:lnTo>
                  <a:lnTo>
                    <a:pt x="159854" y="35407"/>
                  </a:lnTo>
                  <a:lnTo>
                    <a:pt x="160972" y="34353"/>
                  </a:lnTo>
                  <a:lnTo>
                    <a:pt x="160972" y="33045"/>
                  </a:lnTo>
                  <a:lnTo>
                    <a:pt x="160972" y="31737"/>
                  </a:lnTo>
                  <a:close/>
                </a:path>
                <a:path w="186054" h="35559">
                  <a:moveTo>
                    <a:pt x="170599" y="31737"/>
                  </a:moveTo>
                  <a:lnTo>
                    <a:pt x="169481" y="30683"/>
                  </a:lnTo>
                  <a:lnTo>
                    <a:pt x="167678" y="30683"/>
                  </a:lnTo>
                  <a:lnTo>
                    <a:pt x="166725" y="30683"/>
                  </a:lnTo>
                  <a:lnTo>
                    <a:pt x="164922" y="30683"/>
                  </a:lnTo>
                  <a:lnTo>
                    <a:pt x="163804" y="31737"/>
                  </a:lnTo>
                  <a:lnTo>
                    <a:pt x="163804" y="34353"/>
                  </a:lnTo>
                  <a:lnTo>
                    <a:pt x="164922" y="35407"/>
                  </a:lnTo>
                  <a:lnTo>
                    <a:pt x="166725" y="35407"/>
                  </a:lnTo>
                  <a:lnTo>
                    <a:pt x="167678" y="35407"/>
                  </a:lnTo>
                  <a:lnTo>
                    <a:pt x="169481" y="35407"/>
                  </a:lnTo>
                  <a:lnTo>
                    <a:pt x="170599" y="34353"/>
                  </a:lnTo>
                  <a:lnTo>
                    <a:pt x="170599" y="33045"/>
                  </a:lnTo>
                  <a:lnTo>
                    <a:pt x="170599" y="31737"/>
                  </a:lnTo>
                  <a:close/>
                </a:path>
                <a:path w="186054" h="35559">
                  <a:moveTo>
                    <a:pt x="180225" y="31737"/>
                  </a:moveTo>
                  <a:lnTo>
                    <a:pt x="179108" y="30683"/>
                  </a:lnTo>
                  <a:lnTo>
                    <a:pt x="177304" y="30683"/>
                  </a:lnTo>
                  <a:lnTo>
                    <a:pt x="176352" y="30683"/>
                  </a:lnTo>
                  <a:lnTo>
                    <a:pt x="175920" y="30683"/>
                  </a:lnTo>
                  <a:lnTo>
                    <a:pt x="175920" y="31102"/>
                  </a:lnTo>
                  <a:lnTo>
                    <a:pt x="175234" y="31737"/>
                  </a:lnTo>
                  <a:lnTo>
                    <a:pt x="175234" y="34353"/>
                  </a:lnTo>
                  <a:lnTo>
                    <a:pt x="176352" y="35407"/>
                  </a:lnTo>
                  <a:lnTo>
                    <a:pt x="179108" y="35407"/>
                  </a:lnTo>
                  <a:lnTo>
                    <a:pt x="180225" y="34353"/>
                  </a:lnTo>
                  <a:lnTo>
                    <a:pt x="180225" y="33045"/>
                  </a:lnTo>
                  <a:lnTo>
                    <a:pt x="180225" y="31737"/>
                  </a:lnTo>
                  <a:close/>
                </a:path>
                <a:path w="186054" h="35559">
                  <a:moveTo>
                    <a:pt x="185877" y="33045"/>
                  </a:moveTo>
                  <a:lnTo>
                    <a:pt x="185864" y="30683"/>
                  </a:lnTo>
                  <a:lnTo>
                    <a:pt x="185686" y="30861"/>
                  </a:lnTo>
                  <a:lnTo>
                    <a:pt x="185674" y="30556"/>
                  </a:lnTo>
                  <a:lnTo>
                    <a:pt x="185534" y="30683"/>
                  </a:lnTo>
                  <a:lnTo>
                    <a:pt x="185534" y="31038"/>
                  </a:lnTo>
                  <a:lnTo>
                    <a:pt x="184861" y="31737"/>
                  </a:lnTo>
                  <a:lnTo>
                    <a:pt x="184861" y="33045"/>
                  </a:lnTo>
                  <a:lnTo>
                    <a:pt x="185534" y="33045"/>
                  </a:lnTo>
                  <a:lnTo>
                    <a:pt x="185877" y="33045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623519" y="6557060"/>
              <a:ext cx="113030" cy="35560"/>
            </a:xfrm>
            <a:custGeom>
              <a:avLst/>
              <a:gdLst/>
              <a:ahLst/>
              <a:cxnLst/>
              <a:rect l="l" t="t" r="r" b="b"/>
              <a:pathLst>
                <a:path w="113029" h="35559">
                  <a:moveTo>
                    <a:pt x="1257" y="9182"/>
                  </a:moveTo>
                  <a:lnTo>
                    <a:pt x="139" y="8128"/>
                  </a:lnTo>
                  <a:lnTo>
                    <a:pt x="0" y="8128"/>
                  </a:lnTo>
                  <a:lnTo>
                    <a:pt x="0" y="12852"/>
                  </a:lnTo>
                  <a:lnTo>
                    <a:pt x="139" y="12852"/>
                  </a:lnTo>
                  <a:lnTo>
                    <a:pt x="1257" y="11798"/>
                  </a:lnTo>
                  <a:lnTo>
                    <a:pt x="1257" y="9182"/>
                  </a:lnTo>
                  <a:close/>
                </a:path>
                <a:path w="113029" h="35559">
                  <a:moveTo>
                    <a:pt x="6972" y="17297"/>
                  </a:moveTo>
                  <a:lnTo>
                    <a:pt x="5854" y="16243"/>
                  </a:lnTo>
                  <a:lnTo>
                    <a:pt x="4051" y="16243"/>
                  </a:lnTo>
                  <a:lnTo>
                    <a:pt x="3098" y="16243"/>
                  </a:lnTo>
                  <a:lnTo>
                    <a:pt x="1295" y="16243"/>
                  </a:lnTo>
                  <a:lnTo>
                    <a:pt x="177" y="17297"/>
                  </a:lnTo>
                  <a:lnTo>
                    <a:pt x="177" y="19913"/>
                  </a:lnTo>
                  <a:lnTo>
                    <a:pt x="1295" y="20967"/>
                  </a:lnTo>
                  <a:lnTo>
                    <a:pt x="3098" y="20967"/>
                  </a:lnTo>
                  <a:lnTo>
                    <a:pt x="4051" y="20967"/>
                  </a:lnTo>
                  <a:lnTo>
                    <a:pt x="5854" y="20967"/>
                  </a:lnTo>
                  <a:lnTo>
                    <a:pt x="6972" y="19913"/>
                  </a:lnTo>
                  <a:lnTo>
                    <a:pt x="6972" y="18605"/>
                  </a:lnTo>
                  <a:lnTo>
                    <a:pt x="6972" y="17297"/>
                  </a:lnTo>
                  <a:close/>
                </a:path>
                <a:path w="113029" h="35559">
                  <a:moveTo>
                    <a:pt x="6972" y="1054"/>
                  </a:moveTo>
                  <a:lnTo>
                    <a:pt x="5854" y="0"/>
                  </a:lnTo>
                  <a:lnTo>
                    <a:pt x="4051" y="0"/>
                  </a:lnTo>
                  <a:lnTo>
                    <a:pt x="3098" y="0"/>
                  </a:lnTo>
                  <a:lnTo>
                    <a:pt x="1295" y="0"/>
                  </a:lnTo>
                  <a:lnTo>
                    <a:pt x="177" y="1054"/>
                  </a:lnTo>
                  <a:lnTo>
                    <a:pt x="177" y="3670"/>
                  </a:lnTo>
                  <a:lnTo>
                    <a:pt x="1295" y="4724"/>
                  </a:lnTo>
                  <a:lnTo>
                    <a:pt x="3098" y="4724"/>
                  </a:lnTo>
                  <a:lnTo>
                    <a:pt x="4051" y="4724"/>
                  </a:lnTo>
                  <a:lnTo>
                    <a:pt x="5854" y="4724"/>
                  </a:lnTo>
                  <a:lnTo>
                    <a:pt x="6972" y="3670"/>
                  </a:lnTo>
                  <a:lnTo>
                    <a:pt x="6972" y="2362"/>
                  </a:lnTo>
                  <a:lnTo>
                    <a:pt x="6972" y="1054"/>
                  </a:lnTo>
                  <a:close/>
                </a:path>
                <a:path w="113029" h="35559">
                  <a:moveTo>
                    <a:pt x="10883" y="9182"/>
                  </a:moveTo>
                  <a:lnTo>
                    <a:pt x="9766" y="8128"/>
                  </a:lnTo>
                  <a:lnTo>
                    <a:pt x="7010" y="8128"/>
                  </a:lnTo>
                  <a:lnTo>
                    <a:pt x="5892" y="9182"/>
                  </a:lnTo>
                  <a:lnTo>
                    <a:pt x="5892" y="11798"/>
                  </a:lnTo>
                  <a:lnTo>
                    <a:pt x="7010" y="12852"/>
                  </a:lnTo>
                  <a:lnTo>
                    <a:pt x="9766" y="12852"/>
                  </a:lnTo>
                  <a:lnTo>
                    <a:pt x="10883" y="11798"/>
                  </a:lnTo>
                  <a:lnTo>
                    <a:pt x="10883" y="10490"/>
                  </a:lnTo>
                  <a:lnTo>
                    <a:pt x="10883" y="9182"/>
                  </a:lnTo>
                  <a:close/>
                </a:path>
                <a:path w="113029" h="35559">
                  <a:moveTo>
                    <a:pt x="16598" y="17297"/>
                  </a:moveTo>
                  <a:lnTo>
                    <a:pt x="15481" y="16243"/>
                  </a:lnTo>
                  <a:lnTo>
                    <a:pt x="13677" y="16243"/>
                  </a:lnTo>
                  <a:lnTo>
                    <a:pt x="12725" y="16243"/>
                  </a:lnTo>
                  <a:lnTo>
                    <a:pt x="10922" y="16243"/>
                  </a:lnTo>
                  <a:lnTo>
                    <a:pt x="9804" y="17297"/>
                  </a:lnTo>
                  <a:lnTo>
                    <a:pt x="9804" y="19913"/>
                  </a:lnTo>
                  <a:lnTo>
                    <a:pt x="10922" y="20967"/>
                  </a:lnTo>
                  <a:lnTo>
                    <a:pt x="12725" y="20967"/>
                  </a:lnTo>
                  <a:lnTo>
                    <a:pt x="13677" y="20967"/>
                  </a:lnTo>
                  <a:lnTo>
                    <a:pt x="15481" y="20967"/>
                  </a:lnTo>
                  <a:lnTo>
                    <a:pt x="16598" y="19913"/>
                  </a:lnTo>
                  <a:lnTo>
                    <a:pt x="16598" y="18605"/>
                  </a:lnTo>
                  <a:lnTo>
                    <a:pt x="16598" y="17297"/>
                  </a:lnTo>
                  <a:close/>
                </a:path>
                <a:path w="113029" h="35559">
                  <a:moveTo>
                    <a:pt x="16598" y="1054"/>
                  </a:moveTo>
                  <a:lnTo>
                    <a:pt x="15481" y="0"/>
                  </a:lnTo>
                  <a:lnTo>
                    <a:pt x="13677" y="0"/>
                  </a:lnTo>
                  <a:lnTo>
                    <a:pt x="12725" y="0"/>
                  </a:lnTo>
                  <a:lnTo>
                    <a:pt x="10922" y="0"/>
                  </a:lnTo>
                  <a:lnTo>
                    <a:pt x="9804" y="1054"/>
                  </a:lnTo>
                  <a:lnTo>
                    <a:pt x="9804" y="3670"/>
                  </a:lnTo>
                  <a:lnTo>
                    <a:pt x="10922" y="4724"/>
                  </a:lnTo>
                  <a:lnTo>
                    <a:pt x="12725" y="4724"/>
                  </a:lnTo>
                  <a:lnTo>
                    <a:pt x="13677" y="4724"/>
                  </a:lnTo>
                  <a:lnTo>
                    <a:pt x="15481" y="4724"/>
                  </a:lnTo>
                  <a:lnTo>
                    <a:pt x="16598" y="3670"/>
                  </a:lnTo>
                  <a:lnTo>
                    <a:pt x="16598" y="2362"/>
                  </a:lnTo>
                  <a:lnTo>
                    <a:pt x="16598" y="1054"/>
                  </a:lnTo>
                  <a:close/>
                </a:path>
                <a:path w="113029" h="35559">
                  <a:moveTo>
                    <a:pt x="20510" y="9182"/>
                  </a:moveTo>
                  <a:lnTo>
                    <a:pt x="19392" y="8128"/>
                  </a:lnTo>
                  <a:lnTo>
                    <a:pt x="16637" y="8128"/>
                  </a:lnTo>
                  <a:lnTo>
                    <a:pt x="15519" y="9182"/>
                  </a:lnTo>
                  <a:lnTo>
                    <a:pt x="15519" y="11798"/>
                  </a:lnTo>
                  <a:lnTo>
                    <a:pt x="16637" y="12852"/>
                  </a:lnTo>
                  <a:lnTo>
                    <a:pt x="19392" y="12852"/>
                  </a:lnTo>
                  <a:lnTo>
                    <a:pt x="20510" y="11798"/>
                  </a:lnTo>
                  <a:lnTo>
                    <a:pt x="20510" y="10490"/>
                  </a:lnTo>
                  <a:lnTo>
                    <a:pt x="20510" y="9182"/>
                  </a:lnTo>
                  <a:close/>
                </a:path>
                <a:path w="113029" h="35559">
                  <a:moveTo>
                    <a:pt x="26225" y="17297"/>
                  </a:moveTo>
                  <a:lnTo>
                    <a:pt x="25107" y="16243"/>
                  </a:lnTo>
                  <a:lnTo>
                    <a:pt x="23304" y="16243"/>
                  </a:lnTo>
                  <a:lnTo>
                    <a:pt x="22352" y="16243"/>
                  </a:lnTo>
                  <a:lnTo>
                    <a:pt x="20548" y="16243"/>
                  </a:lnTo>
                  <a:lnTo>
                    <a:pt x="19431" y="17297"/>
                  </a:lnTo>
                  <a:lnTo>
                    <a:pt x="19431" y="19913"/>
                  </a:lnTo>
                  <a:lnTo>
                    <a:pt x="20548" y="20967"/>
                  </a:lnTo>
                  <a:lnTo>
                    <a:pt x="22352" y="20967"/>
                  </a:lnTo>
                  <a:lnTo>
                    <a:pt x="23304" y="20967"/>
                  </a:lnTo>
                  <a:lnTo>
                    <a:pt x="25107" y="20967"/>
                  </a:lnTo>
                  <a:lnTo>
                    <a:pt x="26225" y="19913"/>
                  </a:lnTo>
                  <a:lnTo>
                    <a:pt x="26225" y="18605"/>
                  </a:lnTo>
                  <a:lnTo>
                    <a:pt x="26225" y="17297"/>
                  </a:lnTo>
                  <a:close/>
                </a:path>
                <a:path w="113029" h="35559">
                  <a:moveTo>
                    <a:pt x="26225" y="1054"/>
                  </a:moveTo>
                  <a:lnTo>
                    <a:pt x="25107" y="0"/>
                  </a:lnTo>
                  <a:lnTo>
                    <a:pt x="23304" y="0"/>
                  </a:lnTo>
                  <a:lnTo>
                    <a:pt x="22352" y="0"/>
                  </a:lnTo>
                  <a:lnTo>
                    <a:pt x="20548" y="0"/>
                  </a:lnTo>
                  <a:lnTo>
                    <a:pt x="19431" y="1054"/>
                  </a:lnTo>
                  <a:lnTo>
                    <a:pt x="19431" y="3670"/>
                  </a:lnTo>
                  <a:lnTo>
                    <a:pt x="20548" y="4724"/>
                  </a:lnTo>
                  <a:lnTo>
                    <a:pt x="22352" y="4724"/>
                  </a:lnTo>
                  <a:lnTo>
                    <a:pt x="23304" y="4724"/>
                  </a:lnTo>
                  <a:lnTo>
                    <a:pt x="25107" y="4724"/>
                  </a:lnTo>
                  <a:lnTo>
                    <a:pt x="26225" y="3670"/>
                  </a:lnTo>
                  <a:lnTo>
                    <a:pt x="26225" y="2362"/>
                  </a:lnTo>
                  <a:lnTo>
                    <a:pt x="26225" y="1054"/>
                  </a:lnTo>
                  <a:close/>
                </a:path>
                <a:path w="113029" h="35559">
                  <a:moveTo>
                    <a:pt x="30137" y="9182"/>
                  </a:moveTo>
                  <a:lnTo>
                    <a:pt x="29019" y="8128"/>
                  </a:lnTo>
                  <a:lnTo>
                    <a:pt x="26263" y="8128"/>
                  </a:lnTo>
                  <a:lnTo>
                    <a:pt x="25146" y="9182"/>
                  </a:lnTo>
                  <a:lnTo>
                    <a:pt x="25146" y="11798"/>
                  </a:lnTo>
                  <a:lnTo>
                    <a:pt x="26263" y="12852"/>
                  </a:lnTo>
                  <a:lnTo>
                    <a:pt x="29019" y="12852"/>
                  </a:lnTo>
                  <a:lnTo>
                    <a:pt x="30137" y="11798"/>
                  </a:lnTo>
                  <a:lnTo>
                    <a:pt x="30137" y="10490"/>
                  </a:lnTo>
                  <a:lnTo>
                    <a:pt x="30137" y="9182"/>
                  </a:lnTo>
                  <a:close/>
                </a:path>
                <a:path w="113029" h="35559">
                  <a:moveTo>
                    <a:pt x="35852" y="17297"/>
                  </a:moveTo>
                  <a:lnTo>
                    <a:pt x="34734" y="16243"/>
                  </a:lnTo>
                  <a:lnTo>
                    <a:pt x="32931" y="16243"/>
                  </a:lnTo>
                  <a:lnTo>
                    <a:pt x="31978" y="16243"/>
                  </a:lnTo>
                  <a:lnTo>
                    <a:pt x="30175" y="16243"/>
                  </a:lnTo>
                  <a:lnTo>
                    <a:pt x="29057" y="17297"/>
                  </a:lnTo>
                  <a:lnTo>
                    <a:pt x="29057" y="19913"/>
                  </a:lnTo>
                  <a:lnTo>
                    <a:pt x="30175" y="20967"/>
                  </a:lnTo>
                  <a:lnTo>
                    <a:pt x="31978" y="20967"/>
                  </a:lnTo>
                  <a:lnTo>
                    <a:pt x="32931" y="20967"/>
                  </a:lnTo>
                  <a:lnTo>
                    <a:pt x="34734" y="20967"/>
                  </a:lnTo>
                  <a:lnTo>
                    <a:pt x="35852" y="19913"/>
                  </a:lnTo>
                  <a:lnTo>
                    <a:pt x="35852" y="18605"/>
                  </a:lnTo>
                  <a:lnTo>
                    <a:pt x="35852" y="17297"/>
                  </a:lnTo>
                  <a:close/>
                </a:path>
                <a:path w="113029" h="35559">
                  <a:moveTo>
                    <a:pt x="35852" y="1054"/>
                  </a:moveTo>
                  <a:lnTo>
                    <a:pt x="34734" y="0"/>
                  </a:lnTo>
                  <a:lnTo>
                    <a:pt x="32931" y="0"/>
                  </a:lnTo>
                  <a:lnTo>
                    <a:pt x="31978" y="0"/>
                  </a:lnTo>
                  <a:lnTo>
                    <a:pt x="30175" y="0"/>
                  </a:lnTo>
                  <a:lnTo>
                    <a:pt x="29057" y="1054"/>
                  </a:lnTo>
                  <a:lnTo>
                    <a:pt x="29057" y="3670"/>
                  </a:lnTo>
                  <a:lnTo>
                    <a:pt x="30175" y="4724"/>
                  </a:lnTo>
                  <a:lnTo>
                    <a:pt x="31978" y="4724"/>
                  </a:lnTo>
                  <a:lnTo>
                    <a:pt x="32931" y="4724"/>
                  </a:lnTo>
                  <a:lnTo>
                    <a:pt x="34734" y="4724"/>
                  </a:lnTo>
                  <a:lnTo>
                    <a:pt x="35852" y="3670"/>
                  </a:lnTo>
                  <a:lnTo>
                    <a:pt x="35852" y="2362"/>
                  </a:lnTo>
                  <a:lnTo>
                    <a:pt x="35852" y="1054"/>
                  </a:lnTo>
                  <a:close/>
                </a:path>
                <a:path w="113029" h="35559">
                  <a:moveTo>
                    <a:pt x="39763" y="9182"/>
                  </a:moveTo>
                  <a:lnTo>
                    <a:pt x="38646" y="8128"/>
                  </a:lnTo>
                  <a:lnTo>
                    <a:pt x="35890" y="8128"/>
                  </a:lnTo>
                  <a:lnTo>
                    <a:pt x="34772" y="9182"/>
                  </a:lnTo>
                  <a:lnTo>
                    <a:pt x="34772" y="11798"/>
                  </a:lnTo>
                  <a:lnTo>
                    <a:pt x="35890" y="12852"/>
                  </a:lnTo>
                  <a:lnTo>
                    <a:pt x="38646" y="12852"/>
                  </a:lnTo>
                  <a:lnTo>
                    <a:pt x="39763" y="11798"/>
                  </a:lnTo>
                  <a:lnTo>
                    <a:pt x="39763" y="10490"/>
                  </a:lnTo>
                  <a:lnTo>
                    <a:pt x="39763" y="9182"/>
                  </a:lnTo>
                  <a:close/>
                </a:path>
                <a:path w="113029" h="35559">
                  <a:moveTo>
                    <a:pt x="45478" y="17297"/>
                  </a:moveTo>
                  <a:lnTo>
                    <a:pt x="44361" y="16243"/>
                  </a:lnTo>
                  <a:lnTo>
                    <a:pt x="42557" y="16243"/>
                  </a:lnTo>
                  <a:lnTo>
                    <a:pt x="41605" y="16243"/>
                  </a:lnTo>
                  <a:lnTo>
                    <a:pt x="39801" y="16243"/>
                  </a:lnTo>
                  <a:lnTo>
                    <a:pt x="38684" y="17297"/>
                  </a:lnTo>
                  <a:lnTo>
                    <a:pt x="38684" y="19913"/>
                  </a:lnTo>
                  <a:lnTo>
                    <a:pt x="39801" y="20967"/>
                  </a:lnTo>
                  <a:lnTo>
                    <a:pt x="41605" y="20967"/>
                  </a:lnTo>
                  <a:lnTo>
                    <a:pt x="42557" y="20967"/>
                  </a:lnTo>
                  <a:lnTo>
                    <a:pt x="44361" y="20967"/>
                  </a:lnTo>
                  <a:lnTo>
                    <a:pt x="45478" y="19913"/>
                  </a:lnTo>
                  <a:lnTo>
                    <a:pt x="45478" y="18605"/>
                  </a:lnTo>
                  <a:lnTo>
                    <a:pt x="45478" y="17297"/>
                  </a:lnTo>
                  <a:close/>
                </a:path>
                <a:path w="113029" h="35559">
                  <a:moveTo>
                    <a:pt x="45478" y="1054"/>
                  </a:moveTo>
                  <a:lnTo>
                    <a:pt x="44361" y="0"/>
                  </a:lnTo>
                  <a:lnTo>
                    <a:pt x="42557" y="0"/>
                  </a:lnTo>
                  <a:lnTo>
                    <a:pt x="41605" y="0"/>
                  </a:lnTo>
                  <a:lnTo>
                    <a:pt x="39801" y="0"/>
                  </a:lnTo>
                  <a:lnTo>
                    <a:pt x="38684" y="1054"/>
                  </a:lnTo>
                  <a:lnTo>
                    <a:pt x="38684" y="3670"/>
                  </a:lnTo>
                  <a:lnTo>
                    <a:pt x="39801" y="4724"/>
                  </a:lnTo>
                  <a:lnTo>
                    <a:pt x="41605" y="4724"/>
                  </a:lnTo>
                  <a:lnTo>
                    <a:pt x="42557" y="4724"/>
                  </a:lnTo>
                  <a:lnTo>
                    <a:pt x="44361" y="4724"/>
                  </a:lnTo>
                  <a:lnTo>
                    <a:pt x="45478" y="3670"/>
                  </a:lnTo>
                  <a:lnTo>
                    <a:pt x="45478" y="2362"/>
                  </a:lnTo>
                  <a:lnTo>
                    <a:pt x="45478" y="1054"/>
                  </a:lnTo>
                  <a:close/>
                </a:path>
                <a:path w="113029" h="35559">
                  <a:moveTo>
                    <a:pt x="49390" y="9182"/>
                  </a:moveTo>
                  <a:lnTo>
                    <a:pt x="48272" y="8128"/>
                  </a:lnTo>
                  <a:lnTo>
                    <a:pt x="45516" y="8128"/>
                  </a:lnTo>
                  <a:lnTo>
                    <a:pt x="44399" y="9182"/>
                  </a:lnTo>
                  <a:lnTo>
                    <a:pt x="44399" y="11798"/>
                  </a:lnTo>
                  <a:lnTo>
                    <a:pt x="45516" y="12852"/>
                  </a:lnTo>
                  <a:lnTo>
                    <a:pt x="48272" y="12852"/>
                  </a:lnTo>
                  <a:lnTo>
                    <a:pt x="49390" y="11798"/>
                  </a:lnTo>
                  <a:lnTo>
                    <a:pt x="49390" y="10490"/>
                  </a:lnTo>
                  <a:lnTo>
                    <a:pt x="49390" y="9182"/>
                  </a:lnTo>
                  <a:close/>
                </a:path>
                <a:path w="113029" h="35559">
                  <a:moveTo>
                    <a:pt x="55105" y="17297"/>
                  </a:moveTo>
                  <a:lnTo>
                    <a:pt x="53987" y="16243"/>
                  </a:lnTo>
                  <a:lnTo>
                    <a:pt x="53301" y="16243"/>
                  </a:lnTo>
                  <a:lnTo>
                    <a:pt x="53301" y="15494"/>
                  </a:lnTo>
                  <a:lnTo>
                    <a:pt x="52184" y="14439"/>
                  </a:lnTo>
                  <a:lnTo>
                    <a:pt x="49428" y="14439"/>
                  </a:lnTo>
                  <a:lnTo>
                    <a:pt x="48310" y="15494"/>
                  </a:lnTo>
                  <a:lnTo>
                    <a:pt x="48310" y="17297"/>
                  </a:lnTo>
                  <a:lnTo>
                    <a:pt x="48310" y="18110"/>
                  </a:lnTo>
                  <a:lnTo>
                    <a:pt x="48310" y="19913"/>
                  </a:lnTo>
                  <a:lnTo>
                    <a:pt x="49428" y="20967"/>
                  </a:lnTo>
                  <a:lnTo>
                    <a:pt x="51231" y="20967"/>
                  </a:lnTo>
                  <a:lnTo>
                    <a:pt x="52184" y="20967"/>
                  </a:lnTo>
                  <a:lnTo>
                    <a:pt x="53987" y="20967"/>
                  </a:lnTo>
                  <a:lnTo>
                    <a:pt x="55105" y="19913"/>
                  </a:lnTo>
                  <a:lnTo>
                    <a:pt x="55105" y="18605"/>
                  </a:lnTo>
                  <a:lnTo>
                    <a:pt x="55105" y="17297"/>
                  </a:lnTo>
                  <a:close/>
                </a:path>
                <a:path w="113029" h="35559">
                  <a:moveTo>
                    <a:pt x="55105" y="1054"/>
                  </a:moveTo>
                  <a:lnTo>
                    <a:pt x="53987" y="0"/>
                  </a:lnTo>
                  <a:lnTo>
                    <a:pt x="52184" y="0"/>
                  </a:lnTo>
                  <a:lnTo>
                    <a:pt x="51231" y="0"/>
                  </a:lnTo>
                  <a:lnTo>
                    <a:pt x="49428" y="0"/>
                  </a:lnTo>
                  <a:lnTo>
                    <a:pt x="48310" y="1054"/>
                  </a:lnTo>
                  <a:lnTo>
                    <a:pt x="48310" y="3670"/>
                  </a:lnTo>
                  <a:lnTo>
                    <a:pt x="49428" y="4724"/>
                  </a:lnTo>
                  <a:lnTo>
                    <a:pt x="51231" y="4724"/>
                  </a:lnTo>
                  <a:lnTo>
                    <a:pt x="52184" y="4724"/>
                  </a:lnTo>
                  <a:lnTo>
                    <a:pt x="53987" y="4724"/>
                  </a:lnTo>
                  <a:lnTo>
                    <a:pt x="55105" y="3670"/>
                  </a:lnTo>
                  <a:lnTo>
                    <a:pt x="55105" y="2362"/>
                  </a:lnTo>
                  <a:lnTo>
                    <a:pt x="55105" y="1054"/>
                  </a:lnTo>
                  <a:close/>
                </a:path>
                <a:path w="113029" h="35559">
                  <a:moveTo>
                    <a:pt x="59016" y="9182"/>
                  </a:moveTo>
                  <a:lnTo>
                    <a:pt x="57899" y="8128"/>
                  </a:lnTo>
                  <a:lnTo>
                    <a:pt x="55143" y="8128"/>
                  </a:lnTo>
                  <a:lnTo>
                    <a:pt x="54025" y="9182"/>
                  </a:lnTo>
                  <a:lnTo>
                    <a:pt x="54025" y="11798"/>
                  </a:lnTo>
                  <a:lnTo>
                    <a:pt x="55143" y="12852"/>
                  </a:lnTo>
                  <a:lnTo>
                    <a:pt x="57899" y="12852"/>
                  </a:lnTo>
                  <a:lnTo>
                    <a:pt x="59016" y="11798"/>
                  </a:lnTo>
                  <a:lnTo>
                    <a:pt x="59016" y="10490"/>
                  </a:lnTo>
                  <a:lnTo>
                    <a:pt x="59016" y="9182"/>
                  </a:lnTo>
                  <a:close/>
                </a:path>
                <a:path w="113029" h="35559">
                  <a:moveTo>
                    <a:pt x="62928" y="31737"/>
                  </a:moveTo>
                  <a:lnTo>
                    <a:pt x="61810" y="30683"/>
                  </a:lnTo>
                  <a:lnTo>
                    <a:pt x="59055" y="30683"/>
                  </a:lnTo>
                  <a:lnTo>
                    <a:pt x="57937" y="31737"/>
                  </a:lnTo>
                  <a:lnTo>
                    <a:pt x="57937" y="34353"/>
                  </a:lnTo>
                  <a:lnTo>
                    <a:pt x="59055" y="35407"/>
                  </a:lnTo>
                  <a:lnTo>
                    <a:pt x="61810" y="35407"/>
                  </a:lnTo>
                  <a:lnTo>
                    <a:pt x="62928" y="34353"/>
                  </a:lnTo>
                  <a:lnTo>
                    <a:pt x="62928" y="33045"/>
                  </a:lnTo>
                  <a:lnTo>
                    <a:pt x="62928" y="31737"/>
                  </a:lnTo>
                  <a:close/>
                </a:path>
                <a:path w="113029" h="35559">
                  <a:moveTo>
                    <a:pt x="64731" y="15494"/>
                  </a:moveTo>
                  <a:lnTo>
                    <a:pt x="63614" y="14439"/>
                  </a:lnTo>
                  <a:lnTo>
                    <a:pt x="61810" y="14439"/>
                  </a:lnTo>
                  <a:lnTo>
                    <a:pt x="60858" y="14439"/>
                  </a:lnTo>
                  <a:lnTo>
                    <a:pt x="59055" y="14439"/>
                  </a:lnTo>
                  <a:lnTo>
                    <a:pt x="57937" y="15494"/>
                  </a:lnTo>
                  <a:lnTo>
                    <a:pt x="57937" y="17297"/>
                  </a:lnTo>
                  <a:lnTo>
                    <a:pt x="57937" y="18110"/>
                  </a:lnTo>
                  <a:lnTo>
                    <a:pt x="57937" y="19913"/>
                  </a:lnTo>
                  <a:lnTo>
                    <a:pt x="59055" y="20967"/>
                  </a:lnTo>
                  <a:lnTo>
                    <a:pt x="60858" y="20967"/>
                  </a:lnTo>
                  <a:lnTo>
                    <a:pt x="61810" y="20967"/>
                  </a:lnTo>
                  <a:lnTo>
                    <a:pt x="63614" y="20967"/>
                  </a:lnTo>
                  <a:lnTo>
                    <a:pt x="64731" y="19913"/>
                  </a:lnTo>
                  <a:lnTo>
                    <a:pt x="64731" y="18605"/>
                  </a:lnTo>
                  <a:lnTo>
                    <a:pt x="64731" y="18110"/>
                  </a:lnTo>
                  <a:lnTo>
                    <a:pt x="64731" y="17297"/>
                  </a:lnTo>
                  <a:lnTo>
                    <a:pt x="64731" y="16802"/>
                  </a:lnTo>
                  <a:lnTo>
                    <a:pt x="64731" y="15494"/>
                  </a:lnTo>
                  <a:close/>
                </a:path>
                <a:path w="113029" h="35559">
                  <a:moveTo>
                    <a:pt x="64731" y="1054"/>
                  </a:moveTo>
                  <a:lnTo>
                    <a:pt x="63614" y="0"/>
                  </a:lnTo>
                  <a:lnTo>
                    <a:pt x="61810" y="0"/>
                  </a:lnTo>
                  <a:lnTo>
                    <a:pt x="60858" y="0"/>
                  </a:lnTo>
                  <a:lnTo>
                    <a:pt x="59055" y="0"/>
                  </a:lnTo>
                  <a:lnTo>
                    <a:pt x="57937" y="1054"/>
                  </a:lnTo>
                  <a:lnTo>
                    <a:pt x="57937" y="3670"/>
                  </a:lnTo>
                  <a:lnTo>
                    <a:pt x="59055" y="4724"/>
                  </a:lnTo>
                  <a:lnTo>
                    <a:pt x="60858" y="4724"/>
                  </a:lnTo>
                  <a:lnTo>
                    <a:pt x="61810" y="4724"/>
                  </a:lnTo>
                  <a:lnTo>
                    <a:pt x="63614" y="4724"/>
                  </a:lnTo>
                  <a:lnTo>
                    <a:pt x="64731" y="3670"/>
                  </a:lnTo>
                  <a:lnTo>
                    <a:pt x="64731" y="2362"/>
                  </a:lnTo>
                  <a:lnTo>
                    <a:pt x="64731" y="1054"/>
                  </a:lnTo>
                  <a:close/>
                </a:path>
                <a:path w="113029" h="35559">
                  <a:moveTo>
                    <a:pt x="68630" y="23609"/>
                  </a:moveTo>
                  <a:lnTo>
                    <a:pt x="67513" y="22555"/>
                  </a:lnTo>
                  <a:lnTo>
                    <a:pt x="64757" y="22555"/>
                  </a:lnTo>
                  <a:lnTo>
                    <a:pt x="63639" y="23609"/>
                  </a:lnTo>
                  <a:lnTo>
                    <a:pt x="63639" y="26225"/>
                  </a:lnTo>
                  <a:lnTo>
                    <a:pt x="64757" y="27279"/>
                  </a:lnTo>
                  <a:lnTo>
                    <a:pt x="67513" y="27279"/>
                  </a:lnTo>
                  <a:lnTo>
                    <a:pt x="68630" y="26225"/>
                  </a:lnTo>
                  <a:lnTo>
                    <a:pt x="68630" y="24917"/>
                  </a:lnTo>
                  <a:lnTo>
                    <a:pt x="68630" y="23609"/>
                  </a:lnTo>
                  <a:close/>
                </a:path>
                <a:path w="113029" h="35559">
                  <a:moveTo>
                    <a:pt x="68630" y="9182"/>
                  </a:moveTo>
                  <a:lnTo>
                    <a:pt x="67513" y="8128"/>
                  </a:lnTo>
                  <a:lnTo>
                    <a:pt x="64757" y="8128"/>
                  </a:lnTo>
                  <a:lnTo>
                    <a:pt x="63639" y="9182"/>
                  </a:lnTo>
                  <a:lnTo>
                    <a:pt x="63639" y="11798"/>
                  </a:lnTo>
                  <a:lnTo>
                    <a:pt x="64757" y="12852"/>
                  </a:lnTo>
                  <a:lnTo>
                    <a:pt x="67513" y="12852"/>
                  </a:lnTo>
                  <a:lnTo>
                    <a:pt x="68630" y="11798"/>
                  </a:lnTo>
                  <a:lnTo>
                    <a:pt x="68630" y="10490"/>
                  </a:lnTo>
                  <a:lnTo>
                    <a:pt x="68630" y="9182"/>
                  </a:lnTo>
                  <a:close/>
                </a:path>
                <a:path w="113029" h="35559">
                  <a:moveTo>
                    <a:pt x="74345" y="31737"/>
                  </a:moveTo>
                  <a:lnTo>
                    <a:pt x="73228" y="30683"/>
                  </a:lnTo>
                  <a:lnTo>
                    <a:pt x="71424" y="30683"/>
                  </a:lnTo>
                  <a:lnTo>
                    <a:pt x="70472" y="30683"/>
                  </a:lnTo>
                  <a:lnTo>
                    <a:pt x="68668" y="30683"/>
                  </a:lnTo>
                  <a:lnTo>
                    <a:pt x="67551" y="31737"/>
                  </a:lnTo>
                  <a:lnTo>
                    <a:pt x="67551" y="34353"/>
                  </a:lnTo>
                  <a:lnTo>
                    <a:pt x="68668" y="35407"/>
                  </a:lnTo>
                  <a:lnTo>
                    <a:pt x="70472" y="35407"/>
                  </a:lnTo>
                  <a:lnTo>
                    <a:pt x="71424" y="35407"/>
                  </a:lnTo>
                  <a:lnTo>
                    <a:pt x="73228" y="35407"/>
                  </a:lnTo>
                  <a:lnTo>
                    <a:pt x="74345" y="34353"/>
                  </a:lnTo>
                  <a:lnTo>
                    <a:pt x="74345" y="33045"/>
                  </a:lnTo>
                  <a:lnTo>
                    <a:pt x="74345" y="31737"/>
                  </a:lnTo>
                  <a:close/>
                </a:path>
                <a:path w="113029" h="35559">
                  <a:moveTo>
                    <a:pt x="74345" y="15494"/>
                  </a:moveTo>
                  <a:lnTo>
                    <a:pt x="73228" y="14439"/>
                  </a:lnTo>
                  <a:lnTo>
                    <a:pt x="71424" y="14439"/>
                  </a:lnTo>
                  <a:lnTo>
                    <a:pt x="70472" y="14439"/>
                  </a:lnTo>
                  <a:lnTo>
                    <a:pt x="68668" y="14439"/>
                  </a:lnTo>
                  <a:lnTo>
                    <a:pt x="67551" y="15494"/>
                  </a:lnTo>
                  <a:lnTo>
                    <a:pt x="67551" y="17297"/>
                  </a:lnTo>
                  <a:lnTo>
                    <a:pt x="67551" y="18110"/>
                  </a:lnTo>
                  <a:lnTo>
                    <a:pt x="67551" y="19913"/>
                  </a:lnTo>
                  <a:lnTo>
                    <a:pt x="68668" y="20967"/>
                  </a:lnTo>
                  <a:lnTo>
                    <a:pt x="70472" y="20967"/>
                  </a:lnTo>
                  <a:lnTo>
                    <a:pt x="71424" y="20967"/>
                  </a:lnTo>
                  <a:lnTo>
                    <a:pt x="73228" y="20967"/>
                  </a:lnTo>
                  <a:lnTo>
                    <a:pt x="74345" y="19913"/>
                  </a:lnTo>
                  <a:lnTo>
                    <a:pt x="74345" y="18605"/>
                  </a:lnTo>
                  <a:lnTo>
                    <a:pt x="74345" y="18110"/>
                  </a:lnTo>
                  <a:lnTo>
                    <a:pt x="74345" y="17297"/>
                  </a:lnTo>
                  <a:lnTo>
                    <a:pt x="74345" y="16802"/>
                  </a:lnTo>
                  <a:lnTo>
                    <a:pt x="74345" y="15494"/>
                  </a:lnTo>
                  <a:close/>
                </a:path>
                <a:path w="113029" h="35559">
                  <a:moveTo>
                    <a:pt x="74345" y="1054"/>
                  </a:moveTo>
                  <a:lnTo>
                    <a:pt x="73228" y="0"/>
                  </a:lnTo>
                  <a:lnTo>
                    <a:pt x="70472" y="0"/>
                  </a:lnTo>
                  <a:lnTo>
                    <a:pt x="69354" y="1054"/>
                  </a:lnTo>
                  <a:lnTo>
                    <a:pt x="69354" y="3670"/>
                  </a:lnTo>
                  <a:lnTo>
                    <a:pt x="70472" y="4724"/>
                  </a:lnTo>
                  <a:lnTo>
                    <a:pt x="73228" y="4724"/>
                  </a:lnTo>
                  <a:lnTo>
                    <a:pt x="74345" y="3670"/>
                  </a:lnTo>
                  <a:lnTo>
                    <a:pt x="74345" y="2362"/>
                  </a:lnTo>
                  <a:lnTo>
                    <a:pt x="74345" y="1054"/>
                  </a:lnTo>
                  <a:close/>
                </a:path>
                <a:path w="113029" h="35559">
                  <a:moveTo>
                    <a:pt x="78257" y="23609"/>
                  </a:moveTo>
                  <a:lnTo>
                    <a:pt x="77139" y="22555"/>
                  </a:lnTo>
                  <a:lnTo>
                    <a:pt x="74383" y="22555"/>
                  </a:lnTo>
                  <a:lnTo>
                    <a:pt x="73266" y="23609"/>
                  </a:lnTo>
                  <a:lnTo>
                    <a:pt x="73266" y="26225"/>
                  </a:lnTo>
                  <a:lnTo>
                    <a:pt x="74383" y="27279"/>
                  </a:lnTo>
                  <a:lnTo>
                    <a:pt x="77139" y="27279"/>
                  </a:lnTo>
                  <a:lnTo>
                    <a:pt x="78257" y="26225"/>
                  </a:lnTo>
                  <a:lnTo>
                    <a:pt x="78257" y="24917"/>
                  </a:lnTo>
                  <a:lnTo>
                    <a:pt x="78257" y="23609"/>
                  </a:lnTo>
                  <a:close/>
                </a:path>
                <a:path w="113029" h="35559">
                  <a:moveTo>
                    <a:pt x="78257" y="9182"/>
                  </a:moveTo>
                  <a:lnTo>
                    <a:pt x="77139" y="8128"/>
                  </a:lnTo>
                  <a:lnTo>
                    <a:pt x="74383" y="8128"/>
                  </a:lnTo>
                  <a:lnTo>
                    <a:pt x="73266" y="9182"/>
                  </a:lnTo>
                  <a:lnTo>
                    <a:pt x="73266" y="11798"/>
                  </a:lnTo>
                  <a:lnTo>
                    <a:pt x="74383" y="12852"/>
                  </a:lnTo>
                  <a:lnTo>
                    <a:pt x="77139" y="12852"/>
                  </a:lnTo>
                  <a:lnTo>
                    <a:pt x="78257" y="11798"/>
                  </a:lnTo>
                  <a:lnTo>
                    <a:pt x="78257" y="10490"/>
                  </a:lnTo>
                  <a:lnTo>
                    <a:pt x="78257" y="9182"/>
                  </a:lnTo>
                  <a:close/>
                </a:path>
                <a:path w="113029" h="35559">
                  <a:moveTo>
                    <a:pt x="83972" y="31737"/>
                  </a:moveTo>
                  <a:lnTo>
                    <a:pt x="82854" y="30683"/>
                  </a:lnTo>
                  <a:lnTo>
                    <a:pt x="81051" y="30683"/>
                  </a:lnTo>
                  <a:lnTo>
                    <a:pt x="80098" y="30683"/>
                  </a:lnTo>
                  <a:lnTo>
                    <a:pt x="78295" y="30683"/>
                  </a:lnTo>
                  <a:lnTo>
                    <a:pt x="77177" y="31737"/>
                  </a:lnTo>
                  <a:lnTo>
                    <a:pt x="77177" y="34353"/>
                  </a:lnTo>
                  <a:lnTo>
                    <a:pt x="78295" y="35407"/>
                  </a:lnTo>
                  <a:lnTo>
                    <a:pt x="80098" y="35407"/>
                  </a:lnTo>
                  <a:lnTo>
                    <a:pt x="81051" y="35407"/>
                  </a:lnTo>
                  <a:lnTo>
                    <a:pt x="82854" y="35407"/>
                  </a:lnTo>
                  <a:lnTo>
                    <a:pt x="83972" y="34353"/>
                  </a:lnTo>
                  <a:lnTo>
                    <a:pt x="83972" y="33045"/>
                  </a:lnTo>
                  <a:lnTo>
                    <a:pt x="83972" y="31737"/>
                  </a:lnTo>
                  <a:close/>
                </a:path>
                <a:path w="113029" h="35559">
                  <a:moveTo>
                    <a:pt x="83972" y="15494"/>
                  </a:moveTo>
                  <a:lnTo>
                    <a:pt x="82854" y="14439"/>
                  </a:lnTo>
                  <a:lnTo>
                    <a:pt x="81051" y="14439"/>
                  </a:lnTo>
                  <a:lnTo>
                    <a:pt x="80098" y="14439"/>
                  </a:lnTo>
                  <a:lnTo>
                    <a:pt x="78295" y="14439"/>
                  </a:lnTo>
                  <a:lnTo>
                    <a:pt x="77177" y="15494"/>
                  </a:lnTo>
                  <a:lnTo>
                    <a:pt x="77177" y="18110"/>
                  </a:lnTo>
                  <a:lnTo>
                    <a:pt x="78295" y="19164"/>
                  </a:lnTo>
                  <a:lnTo>
                    <a:pt x="78981" y="19164"/>
                  </a:lnTo>
                  <a:lnTo>
                    <a:pt x="78981" y="19913"/>
                  </a:lnTo>
                  <a:lnTo>
                    <a:pt x="80098" y="20967"/>
                  </a:lnTo>
                  <a:lnTo>
                    <a:pt x="82854" y="20967"/>
                  </a:lnTo>
                  <a:lnTo>
                    <a:pt x="83972" y="19913"/>
                  </a:lnTo>
                  <a:lnTo>
                    <a:pt x="83972" y="18605"/>
                  </a:lnTo>
                  <a:lnTo>
                    <a:pt x="83972" y="18110"/>
                  </a:lnTo>
                  <a:lnTo>
                    <a:pt x="83972" y="17297"/>
                  </a:lnTo>
                  <a:lnTo>
                    <a:pt x="83972" y="16802"/>
                  </a:lnTo>
                  <a:lnTo>
                    <a:pt x="83972" y="15494"/>
                  </a:lnTo>
                  <a:close/>
                </a:path>
                <a:path w="113029" h="35559">
                  <a:moveTo>
                    <a:pt x="87884" y="23609"/>
                  </a:moveTo>
                  <a:lnTo>
                    <a:pt x="86766" y="22555"/>
                  </a:lnTo>
                  <a:lnTo>
                    <a:pt x="84010" y="22555"/>
                  </a:lnTo>
                  <a:lnTo>
                    <a:pt x="82892" y="23609"/>
                  </a:lnTo>
                  <a:lnTo>
                    <a:pt x="82892" y="26225"/>
                  </a:lnTo>
                  <a:lnTo>
                    <a:pt x="84010" y="27279"/>
                  </a:lnTo>
                  <a:lnTo>
                    <a:pt x="86766" y="27279"/>
                  </a:lnTo>
                  <a:lnTo>
                    <a:pt x="87884" y="26225"/>
                  </a:lnTo>
                  <a:lnTo>
                    <a:pt x="87884" y="24917"/>
                  </a:lnTo>
                  <a:lnTo>
                    <a:pt x="87884" y="23609"/>
                  </a:lnTo>
                  <a:close/>
                </a:path>
                <a:path w="113029" h="35559">
                  <a:moveTo>
                    <a:pt x="93599" y="31737"/>
                  </a:moveTo>
                  <a:lnTo>
                    <a:pt x="92481" y="30683"/>
                  </a:lnTo>
                  <a:lnTo>
                    <a:pt x="90678" y="30683"/>
                  </a:lnTo>
                  <a:lnTo>
                    <a:pt x="89725" y="30683"/>
                  </a:lnTo>
                  <a:lnTo>
                    <a:pt x="87922" y="30683"/>
                  </a:lnTo>
                  <a:lnTo>
                    <a:pt x="86804" y="31737"/>
                  </a:lnTo>
                  <a:lnTo>
                    <a:pt x="86804" y="34353"/>
                  </a:lnTo>
                  <a:lnTo>
                    <a:pt x="87922" y="35407"/>
                  </a:lnTo>
                  <a:lnTo>
                    <a:pt x="89725" y="35407"/>
                  </a:lnTo>
                  <a:lnTo>
                    <a:pt x="90678" y="35407"/>
                  </a:lnTo>
                  <a:lnTo>
                    <a:pt x="92481" y="35407"/>
                  </a:lnTo>
                  <a:lnTo>
                    <a:pt x="93599" y="34353"/>
                  </a:lnTo>
                  <a:lnTo>
                    <a:pt x="93599" y="33045"/>
                  </a:lnTo>
                  <a:lnTo>
                    <a:pt x="93599" y="31737"/>
                  </a:lnTo>
                  <a:close/>
                </a:path>
                <a:path w="113029" h="35559">
                  <a:moveTo>
                    <a:pt x="93599" y="15494"/>
                  </a:moveTo>
                  <a:lnTo>
                    <a:pt x="92481" y="14439"/>
                  </a:lnTo>
                  <a:lnTo>
                    <a:pt x="90678" y="14439"/>
                  </a:lnTo>
                  <a:lnTo>
                    <a:pt x="89725" y="14439"/>
                  </a:lnTo>
                  <a:lnTo>
                    <a:pt x="87922" y="14439"/>
                  </a:lnTo>
                  <a:lnTo>
                    <a:pt x="86804" y="15494"/>
                  </a:lnTo>
                  <a:lnTo>
                    <a:pt x="86804" y="18110"/>
                  </a:lnTo>
                  <a:lnTo>
                    <a:pt x="87922" y="19164"/>
                  </a:lnTo>
                  <a:lnTo>
                    <a:pt x="89725" y="19164"/>
                  </a:lnTo>
                  <a:lnTo>
                    <a:pt x="90678" y="19164"/>
                  </a:lnTo>
                  <a:lnTo>
                    <a:pt x="92481" y="19164"/>
                  </a:lnTo>
                  <a:lnTo>
                    <a:pt x="93599" y="18110"/>
                  </a:lnTo>
                  <a:lnTo>
                    <a:pt x="93599" y="16802"/>
                  </a:lnTo>
                  <a:lnTo>
                    <a:pt x="93599" y="15494"/>
                  </a:lnTo>
                  <a:close/>
                </a:path>
                <a:path w="113029" h="35559">
                  <a:moveTo>
                    <a:pt x="97510" y="23609"/>
                  </a:moveTo>
                  <a:lnTo>
                    <a:pt x="96393" y="22555"/>
                  </a:lnTo>
                  <a:lnTo>
                    <a:pt x="93637" y="22555"/>
                  </a:lnTo>
                  <a:lnTo>
                    <a:pt x="92519" y="23609"/>
                  </a:lnTo>
                  <a:lnTo>
                    <a:pt x="92519" y="26225"/>
                  </a:lnTo>
                  <a:lnTo>
                    <a:pt x="93637" y="27279"/>
                  </a:lnTo>
                  <a:lnTo>
                    <a:pt x="96393" y="27279"/>
                  </a:lnTo>
                  <a:lnTo>
                    <a:pt x="97510" y="26225"/>
                  </a:lnTo>
                  <a:lnTo>
                    <a:pt x="97510" y="24917"/>
                  </a:lnTo>
                  <a:lnTo>
                    <a:pt x="97510" y="23609"/>
                  </a:lnTo>
                  <a:close/>
                </a:path>
                <a:path w="113029" h="35559">
                  <a:moveTo>
                    <a:pt x="103225" y="31737"/>
                  </a:moveTo>
                  <a:lnTo>
                    <a:pt x="102108" y="30683"/>
                  </a:lnTo>
                  <a:lnTo>
                    <a:pt x="100304" y="30683"/>
                  </a:lnTo>
                  <a:lnTo>
                    <a:pt x="99352" y="30683"/>
                  </a:lnTo>
                  <a:lnTo>
                    <a:pt x="97548" y="30683"/>
                  </a:lnTo>
                  <a:lnTo>
                    <a:pt x="96431" y="31737"/>
                  </a:lnTo>
                  <a:lnTo>
                    <a:pt x="96431" y="34353"/>
                  </a:lnTo>
                  <a:lnTo>
                    <a:pt x="97548" y="35407"/>
                  </a:lnTo>
                  <a:lnTo>
                    <a:pt x="99352" y="35407"/>
                  </a:lnTo>
                  <a:lnTo>
                    <a:pt x="100304" y="35407"/>
                  </a:lnTo>
                  <a:lnTo>
                    <a:pt x="102108" y="35407"/>
                  </a:lnTo>
                  <a:lnTo>
                    <a:pt x="103225" y="34353"/>
                  </a:lnTo>
                  <a:lnTo>
                    <a:pt x="103225" y="33045"/>
                  </a:lnTo>
                  <a:lnTo>
                    <a:pt x="103225" y="31737"/>
                  </a:lnTo>
                  <a:close/>
                </a:path>
                <a:path w="113029" h="35559">
                  <a:moveTo>
                    <a:pt x="103225" y="15494"/>
                  </a:moveTo>
                  <a:lnTo>
                    <a:pt x="102108" y="14439"/>
                  </a:lnTo>
                  <a:lnTo>
                    <a:pt x="100304" y="14439"/>
                  </a:lnTo>
                  <a:lnTo>
                    <a:pt x="99352" y="14439"/>
                  </a:lnTo>
                  <a:lnTo>
                    <a:pt x="97548" y="14439"/>
                  </a:lnTo>
                  <a:lnTo>
                    <a:pt x="96431" y="15494"/>
                  </a:lnTo>
                  <a:lnTo>
                    <a:pt x="96431" y="18110"/>
                  </a:lnTo>
                  <a:lnTo>
                    <a:pt x="97548" y="19164"/>
                  </a:lnTo>
                  <a:lnTo>
                    <a:pt x="99352" y="19164"/>
                  </a:lnTo>
                  <a:lnTo>
                    <a:pt x="100304" y="19164"/>
                  </a:lnTo>
                  <a:lnTo>
                    <a:pt x="102108" y="19164"/>
                  </a:lnTo>
                  <a:lnTo>
                    <a:pt x="103225" y="18110"/>
                  </a:lnTo>
                  <a:lnTo>
                    <a:pt x="103225" y="16802"/>
                  </a:lnTo>
                  <a:lnTo>
                    <a:pt x="103225" y="15494"/>
                  </a:lnTo>
                  <a:close/>
                </a:path>
                <a:path w="113029" h="35559">
                  <a:moveTo>
                    <a:pt x="107137" y="23609"/>
                  </a:moveTo>
                  <a:lnTo>
                    <a:pt x="106019" y="22555"/>
                  </a:lnTo>
                  <a:lnTo>
                    <a:pt x="103263" y="22555"/>
                  </a:lnTo>
                  <a:lnTo>
                    <a:pt x="102146" y="23609"/>
                  </a:lnTo>
                  <a:lnTo>
                    <a:pt x="102146" y="26225"/>
                  </a:lnTo>
                  <a:lnTo>
                    <a:pt x="103263" y="27279"/>
                  </a:lnTo>
                  <a:lnTo>
                    <a:pt x="106019" y="27279"/>
                  </a:lnTo>
                  <a:lnTo>
                    <a:pt x="107137" y="26225"/>
                  </a:lnTo>
                  <a:lnTo>
                    <a:pt x="107137" y="24917"/>
                  </a:lnTo>
                  <a:lnTo>
                    <a:pt x="107137" y="23609"/>
                  </a:lnTo>
                  <a:close/>
                </a:path>
                <a:path w="113029" h="35559">
                  <a:moveTo>
                    <a:pt x="112369" y="23050"/>
                  </a:moveTo>
                  <a:lnTo>
                    <a:pt x="111772" y="23609"/>
                  </a:lnTo>
                  <a:lnTo>
                    <a:pt x="111772" y="26225"/>
                  </a:lnTo>
                  <a:lnTo>
                    <a:pt x="112369" y="26784"/>
                  </a:lnTo>
                  <a:lnTo>
                    <a:pt x="112369" y="23050"/>
                  </a:lnTo>
                  <a:close/>
                </a:path>
                <a:path w="113029" h="35559">
                  <a:moveTo>
                    <a:pt x="112852" y="31737"/>
                  </a:moveTo>
                  <a:lnTo>
                    <a:pt x="111734" y="30683"/>
                  </a:lnTo>
                  <a:lnTo>
                    <a:pt x="109931" y="30683"/>
                  </a:lnTo>
                  <a:lnTo>
                    <a:pt x="108978" y="30683"/>
                  </a:lnTo>
                  <a:lnTo>
                    <a:pt x="107175" y="30683"/>
                  </a:lnTo>
                  <a:lnTo>
                    <a:pt x="106057" y="31737"/>
                  </a:lnTo>
                  <a:lnTo>
                    <a:pt x="106057" y="34353"/>
                  </a:lnTo>
                  <a:lnTo>
                    <a:pt x="107175" y="35407"/>
                  </a:lnTo>
                  <a:lnTo>
                    <a:pt x="108978" y="35407"/>
                  </a:lnTo>
                  <a:lnTo>
                    <a:pt x="109931" y="35407"/>
                  </a:lnTo>
                  <a:lnTo>
                    <a:pt x="111734" y="35407"/>
                  </a:lnTo>
                  <a:lnTo>
                    <a:pt x="112852" y="34353"/>
                  </a:lnTo>
                  <a:lnTo>
                    <a:pt x="112852" y="33045"/>
                  </a:lnTo>
                  <a:lnTo>
                    <a:pt x="112852" y="31737"/>
                  </a:lnTo>
                  <a:close/>
                </a:path>
                <a:path w="113029" h="35559">
                  <a:moveTo>
                    <a:pt x="112852" y="15494"/>
                  </a:moveTo>
                  <a:lnTo>
                    <a:pt x="111734" y="14439"/>
                  </a:lnTo>
                  <a:lnTo>
                    <a:pt x="109931" y="14439"/>
                  </a:lnTo>
                  <a:lnTo>
                    <a:pt x="108978" y="14439"/>
                  </a:lnTo>
                  <a:lnTo>
                    <a:pt x="107175" y="14439"/>
                  </a:lnTo>
                  <a:lnTo>
                    <a:pt x="106057" y="15494"/>
                  </a:lnTo>
                  <a:lnTo>
                    <a:pt x="106057" y="18110"/>
                  </a:lnTo>
                  <a:lnTo>
                    <a:pt x="107175" y="19164"/>
                  </a:lnTo>
                  <a:lnTo>
                    <a:pt x="108978" y="19164"/>
                  </a:lnTo>
                  <a:lnTo>
                    <a:pt x="109931" y="19164"/>
                  </a:lnTo>
                  <a:lnTo>
                    <a:pt x="111734" y="19164"/>
                  </a:lnTo>
                  <a:lnTo>
                    <a:pt x="112852" y="18110"/>
                  </a:lnTo>
                  <a:lnTo>
                    <a:pt x="112852" y="16802"/>
                  </a:lnTo>
                  <a:lnTo>
                    <a:pt x="112852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01065" y="6323799"/>
              <a:ext cx="358775" cy="1005205"/>
            </a:xfrm>
            <a:custGeom>
              <a:avLst/>
              <a:gdLst/>
              <a:ahLst/>
              <a:cxnLst/>
              <a:rect l="l" t="t" r="r" b="b"/>
              <a:pathLst>
                <a:path w="358775" h="1005204">
                  <a:moveTo>
                    <a:pt x="50406" y="993140"/>
                  </a:moveTo>
                  <a:lnTo>
                    <a:pt x="49301" y="992085"/>
                  </a:lnTo>
                  <a:lnTo>
                    <a:pt x="46596" y="992085"/>
                  </a:lnTo>
                  <a:lnTo>
                    <a:pt x="45491" y="993140"/>
                  </a:lnTo>
                  <a:lnTo>
                    <a:pt x="45491" y="995756"/>
                  </a:lnTo>
                  <a:lnTo>
                    <a:pt x="46596" y="996810"/>
                  </a:lnTo>
                  <a:lnTo>
                    <a:pt x="49301" y="996810"/>
                  </a:lnTo>
                  <a:lnTo>
                    <a:pt x="50406" y="995756"/>
                  </a:lnTo>
                  <a:lnTo>
                    <a:pt x="50406" y="994448"/>
                  </a:lnTo>
                  <a:lnTo>
                    <a:pt x="50406" y="993140"/>
                  </a:lnTo>
                  <a:close/>
                </a:path>
                <a:path w="358775" h="1005204">
                  <a:moveTo>
                    <a:pt x="54229" y="1001255"/>
                  </a:moveTo>
                  <a:lnTo>
                    <a:pt x="53555" y="1000620"/>
                  </a:lnTo>
                  <a:lnTo>
                    <a:pt x="53555" y="1000201"/>
                  </a:lnTo>
                  <a:lnTo>
                    <a:pt x="53124" y="1000201"/>
                  </a:lnTo>
                  <a:lnTo>
                    <a:pt x="52222" y="1000201"/>
                  </a:lnTo>
                  <a:lnTo>
                    <a:pt x="50419" y="1000201"/>
                  </a:lnTo>
                  <a:lnTo>
                    <a:pt x="49314" y="1001255"/>
                  </a:lnTo>
                  <a:lnTo>
                    <a:pt x="49314" y="1003871"/>
                  </a:lnTo>
                  <a:lnTo>
                    <a:pt x="50419" y="1004925"/>
                  </a:lnTo>
                  <a:lnTo>
                    <a:pt x="53124" y="1004925"/>
                  </a:lnTo>
                  <a:lnTo>
                    <a:pt x="54229" y="1003871"/>
                  </a:lnTo>
                  <a:lnTo>
                    <a:pt x="54229" y="1002563"/>
                  </a:lnTo>
                  <a:lnTo>
                    <a:pt x="54229" y="1001255"/>
                  </a:lnTo>
                  <a:close/>
                </a:path>
                <a:path w="358775" h="1005204">
                  <a:moveTo>
                    <a:pt x="56032" y="985024"/>
                  </a:moveTo>
                  <a:lnTo>
                    <a:pt x="54927" y="983970"/>
                  </a:lnTo>
                  <a:lnTo>
                    <a:pt x="53124" y="983970"/>
                  </a:lnTo>
                  <a:lnTo>
                    <a:pt x="52222" y="983970"/>
                  </a:lnTo>
                  <a:lnTo>
                    <a:pt x="50419" y="983970"/>
                  </a:lnTo>
                  <a:lnTo>
                    <a:pt x="49314" y="985024"/>
                  </a:lnTo>
                  <a:lnTo>
                    <a:pt x="49314" y="987640"/>
                  </a:lnTo>
                  <a:lnTo>
                    <a:pt x="50419" y="988695"/>
                  </a:lnTo>
                  <a:lnTo>
                    <a:pt x="52222" y="988695"/>
                  </a:lnTo>
                  <a:lnTo>
                    <a:pt x="53124" y="988695"/>
                  </a:lnTo>
                  <a:lnTo>
                    <a:pt x="54927" y="988695"/>
                  </a:lnTo>
                  <a:lnTo>
                    <a:pt x="56032" y="987640"/>
                  </a:lnTo>
                  <a:lnTo>
                    <a:pt x="56032" y="986332"/>
                  </a:lnTo>
                  <a:lnTo>
                    <a:pt x="56032" y="985024"/>
                  </a:lnTo>
                  <a:close/>
                </a:path>
                <a:path w="358775" h="1005204">
                  <a:moveTo>
                    <a:pt x="59842" y="993140"/>
                  </a:moveTo>
                  <a:lnTo>
                    <a:pt x="58737" y="992085"/>
                  </a:lnTo>
                  <a:lnTo>
                    <a:pt x="56032" y="992085"/>
                  </a:lnTo>
                  <a:lnTo>
                    <a:pt x="54927" y="993140"/>
                  </a:lnTo>
                  <a:lnTo>
                    <a:pt x="54927" y="995756"/>
                  </a:lnTo>
                  <a:lnTo>
                    <a:pt x="56032" y="996810"/>
                  </a:lnTo>
                  <a:lnTo>
                    <a:pt x="58737" y="996810"/>
                  </a:lnTo>
                  <a:lnTo>
                    <a:pt x="59842" y="995756"/>
                  </a:lnTo>
                  <a:lnTo>
                    <a:pt x="59842" y="994448"/>
                  </a:lnTo>
                  <a:lnTo>
                    <a:pt x="59842" y="993140"/>
                  </a:lnTo>
                  <a:close/>
                </a:path>
                <a:path w="358775" h="1005204">
                  <a:moveTo>
                    <a:pt x="65468" y="1001255"/>
                  </a:moveTo>
                  <a:lnTo>
                    <a:pt x="64363" y="1000201"/>
                  </a:lnTo>
                  <a:lnTo>
                    <a:pt x="62560" y="1000201"/>
                  </a:lnTo>
                  <a:lnTo>
                    <a:pt x="61658" y="1000201"/>
                  </a:lnTo>
                  <a:lnTo>
                    <a:pt x="59855" y="1000201"/>
                  </a:lnTo>
                  <a:lnTo>
                    <a:pt x="58750" y="1001255"/>
                  </a:lnTo>
                  <a:lnTo>
                    <a:pt x="58750" y="1003871"/>
                  </a:lnTo>
                  <a:lnTo>
                    <a:pt x="59855" y="1004925"/>
                  </a:lnTo>
                  <a:lnTo>
                    <a:pt x="61658" y="1004925"/>
                  </a:lnTo>
                  <a:lnTo>
                    <a:pt x="62560" y="1004925"/>
                  </a:lnTo>
                  <a:lnTo>
                    <a:pt x="64363" y="1004925"/>
                  </a:lnTo>
                  <a:lnTo>
                    <a:pt x="65468" y="1003871"/>
                  </a:lnTo>
                  <a:lnTo>
                    <a:pt x="65468" y="1002563"/>
                  </a:lnTo>
                  <a:lnTo>
                    <a:pt x="65468" y="1001255"/>
                  </a:lnTo>
                  <a:close/>
                </a:path>
                <a:path w="358775" h="1005204">
                  <a:moveTo>
                    <a:pt x="65468" y="985024"/>
                  </a:moveTo>
                  <a:lnTo>
                    <a:pt x="64363" y="983970"/>
                  </a:lnTo>
                  <a:lnTo>
                    <a:pt x="62560" y="983970"/>
                  </a:lnTo>
                  <a:lnTo>
                    <a:pt x="61658" y="983970"/>
                  </a:lnTo>
                  <a:lnTo>
                    <a:pt x="59855" y="983970"/>
                  </a:lnTo>
                  <a:lnTo>
                    <a:pt x="58750" y="985024"/>
                  </a:lnTo>
                  <a:lnTo>
                    <a:pt x="58750" y="987640"/>
                  </a:lnTo>
                  <a:lnTo>
                    <a:pt x="59855" y="988695"/>
                  </a:lnTo>
                  <a:lnTo>
                    <a:pt x="61658" y="988695"/>
                  </a:lnTo>
                  <a:lnTo>
                    <a:pt x="62560" y="988695"/>
                  </a:lnTo>
                  <a:lnTo>
                    <a:pt x="64363" y="988695"/>
                  </a:lnTo>
                  <a:lnTo>
                    <a:pt x="65468" y="987640"/>
                  </a:lnTo>
                  <a:lnTo>
                    <a:pt x="65468" y="986332"/>
                  </a:lnTo>
                  <a:lnTo>
                    <a:pt x="65468" y="985024"/>
                  </a:lnTo>
                  <a:close/>
                </a:path>
                <a:path w="358775" h="1005204">
                  <a:moveTo>
                    <a:pt x="69291" y="993140"/>
                  </a:moveTo>
                  <a:lnTo>
                    <a:pt x="68186" y="992085"/>
                  </a:lnTo>
                  <a:lnTo>
                    <a:pt x="65481" y="992085"/>
                  </a:lnTo>
                  <a:lnTo>
                    <a:pt x="64376" y="993140"/>
                  </a:lnTo>
                  <a:lnTo>
                    <a:pt x="64376" y="995756"/>
                  </a:lnTo>
                  <a:lnTo>
                    <a:pt x="65481" y="996810"/>
                  </a:lnTo>
                  <a:lnTo>
                    <a:pt x="68186" y="996810"/>
                  </a:lnTo>
                  <a:lnTo>
                    <a:pt x="69291" y="995756"/>
                  </a:lnTo>
                  <a:lnTo>
                    <a:pt x="69291" y="994448"/>
                  </a:lnTo>
                  <a:lnTo>
                    <a:pt x="69291" y="993140"/>
                  </a:lnTo>
                  <a:close/>
                </a:path>
                <a:path w="358775" h="1005204">
                  <a:moveTo>
                    <a:pt x="74917" y="1001255"/>
                  </a:moveTo>
                  <a:lnTo>
                    <a:pt x="73812" y="1000201"/>
                  </a:lnTo>
                  <a:lnTo>
                    <a:pt x="72009" y="1000201"/>
                  </a:lnTo>
                  <a:lnTo>
                    <a:pt x="71107" y="1000201"/>
                  </a:lnTo>
                  <a:lnTo>
                    <a:pt x="69303" y="1000201"/>
                  </a:lnTo>
                  <a:lnTo>
                    <a:pt x="68199" y="1001255"/>
                  </a:lnTo>
                  <a:lnTo>
                    <a:pt x="68199" y="1003871"/>
                  </a:lnTo>
                  <a:lnTo>
                    <a:pt x="69303" y="1004925"/>
                  </a:lnTo>
                  <a:lnTo>
                    <a:pt x="71107" y="1004925"/>
                  </a:lnTo>
                  <a:lnTo>
                    <a:pt x="72009" y="1004925"/>
                  </a:lnTo>
                  <a:lnTo>
                    <a:pt x="73812" y="1004925"/>
                  </a:lnTo>
                  <a:lnTo>
                    <a:pt x="74917" y="1003871"/>
                  </a:lnTo>
                  <a:lnTo>
                    <a:pt x="74917" y="1002563"/>
                  </a:lnTo>
                  <a:lnTo>
                    <a:pt x="74917" y="1001255"/>
                  </a:lnTo>
                  <a:close/>
                </a:path>
                <a:path w="358775" h="1005204">
                  <a:moveTo>
                    <a:pt x="74917" y="985024"/>
                  </a:moveTo>
                  <a:lnTo>
                    <a:pt x="73812" y="983970"/>
                  </a:lnTo>
                  <a:lnTo>
                    <a:pt x="72009" y="983970"/>
                  </a:lnTo>
                  <a:lnTo>
                    <a:pt x="71107" y="983970"/>
                  </a:lnTo>
                  <a:lnTo>
                    <a:pt x="69303" y="983970"/>
                  </a:lnTo>
                  <a:lnTo>
                    <a:pt x="68199" y="985024"/>
                  </a:lnTo>
                  <a:lnTo>
                    <a:pt x="68199" y="987640"/>
                  </a:lnTo>
                  <a:lnTo>
                    <a:pt x="69303" y="988695"/>
                  </a:lnTo>
                  <a:lnTo>
                    <a:pt x="71107" y="988695"/>
                  </a:lnTo>
                  <a:lnTo>
                    <a:pt x="72009" y="988695"/>
                  </a:lnTo>
                  <a:lnTo>
                    <a:pt x="73812" y="988695"/>
                  </a:lnTo>
                  <a:lnTo>
                    <a:pt x="74917" y="987640"/>
                  </a:lnTo>
                  <a:lnTo>
                    <a:pt x="74917" y="986332"/>
                  </a:lnTo>
                  <a:lnTo>
                    <a:pt x="74917" y="985024"/>
                  </a:lnTo>
                  <a:close/>
                </a:path>
                <a:path w="358775" h="1005204">
                  <a:moveTo>
                    <a:pt x="78727" y="993140"/>
                  </a:moveTo>
                  <a:lnTo>
                    <a:pt x="77622" y="992085"/>
                  </a:lnTo>
                  <a:lnTo>
                    <a:pt x="74917" y="992085"/>
                  </a:lnTo>
                  <a:lnTo>
                    <a:pt x="73812" y="993140"/>
                  </a:lnTo>
                  <a:lnTo>
                    <a:pt x="73812" y="995756"/>
                  </a:lnTo>
                  <a:lnTo>
                    <a:pt x="74917" y="996810"/>
                  </a:lnTo>
                  <a:lnTo>
                    <a:pt x="77622" y="996810"/>
                  </a:lnTo>
                  <a:lnTo>
                    <a:pt x="78727" y="995756"/>
                  </a:lnTo>
                  <a:lnTo>
                    <a:pt x="78727" y="994448"/>
                  </a:lnTo>
                  <a:lnTo>
                    <a:pt x="78727" y="993140"/>
                  </a:lnTo>
                  <a:close/>
                </a:path>
                <a:path w="358775" h="1005204">
                  <a:moveTo>
                    <a:pt x="84353" y="1001255"/>
                  </a:moveTo>
                  <a:lnTo>
                    <a:pt x="83248" y="1000201"/>
                  </a:lnTo>
                  <a:lnTo>
                    <a:pt x="81445" y="1000201"/>
                  </a:lnTo>
                  <a:lnTo>
                    <a:pt x="80543" y="1000201"/>
                  </a:lnTo>
                  <a:lnTo>
                    <a:pt x="78740" y="1000201"/>
                  </a:lnTo>
                  <a:lnTo>
                    <a:pt x="77635" y="1001255"/>
                  </a:lnTo>
                  <a:lnTo>
                    <a:pt x="77635" y="1003871"/>
                  </a:lnTo>
                  <a:lnTo>
                    <a:pt x="78740" y="1004925"/>
                  </a:lnTo>
                  <a:lnTo>
                    <a:pt x="80543" y="1004925"/>
                  </a:lnTo>
                  <a:lnTo>
                    <a:pt x="81445" y="1004925"/>
                  </a:lnTo>
                  <a:lnTo>
                    <a:pt x="83248" y="1004925"/>
                  </a:lnTo>
                  <a:lnTo>
                    <a:pt x="84353" y="1003871"/>
                  </a:lnTo>
                  <a:lnTo>
                    <a:pt x="84353" y="1002563"/>
                  </a:lnTo>
                  <a:lnTo>
                    <a:pt x="84353" y="1001255"/>
                  </a:lnTo>
                  <a:close/>
                </a:path>
                <a:path w="358775" h="1005204">
                  <a:moveTo>
                    <a:pt x="84353" y="985024"/>
                  </a:moveTo>
                  <a:lnTo>
                    <a:pt x="83248" y="983970"/>
                  </a:lnTo>
                  <a:lnTo>
                    <a:pt x="81445" y="983970"/>
                  </a:lnTo>
                  <a:lnTo>
                    <a:pt x="80543" y="983970"/>
                  </a:lnTo>
                  <a:lnTo>
                    <a:pt x="78740" y="983970"/>
                  </a:lnTo>
                  <a:lnTo>
                    <a:pt x="77635" y="985024"/>
                  </a:lnTo>
                  <a:lnTo>
                    <a:pt x="77635" y="987640"/>
                  </a:lnTo>
                  <a:lnTo>
                    <a:pt x="78740" y="988695"/>
                  </a:lnTo>
                  <a:lnTo>
                    <a:pt x="80543" y="988695"/>
                  </a:lnTo>
                  <a:lnTo>
                    <a:pt x="81445" y="988695"/>
                  </a:lnTo>
                  <a:lnTo>
                    <a:pt x="83248" y="988695"/>
                  </a:lnTo>
                  <a:lnTo>
                    <a:pt x="84353" y="987640"/>
                  </a:lnTo>
                  <a:lnTo>
                    <a:pt x="84353" y="986332"/>
                  </a:lnTo>
                  <a:lnTo>
                    <a:pt x="84353" y="985024"/>
                  </a:lnTo>
                  <a:close/>
                </a:path>
                <a:path w="358775" h="1005204">
                  <a:moveTo>
                    <a:pt x="88176" y="993140"/>
                  </a:moveTo>
                  <a:lnTo>
                    <a:pt x="87071" y="992085"/>
                  </a:lnTo>
                  <a:lnTo>
                    <a:pt x="84366" y="992085"/>
                  </a:lnTo>
                  <a:lnTo>
                    <a:pt x="83261" y="993140"/>
                  </a:lnTo>
                  <a:lnTo>
                    <a:pt x="83261" y="995756"/>
                  </a:lnTo>
                  <a:lnTo>
                    <a:pt x="84366" y="996810"/>
                  </a:lnTo>
                  <a:lnTo>
                    <a:pt x="87071" y="996810"/>
                  </a:lnTo>
                  <a:lnTo>
                    <a:pt x="88176" y="995756"/>
                  </a:lnTo>
                  <a:lnTo>
                    <a:pt x="88176" y="994448"/>
                  </a:lnTo>
                  <a:lnTo>
                    <a:pt x="88176" y="993140"/>
                  </a:lnTo>
                  <a:close/>
                </a:path>
                <a:path w="358775" h="1005204">
                  <a:moveTo>
                    <a:pt x="93802" y="1001255"/>
                  </a:moveTo>
                  <a:lnTo>
                    <a:pt x="92697" y="1000201"/>
                  </a:lnTo>
                  <a:lnTo>
                    <a:pt x="89992" y="1000201"/>
                  </a:lnTo>
                  <a:lnTo>
                    <a:pt x="88887" y="1001255"/>
                  </a:lnTo>
                  <a:lnTo>
                    <a:pt x="88887" y="1003871"/>
                  </a:lnTo>
                  <a:lnTo>
                    <a:pt x="89992" y="1004925"/>
                  </a:lnTo>
                  <a:lnTo>
                    <a:pt x="92697" y="1004925"/>
                  </a:lnTo>
                  <a:lnTo>
                    <a:pt x="93802" y="1003871"/>
                  </a:lnTo>
                  <a:lnTo>
                    <a:pt x="93802" y="1002563"/>
                  </a:lnTo>
                  <a:lnTo>
                    <a:pt x="93802" y="1001255"/>
                  </a:lnTo>
                  <a:close/>
                </a:path>
                <a:path w="358775" h="1005204">
                  <a:moveTo>
                    <a:pt x="93802" y="985024"/>
                  </a:moveTo>
                  <a:lnTo>
                    <a:pt x="92697" y="983970"/>
                  </a:lnTo>
                  <a:lnTo>
                    <a:pt x="89992" y="983970"/>
                  </a:lnTo>
                  <a:lnTo>
                    <a:pt x="88887" y="985024"/>
                  </a:lnTo>
                  <a:lnTo>
                    <a:pt x="88887" y="987640"/>
                  </a:lnTo>
                  <a:lnTo>
                    <a:pt x="89992" y="988695"/>
                  </a:lnTo>
                  <a:lnTo>
                    <a:pt x="92697" y="988695"/>
                  </a:lnTo>
                  <a:lnTo>
                    <a:pt x="93802" y="987640"/>
                  </a:lnTo>
                  <a:lnTo>
                    <a:pt x="93802" y="986332"/>
                  </a:lnTo>
                  <a:lnTo>
                    <a:pt x="93802" y="985024"/>
                  </a:lnTo>
                  <a:close/>
                </a:path>
                <a:path w="358775" h="1005204">
                  <a:moveTo>
                    <a:pt x="103238" y="1001255"/>
                  </a:moveTo>
                  <a:lnTo>
                    <a:pt x="102133" y="1000201"/>
                  </a:lnTo>
                  <a:lnTo>
                    <a:pt x="99428" y="1000201"/>
                  </a:lnTo>
                  <a:lnTo>
                    <a:pt x="98323" y="1001255"/>
                  </a:lnTo>
                  <a:lnTo>
                    <a:pt x="98323" y="1003871"/>
                  </a:lnTo>
                  <a:lnTo>
                    <a:pt x="99428" y="1004925"/>
                  </a:lnTo>
                  <a:lnTo>
                    <a:pt x="102133" y="1004925"/>
                  </a:lnTo>
                  <a:lnTo>
                    <a:pt x="103238" y="1003871"/>
                  </a:lnTo>
                  <a:lnTo>
                    <a:pt x="103238" y="1002563"/>
                  </a:lnTo>
                  <a:lnTo>
                    <a:pt x="103238" y="1001255"/>
                  </a:lnTo>
                  <a:close/>
                </a:path>
                <a:path w="358775" h="1005204">
                  <a:moveTo>
                    <a:pt x="200710" y="242443"/>
                  </a:moveTo>
                  <a:lnTo>
                    <a:pt x="199593" y="241388"/>
                  </a:lnTo>
                  <a:lnTo>
                    <a:pt x="196837" y="241388"/>
                  </a:lnTo>
                  <a:lnTo>
                    <a:pt x="195719" y="242443"/>
                  </a:lnTo>
                  <a:lnTo>
                    <a:pt x="195719" y="245059"/>
                  </a:lnTo>
                  <a:lnTo>
                    <a:pt x="196837" y="246113"/>
                  </a:lnTo>
                  <a:lnTo>
                    <a:pt x="199593" y="246113"/>
                  </a:lnTo>
                  <a:lnTo>
                    <a:pt x="200710" y="245059"/>
                  </a:lnTo>
                  <a:lnTo>
                    <a:pt x="200710" y="243751"/>
                  </a:lnTo>
                  <a:lnTo>
                    <a:pt x="200710" y="242443"/>
                  </a:lnTo>
                  <a:close/>
                </a:path>
                <a:path w="358775" h="1005204">
                  <a:moveTo>
                    <a:pt x="210337" y="242443"/>
                  </a:moveTo>
                  <a:lnTo>
                    <a:pt x="209219" y="241388"/>
                  </a:lnTo>
                  <a:lnTo>
                    <a:pt x="206463" y="241388"/>
                  </a:lnTo>
                  <a:lnTo>
                    <a:pt x="205346" y="242443"/>
                  </a:lnTo>
                  <a:lnTo>
                    <a:pt x="205346" y="245059"/>
                  </a:lnTo>
                  <a:lnTo>
                    <a:pt x="206463" y="246113"/>
                  </a:lnTo>
                  <a:lnTo>
                    <a:pt x="209219" y="246113"/>
                  </a:lnTo>
                  <a:lnTo>
                    <a:pt x="210337" y="245059"/>
                  </a:lnTo>
                  <a:lnTo>
                    <a:pt x="210337" y="243751"/>
                  </a:lnTo>
                  <a:lnTo>
                    <a:pt x="210337" y="242443"/>
                  </a:lnTo>
                  <a:close/>
                </a:path>
                <a:path w="358775" h="1005204">
                  <a:moveTo>
                    <a:pt x="219964" y="242443"/>
                  </a:moveTo>
                  <a:lnTo>
                    <a:pt x="218846" y="241388"/>
                  </a:lnTo>
                  <a:lnTo>
                    <a:pt x="216090" y="241388"/>
                  </a:lnTo>
                  <a:lnTo>
                    <a:pt x="214972" y="242443"/>
                  </a:lnTo>
                  <a:lnTo>
                    <a:pt x="214972" y="245059"/>
                  </a:lnTo>
                  <a:lnTo>
                    <a:pt x="216090" y="246113"/>
                  </a:lnTo>
                  <a:lnTo>
                    <a:pt x="218846" y="246113"/>
                  </a:lnTo>
                  <a:lnTo>
                    <a:pt x="219964" y="245059"/>
                  </a:lnTo>
                  <a:lnTo>
                    <a:pt x="219964" y="243751"/>
                  </a:lnTo>
                  <a:lnTo>
                    <a:pt x="219964" y="242443"/>
                  </a:lnTo>
                  <a:close/>
                </a:path>
                <a:path w="358775" h="1005204">
                  <a:moveTo>
                    <a:pt x="229590" y="242443"/>
                  </a:moveTo>
                  <a:lnTo>
                    <a:pt x="228473" y="241388"/>
                  </a:lnTo>
                  <a:lnTo>
                    <a:pt x="225717" y="241388"/>
                  </a:lnTo>
                  <a:lnTo>
                    <a:pt x="224599" y="242443"/>
                  </a:lnTo>
                  <a:lnTo>
                    <a:pt x="224599" y="245059"/>
                  </a:lnTo>
                  <a:lnTo>
                    <a:pt x="225717" y="246113"/>
                  </a:lnTo>
                  <a:lnTo>
                    <a:pt x="228473" y="246113"/>
                  </a:lnTo>
                  <a:lnTo>
                    <a:pt x="229590" y="245059"/>
                  </a:lnTo>
                  <a:lnTo>
                    <a:pt x="229590" y="243751"/>
                  </a:lnTo>
                  <a:lnTo>
                    <a:pt x="229590" y="242443"/>
                  </a:lnTo>
                  <a:close/>
                </a:path>
                <a:path w="358775" h="1005204">
                  <a:moveTo>
                    <a:pt x="315175" y="273850"/>
                  </a:moveTo>
                  <a:lnTo>
                    <a:pt x="237820" y="273659"/>
                  </a:lnTo>
                  <a:lnTo>
                    <a:pt x="237820" y="253301"/>
                  </a:lnTo>
                  <a:lnTo>
                    <a:pt x="237820" y="252907"/>
                  </a:lnTo>
                  <a:lnTo>
                    <a:pt x="240969" y="252666"/>
                  </a:lnTo>
                  <a:lnTo>
                    <a:pt x="241655" y="252666"/>
                  </a:lnTo>
                  <a:lnTo>
                    <a:pt x="242214" y="251282"/>
                  </a:lnTo>
                  <a:lnTo>
                    <a:pt x="242214" y="247865"/>
                  </a:lnTo>
                  <a:lnTo>
                    <a:pt x="241757" y="246722"/>
                  </a:lnTo>
                  <a:lnTo>
                    <a:pt x="241655" y="246481"/>
                  </a:lnTo>
                  <a:lnTo>
                    <a:pt x="240969" y="246481"/>
                  </a:lnTo>
                  <a:lnTo>
                    <a:pt x="237820" y="246722"/>
                  </a:lnTo>
                  <a:lnTo>
                    <a:pt x="237820" y="235419"/>
                  </a:lnTo>
                  <a:lnTo>
                    <a:pt x="237820" y="231470"/>
                  </a:lnTo>
                  <a:lnTo>
                    <a:pt x="236677" y="230327"/>
                  </a:lnTo>
                  <a:lnTo>
                    <a:pt x="232740" y="230327"/>
                  </a:lnTo>
                  <a:lnTo>
                    <a:pt x="232740" y="239788"/>
                  </a:lnTo>
                  <a:lnTo>
                    <a:pt x="232740" y="247103"/>
                  </a:lnTo>
                  <a:lnTo>
                    <a:pt x="232740" y="254228"/>
                  </a:lnTo>
                  <a:lnTo>
                    <a:pt x="232740" y="273659"/>
                  </a:lnTo>
                  <a:lnTo>
                    <a:pt x="125501" y="273659"/>
                  </a:lnTo>
                  <a:lnTo>
                    <a:pt x="125501" y="261861"/>
                  </a:lnTo>
                  <a:lnTo>
                    <a:pt x="125501" y="261467"/>
                  </a:lnTo>
                  <a:lnTo>
                    <a:pt x="206730" y="255282"/>
                  </a:lnTo>
                  <a:lnTo>
                    <a:pt x="220560" y="254228"/>
                  </a:lnTo>
                  <a:lnTo>
                    <a:pt x="221805" y="254228"/>
                  </a:lnTo>
                  <a:lnTo>
                    <a:pt x="222758" y="254228"/>
                  </a:lnTo>
                  <a:lnTo>
                    <a:pt x="224561" y="254228"/>
                  </a:lnTo>
                  <a:lnTo>
                    <a:pt x="224904" y="253898"/>
                  </a:lnTo>
                  <a:lnTo>
                    <a:pt x="228942" y="253593"/>
                  </a:lnTo>
                  <a:lnTo>
                    <a:pt x="229628" y="254228"/>
                  </a:lnTo>
                  <a:lnTo>
                    <a:pt x="231432" y="254228"/>
                  </a:lnTo>
                  <a:lnTo>
                    <a:pt x="232384" y="254228"/>
                  </a:lnTo>
                  <a:lnTo>
                    <a:pt x="232740" y="254228"/>
                  </a:lnTo>
                  <a:lnTo>
                    <a:pt x="232740" y="247103"/>
                  </a:lnTo>
                  <a:lnTo>
                    <a:pt x="201256" y="249504"/>
                  </a:lnTo>
                  <a:lnTo>
                    <a:pt x="200748" y="249504"/>
                  </a:lnTo>
                  <a:lnTo>
                    <a:pt x="125501" y="255282"/>
                  </a:lnTo>
                  <a:lnTo>
                    <a:pt x="125501" y="239788"/>
                  </a:lnTo>
                  <a:lnTo>
                    <a:pt x="126504" y="239788"/>
                  </a:lnTo>
                  <a:lnTo>
                    <a:pt x="128308" y="239788"/>
                  </a:lnTo>
                  <a:lnTo>
                    <a:pt x="129425" y="238734"/>
                  </a:lnTo>
                  <a:lnTo>
                    <a:pt x="129425" y="237426"/>
                  </a:lnTo>
                  <a:lnTo>
                    <a:pt x="129425" y="236118"/>
                  </a:lnTo>
                  <a:lnTo>
                    <a:pt x="128676" y="235419"/>
                  </a:lnTo>
                  <a:lnTo>
                    <a:pt x="132994" y="235419"/>
                  </a:lnTo>
                  <a:lnTo>
                    <a:pt x="132257" y="236118"/>
                  </a:lnTo>
                  <a:lnTo>
                    <a:pt x="132257" y="238734"/>
                  </a:lnTo>
                  <a:lnTo>
                    <a:pt x="133375" y="239788"/>
                  </a:lnTo>
                  <a:lnTo>
                    <a:pt x="135178" y="239788"/>
                  </a:lnTo>
                  <a:lnTo>
                    <a:pt x="136131" y="239788"/>
                  </a:lnTo>
                  <a:lnTo>
                    <a:pt x="137934" y="239788"/>
                  </a:lnTo>
                  <a:lnTo>
                    <a:pt x="139052" y="238734"/>
                  </a:lnTo>
                  <a:lnTo>
                    <a:pt x="139052" y="237426"/>
                  </a:lnTo>
                  <a:lnTo>
                    <a:pt x="139052" y="236118"/>
                  </a:lnTo>
                  <a:lnTo>
                    <a:pt x="138303" y="235419"/>
                  </a:lnTo>
                  <a:lnTo>
                    <a:pt x="142621" y="235419"/>
                  </a:lnTo>
                  <a:lnTo>
                    <a:pt x="141884" y="236118"/>
                  </a:lnTo>
                  <a:lnTo>
                    <a:pt x="141884" y="238734"/>
                  </a:lnTo>
                  <a:lnTo>
                    <a:pt x="143002" y="239788"/>
                  </a:lnTo>
                  <a:lnTo>
                    <a:pt x="144805" y="239788"/>
                  </a:lnTo>
                  <a:lnTo>
                    <a:pt x="145757" y="239788"/>
                  </a:lnTo>
                  <a:lnTo>
                    <a:pt x="147561" y="239788"/>
                  </a:lnTo>
                  <a:lnTo>
                    <a:pt x="148678" y="238734"/>
                  </a:lnTo>
                  <a:lnTo>
                    <a:pt x="148678" y="237426"/>
                  </a:lnTo>
                  <a:lnTo>
                    <a:pt x="148678" y="236118"/>
                  </a:lnTo>
                  <a:lnTo>
                    <a:pt x="147929" y="235419"/>
                  </a:lnTo>
                  <a:lnTo>
                    <a:pt x="152247" y="235419"/>
                  </a:lnTo>
                  <a:lnTo>
                    <a:pt x="151511" y="236118"/>
                  </a:lnTo>
                  <a:lnTo>
                    <a:pt x="151511" y="238734"/>
                  </a:lnTo>
                  <a:lnTo>
                    <a:pt x="152628" y="239788"/>
                  </a:lnTo>
                  <a:lnTo>
                    <a:pt x="154432" y="239788"/>
                  </a:lnTo>
                  <a:lnTo>
                    <a:pt x="155384" y="239788"/>
                  </a:lnTo>
                  <a:lnTo>
                    <a:pt x="157187" y="239788"/>
                  </a:lnTo>
                  <a:lnTo>
                    <a:pt x="158305" y="238734"/>
                  </a:lnTo>
                  <a:lnTo>
                    <a:pt x="158305" y="237426"/>
                  </a:lnTo>
                  <a:lnTo>
                    <a:pt x="158305" y="236118"/>
                  </a:lnTo>
                  <a:lnTo>
                    <a:pt x="157556" y="235419"/>
                  </a:lnTo>
                  <a:lnTo>
                    <a:pt x="161874" y="235419"/>
                  </a:lnTo>
                  <a:lnTo>
                    <a:pt x="161137" y="236118"/>
                  </a:lnTo>
                  <a:lnTo>
                    <a:pt x="161137" y="238734"/>
                  </a:lnTo>
                  <a:lnTo>
                    <a:pt x="162255" y="239788"/>
                  </a:lnTo>
                  <a:lnTo>
                    <a:pt x="164058" y="239788"/>
                  </a:lnTo>
                  <a:lnTo>
                    <a:pt x="165011" y="239788"/>
                  </a:lnTo>
                  <a:lnTo>
                    <a:pt x="166814" y="239788"/>
                  </a:lnTo>
                  <a:lnTo>
                    <a:pt x="167932" y="238734"/>
                  </a:lnTo>
                  <a:lnTo>
                    <a:pt x="167932" y="237426"/>
                  </a:lnTo>
                  <a:lnTo>
                    <a:pt x="167932" y="236118"/>
                  </a:lnTo>
                  <a:lnTo>
                    <a:pt x="167182" y="235419"/>
                  </a:lnTo>
                  <a:lnTo>
                    <a:pt x="171500" y="235419"/>
                  </a:lnTo>
                  <a:lnTo>
                    <a:pt x="170764" y="236118"/>
                  </a:lnTo>
                  <a:lnTo>
                    <a:pt x="170764" y="238734"/>
                  </a:lnTo>
                  <a:lnTo>
                    <a:pt x="171881" y="239788"/>
                  </a:lnTo>
                  <a:lnTo>
                    <a:pt x="173685" y="239788"/>
                  </a:lnTo>
                  <a:lnTo>
                    <a:pt x="174637" y="239788"/>
                  </a:lnTo>
                  <a:lnTo>
                    <a:pt x="176441" y="239788"/>
                  </a:lnTo>
                  <a:lnTo>
                    <a:pt x="177558" y="238734"/>
                  </a:lnTo>
                  <a:lnTo>
                    <a:pt x="177558" y="237426"/>
                  </a:lnTo>
                  <a:lnTo>
                    <a:pt x="177558" y="236118"/>
                  </a:lnTo>
                  <a:lnTo>
                    <a:pt x="176809" y="235419"/>
                  </a:lnTo>
                  <a:lnTo>
                    <a:pt x="181127" y="235419"/>
                  </a:lnTo>
                  <a:lnTo>
                    <a:pt x="180390" y="236118"/>
                  </a:lnTo>
                  <a:lnTo>
                    <a:pt x="180390" y="238734"/>
                  </a:lnTo>
                  <a:lnTo>
                    <a:pt x="181508" y="239788"/>
                  </a:lnTo>
                  <a:lnTo>
                    <a:pt x="183311" y="239788"/>
                  </a:lnTo>
                  <a:lnTo>
                    <a:pt x="184264" y="239788"/>
                  </a:lnTo>
                  <a:lnTo>
                    <a:pt x="186067" y="239788"/>
                  </a:lnTo>
                  <a:lnTo>
                    <a:pt x="187185" y="238734"/>
                  </a:lnTo>
                  <a:lnTo>
                    <a:pt x="187185" y="237426"/>
                  </a:lnTo>
                  <a:lnTo>
                    <a:pt x="187185" y="236118"/>
                  </a:lnTo>
                  <a:lnTo>
                    <a:pt x="186436" y="235419"/>
                  </a:lnTo>
                  <a:lnTo>
                    <a:pt x="190004" y="235419"/>
                  </a:lnTo>
                  <a:lnTo>
                    <a:pt x="190004" y="236118"/>
                  </a:lnTo>
                  <a:lnTo>
                    <a:pt x="190004" y="236931"/>
                  </a:lnTo>
                  <a:lnTo>
                    <a:pt x="190004" y="238734"/>
                  </a:lnTo>
                  <a:lnTo>
                    <a:pt x="191122" y="239788"/>
                  </a:lnTo>
                  <a:lnTo>
                    <a:pt x="192925" y="239788"/>
                  </a:lnTo>
                  <a:lnTo>
                    <a:pt x="193878" y="239788"/>
                  </a:lnTo>
                  <a:lnTo>
                    <a:pt x="195681" y="239788"/>
                  </a:lnTo>
                  <a:lnTo>
                    <a:pt x="196799" y="238734"/>
                  </a:lnTo>
                  <a:lnTo>
                    <a:pt x="196799" y="237426"/>
                  </a:lnTo>
                  <a:lnTo>
                    <a:pt x="196799" y="236118"/>
                  </a:lnTo>
                  <a:lnTo>
                    <a:pt x="196049" y="235419"/>
                  </a:lnTo>
                  <a:lnTo>
                    <a:pt x="199631" y="235419"/>
                  </a:lnTo>
                  <a:lnTo>
                    <a:pt x="199631" y="236118"/>
                  </a:lnTo>
                  <a:lnTo>
                    <a:pt x="199631" y="236931"/>
                  </a:lnTo>
                  <a:lnTo>
                    <a:pt x="199631" y="238734"/>
                  </a:lnTo>
                  <a:lnTo>
                    <a:pt x="200748" y="239788"/>
                  </a:lnTo>
                  <a:lnTo>
                    <a:pt x="202552" y="239788"/>
                  </a:lnTo>
                  <a:lnTo>
                    <a:pt x="203504" y="239788"/>
                  </a:lnTo>
                  <a:lnTo>
                    <a:pt x="205308" y="239788"/>
                  </a:lnTo>
                  <a:lnTo>
                    <a:pt x="206425" y="238734"/>
                  </a:lnTo>
                  <a:lnTo>
                    <a:pt x="206425" y="237426"/>
                  </a:lnTo>
                  <a:lnTo>
                    <a:pt x="206425" y="236931"/>
                  </a:lnTo>
                  <a:lnTo>
                    <a:pt x="206425" y="236118"/>
                  </a:lnTo>
                  <a:lnTo>
                    <a:pt x="206425" y="235623"/>
                  </a:lnTo>
                  <a:lnTo>
                    <a:pt x="206425" y="235419"/>
                  </a:lnTo>
                  <a:lnTo>
                    <a:pt x="209257" y="235419"/>
                  </a:lnTo>
                  <a:lnTo>
                    <a:pt x="209257" y="236118"/>
                  </a:lnTo>
                  <a:lnTo>
                    <a:pt x="209257" y="236931"/>
                  </a:lnTo>
                  <a:lnTo>
                    <a:pt x="209257" y="238734"/>
                  </a:lnTo>
                  <a:lnTo>
                    <a:pt x="210375" y="239788"/>
                  </a:lnTo>
                  <a:lnTo>
                    <a:pt x="212178" y="239788"/>
                  </a:lnTo>
                  <a:lnTo>
                    <a:pt x="213131" y="239788"/>
                  </a:lnTo>
                  <a:lnTo>
                    <a:pt x="214934" y="239788"/>
                  </a:lnTo>
                  <a:lnTo>
                    <a:pt x="216052" y="238734"/>
                  </a:lnTo>
                  <a:lnTo>
                    <a:pt x="216052" y="235419"/>
                  </a:lnTo>
                  <a:lnTo>
                    <a:pt x="218884" y="235419"/>
                  </a:lnTo>
                  <a:lnTo>
                    <a:pt x="218884" y="236118"/>
                  </a:lnTo>
                  <a:lnTo>
                    <a:pt x="218884" y="236931"/>
                  </a:lnTo>
                  <a:lnTo>
                    <a:pt x="218884" y="238734"/>
                  </a:lnTo>
                  <a:lnTo>
                    <a:pt x="220002" y="239788"/>
                  </a:lnTo>
                  <a:lnTo>
                    <a:pt x="221805" y="239788"/>
                  </a:lnTo>
                  <a:lnTo>
                    <a:pt x="222758" y="239788"/>
                  </a:lnTo>
                  <a:lnTo>
                    <a:pt x="224561" y="239788"/>
                  </a:lnTo>
                  <a:lnTo>
                    <a:pt x="225679" y="238734"/>
                  </a:lnTo>
                  <a:lnTo>
                    <a:pt x="225679" y="235419"/>
                  </a:lnTo>
                  <a:lnTo>
                    <a:pt x="228511" y="235419"/>
                  </a:lnTo>
                  <a:lnTo>
                    <a:pt x="228511" y="236118"/>
                  </a:lnTo>
                  <a:lnTo>
                    <a:pt x="228511" y="236931"/>
                  </a:lnTo>
                  <a:lnTo>
                    <a:pt x="228511" y="238734"/>
                  </a:lnTo>
                  <a:lnTo>
                    <a:pt x="229628" y="239788"/>
                  </a:lnTo>
                  <a:lnTo>
                    <a:pt x="231432" y="239788"/>
                  </a:lnTo>
                  <a:lnTo>
                    <a:pt x="232384" y="239788"/>
                  </a:lnTo>
                  <a:lnTo>
                    <a:pt x="232740" y="239788"/>
                  </a:lnTo>
                  <a:lnTo>
                    <a:pt x="232740" y="230327"/>
                  </a:lnTo>
                  <a:lnTo>
                    <a:pt x="121564" y="230327"/>
                  </a:lnTo>
                  <a:lnTo>
                    <a:pt x="120421" y="231470"/>
                  </a:lnTo>
                  <a:lnTo>
                    <a:pt x="120421" y="255663"/>
                  </a:lnTo>
                  <a:lnTo>
                    <a:pt x="116916" y="255930"/>
                  </a:lnTo>
                  <a:lnTo>
                    <a:pt x="116230" y="255930"/>
                  </a:lnTo>
                  <a:lnTo>
                    <a:pt x="115671" y="257314"/>
                  </a:lnTo>
                  <a:lnTo>
                    <a:pt x="115671" y="260743"/>
                  </a:lnTo>
                  <a:lnTo>
                    <a:pt x="116128" y="261861"/>
                  </a:lnTo>
                  <a:lnTo>
                    <a:pt x="116230" y="262128"/>
                  </a:lnTo>
                  <a:lnTo>
                    <a:pt x="116916" y="262128"/>
                  </a:lnTo>
                  <a:lnTo>
                    <a:pt x="120421" y="261861"/>
                  </a:lnTo>
                  <a:lnTo>
                    <a:pt x="120421" y="273659"/>
                  </a:lnTo>
                  <a:lnTo>
                    <a:pt x="64960" y="273659"/>
                  </a:lnTo>
                  <a:lnTo>
                    <a:pt x="53009" y="273850"/>
                  </a:lnTo>
                  <a:lnTo>
                    <a:pt x="49009" y="274027"/>
                  </a:lnTo>
                  <a:lnTo>
                    <a:pt x="45859" y="276771"/>
                  </a:lnTo>
                  <a:lnTo>
                    <a:pt x="45847" y="278968"/>
                  </a:lnTo>
                  <a:lnTo>
                    <a:pt x="294220" y="278777"/>
                  </a:lnTo>
                  <a:lnTo>
                    <a:pt x="309283" y="278980"/>
                  </a:lnTo>
                  <a:lnTo>
                    <a:pt x="306336" y="278980"/>
                  </a:lnTo>
                  <a:lnTo>
                    <a:pt x="307340" y="279869"/>
                  </a:lnTo>
                  <a:lnTo>
                    <a:pt x="307365" y="427342"/>
                  </a:lnTo>
                  <a:lnTo>
                    <a:pt x="50888" y="427342"/>
                  </a:lnTo>
                  <a:lnTo>
                    <a:pt x="50888" y="279654"/>
                  </a:lnTo>
                  <a:lnTo>
                    <a:pt x="52044" y="278980"/>
                  </a:lnTo>
                  <a:lnTo>
                    <a:pt x="45847" y="278980"/>
                  </a:lnTo>
                  <a:lnTo>
                    <a:pt x="45796" y="431292"/>
                  </a:lnTo>
                  <a:lnTo>
                    <a:pt x="46939" y="432435"/>
                  </a:lnTo>
                  <a:lnTo>
                    <a:pt x="311315" y="432435"/>
                  </a:lnTo>
                  <a:lnTo>
                    <a:pt x="312445" y="431292"/>
                  </a:lnTo>
                  <a:lnTo>
                    <a:pt x="312445" y="427342"/>
                  </a:lnTo>
                  <a:lnTo>
                    <a:pt x="312420" y="278752"/>
                  </a:lnTo>
                  <a:lnTo>
                    <a:pt x="312013" y="277647"/>
                  </a:lnTo>
                  <a:lnTo>
                    <a:pt x="309460" y="274840"/>
                  </a:lnTo>
                  <a:lnTo>
                    <a:pt x="307136" y="273850"/>
                  </a:lnTo>
                  <a:lnTo>
                    <a:pt x="315175" y="273850"/>
                  </a:lnTo>
                  <a:close/>
                </a:path>
                <a:path w="358775" h="1005204">
                  <a:moveTo>
                    <a:pt x="358267" y="200863"/>
                  </a:moveTo>
                  <a:lnTo>
                    <a:pt x="358241" y="197713"/>
                  </a:lnTo>
                  <a:lnTo>
                    <a:pt x="357352" y="100304"/>
                  </a:lnTo>
                  <a:lnTo>
                    <a:pt x="357365" y="96354"/>
                  </a:lnTo>
                  <a:lnTo>
                    <a:pt x="356222" y="95211"/>
                  </a:lnTo>
                  <a:lnTo>
                    <a:pt x="353148" y="95211"/>
                  </a:lnTo>
                  <a:lnTo>
                    <a:pt x="353148" y="197713"/>
                  </a:lnTo>
                  <a:lnTo>
                    <a:pt x="5105" y="197713"/>
                  </a:lnTo>
                  <a:lnTo>
                    <a:pt x="5956" y="100304"/>
                  </a:lnTo>
                  <a:lnTo>
                    <a:pt x="352285" y="100304"/>
                  </a:lnTo>
                  <a:lnTo>
                    <a:pt x="353148" y="197713"/>
                  </a:lnTo>
                  <a:lnTo>
                    <a:pt x="353148" y="95211"/>
                  </a:lnTo>
                  <a:lnTo>
                    <a:pt x="348843" y="95211"/>
                  </a:lnTo>
                  <a:lnTo>
                    <a:pt x="348754" y="73418"/>
                  </a:lnTo>
                  <a:lnTo>
                    <a:pt x="348627" y="72224"/>
                  </a:lnTo>
                  <a:lnTo>
                    <a:pt x="348513" y="70599"/>
                  </a:lnTo>
                  <a:lnTo>
                    <a:pt x="348437" y="69430"/>
                  </a:lnTo>
                  <a:lnTo>
                    <a:pt x="348411" y="69037"/>
                  </a:lnTo>
                  <a:lnTo>
                    <a:pt x="348310" y="67602"/>
                  </a:lnTo>
                  <a:lnTo>
                    <a:pt x="348284" y="67195"/>
                  </a:lnTo>
                  <a:lnTo>
                    <a:pt x="343725" y="67487"/>
                  </a:lnTo>
                  <a:lnTo>
                    <a:pt x="343725" y="95211"/>
                  </a:lnTo>
                  <a:lnTo>
                    <a:pt x="14490" y="95211"/>
                  </a:lnTo>
                  <a:lnTo>
                    <a:pt x="14617" y="76873"/>
                  </a:lnTo>
                  <a:lnTo>
                    <a:pt x="14719" y="73418"/>
                  </a:lnTo>
                  <a:lnTo>
                    <a:pt x="14744" y="73202"/>
                  </a:lnTo>
                  <a:lnTo>
                    <a:pt x="15252" y="72720"/>
                  </a:lnTo>
                  <a:lnTo>
                    <a:pt x="23114" y="72720"/>
                  </a:lnTo>
                  <a:lnTo>
                    <a:pt x="24460" y="72224"/>
                  </a:lnTo>
                  <a:lnTo>
                    <a:pt x="24815" y="72034"/>
                  </a:lnTo>
                  <a:lnTo>
                    <a:pt x="25146" y="71907"/>
                  </a:lnTo>
                  <a:lnTo>
                    <a:pt x="25438" y="71716"/>
                  </a:lnTo>
                  <a:lnTo>
                    <a:pt x="26555" y="70599"/>
                  </a:lnTo>
                  <a:lnTo>
                    <a:pt x="26822" y="70116"/>
                  </a:lnTo>
                  <a:lnTo>
                    <a:pt x="27330" y="69037"/>
                  </a:lnTo>
                  <a:lnTo>
                    <a:pt x="27825" y="69646"/>
                  </a:lnTo>
                  <a:lnTo>
                    <a:pt x="28638" y="70116"/>
                  </a:lnTo>
                  <a:lnTo>
                    <a:pt x="330085" y="70116"/>
                  </a:lnTo>
                  <a:lnTo>
                    <a:pt x="331114" y="69646"/>
                  </a:lnTo>
                  <a:lnTo>
                    <a:pt x="330873" y="69646"/>
                  </a:lnTo>
                  <a:lnTo>
                    <a:pt x="331101" y="69430"/>
                  </a:lnTo>
                  <a:lnTo>
                    <a:pt x="334886" y="72720"/>
                  </a:lnTo>
                  <a:lnTo>
                    <a:pt x="343103" y="72720"/>
                  </a:lnTo>
                  <a:lnTo>
                    <a:pt x="343725" y="95211"/>
                  </a:lnTo>
                  <a:lnTo>
                    <a:pt x="343725" y="67487"/>
                  </a:lnTo>
                  <a:lnTo>
                    <a:pt x="341693" y="67602"/>
                  </a:lnTo>
                  <a:lnTo>
                    <a:pt x="335915" y="67602"/>
                  </a:lnTo>
                  <a:lnTo>
                    <a:pt x="335889" y="65925"/>
                  </a:lnTo>
                  <a:lnTo>
                    <a:pt x="335876" y="65430"/>
                  </a:lnTo>
                  <a:lnTo>
                    <a:pt x="335661" y="52730"/>
                  </a:lnTo>
                  <a:lnTo>
                    <a:pt x="335610" y="51206"/>
                  </a:lnTo>
                  <a:lnTo>
                    <a:pt x="335483" y="49187"/>
                  </a:lnTo>
                  <a:lnTo>
                    <a:pt x="335368" y="47091"/>
                  </a:lnTo>
                  <a:lnTo>
                    <a:pt x="335280" y="45580"/>
                  </a:lnTo>
                  <a:lnTo>
                    <a:pt x="330682" y="45872"/>
                  </a:lnTo>
                  <a:lnTo>
                    <a:pt x="330682" y="65430"/>
                  </a:lnTo>
                  <a:lnTo>
                    <a:pt x="330276" y="65176"/>
                  </a:lnTo>
                  <a:lnTo>
                    <a:pt x="329806" y="65024"/>
                  </a:lnTo>
                  <a:lnTo>
                    <a:pt x="28651" y="65024"/>
                  </a:lnTo>
                  <a:lnTo>
                    <a:pt x="27952" y="65430"/>
                  </a:lnTo>
                  <a:lnTo>
                    <a:pt x="27546" y="65925"/>
                  </a:lnTo>
                  <a:lnTo>
                    <a:pt x="27609" y="52730"/>
                  </a:lnTo>
                  <a:lnTo>
                    <a:pt x="27876" y="51854"/>
                  </a:lnTo>
                  <a:lnTo>
                    <a:pt x="27952" y="51600"/>
                  </a:lnTo>
                  <a:lnTo>
                    <a:pt x="28067" y="51447"/>
                  </a:lnTo>
                  <a:lnTo>
                    <a:pt x="28562" y="51206"/>
                  </a:lnTo>
                  <a:lnTo>
                    <a:pt x="330022" y="51206"/>
                  </a:lnTo>
                  <a:lnTo>
                    <a:pt x="330200" y="51447"/>
                  </a:lnTo>
                  <a:lnTo>
                    <a:pt x="330669" y="65024"/>
                  </a:lnTo>
                  <a:lnTo>
                    <a:pt x="330682" y="65430"/>
                  </a:lnTo>
                  <a:lnTo>
                    <a:pt x="330682" y="45872"/>
                  </a:lnTo>
                  <a:lnTo>
                    <a:pt x="325894" y="46164"/>
                  </a:lnTo>
                  <a:lnTo>
                    <a:pt x="319049" y="46164"/>
                  </a:lnTo>
                  <a:lnTo>
                    <a:pt x="318338" y="7899"/>
                  </a:lnTo>
                  <a:lnTo>
                    <a:pt x="318274" y="6972"/>
                  </a:lnTo>
                  <a:lnTo>
                    <a:pt x="318185" y="6464"/>
                  </a:lnTo>
                  <a:lnTo>
                    <a:pt x="318109" y="6172"/>
                  </a:lnTo>
                  <a:lnTo>
                    <a:pt x="317995" y="5689"/>
                  </a:lnTo>
                  <a:lnTo>
                    <a:pt x="317893" y="5372"/>
                  </a:lnTo>
                  <a:lnTo>
                    <a:pt x="316865" y="2197"/>
                  </a:lnTo>
                  <a:lnTo>
                    <a:pt x="313982" y="215"/>
                  </a:lnTo>
                  <a:lnTo>
                    <a:pt x="313956" y="46164"/>
                  </a:lnTo>
                  <a:lnTo>
                    <a:pt x="44386" y="46164"/>
                  </a:lnTo>
                  <a:lnTo>
                    <a:pt x="45008" y="7899"/>
                  </a:lnTo>
                  <a:lnTo>
                    <a:pt x="45123" y="7200"/>
                  </a:lnTo>
                  <a:lnTo>
                    <a:pt x="45351" y="6464"/>
                  </a:lnTo>
                  <a:lnTo>
                    <a:pt x="45440" y="6172"/>
                  </a:lnTo>
                  <a:lnTo>
                    <a:pt x="45516" y="5943"/>
                  </a:lnTo>
                  <a:lnTo>
                    <a:pt x="46088" y="5372"/>
                  </a:lnTo>
                  <a:lnTo>
                    <a:pt x="311924" y="5372"/>
                  </a:lnTo>
                  <a:lnTo>
                    <a:pt x="313944" y="45580"/>
                  </a:lnTo>
                  <a:lnTo>
                    <a:pt x="313956" y="46164"/>
                  </a:lnTo>
                  <a:lnTo>
                    <a:pt x="313956" y="203"/>
                  </a:lnTo>
                  <a:lnTo>
                    <a:pt x="313664" y="0"/>
                  </a:lnTo>
                  <a:lnTo>
                    <a:pt x="310032" y="215"/>
                  </a:lnTo>
                  <a:lnTo>
                    <a:pt x="48056" y="215"/>
                  </a:lnTo>
                  <a:lnTo>
                    <a:pt x="44843" y="0"/>
                  </a:lnTo>
                  <a:lnTo>
                    <a:pt x="44437" y="0"/>
                  </a:lnTo>
                  <a:lnTo>
                    <a:pt x="41389" y="2197"/>
                  </a:lnTo>
                  <a:lnTo>
                    <a:pt x="40373" y="5372"/>
                  </a:lnTo>
                  <a:lnTo>
                    <a:pt x="40271" y="5689"/>
                  </a:lnTo>
                  <a:lnTo>
                    <a:pt x="40195" y="5943"/>
                  </a:lnTo>
                  <a:lnTo>
                    <a:pt x="40119" y="6172"/>
                  </a:lnTo>
                  <a:lnTo>
                    <a:pt x="40055" y="6464"/>
                  </a:lnTo>
                  <a:lnTo>
                    <a:pt x="39966" y="6972"/>
                  </a:lnTo>
                  <a:lnTo>
                    <a:pt x="39916" y="7899"/>
                  </a:lnTo>
                  <a:lnTo>
                    <a:pt x="39293" y="45580"/>
                  </a:lnTo>
                  <a:lnTo>
                    <a:pt x="39293" y="46164"/>
                  </a:lnTo>
                  <a:lnTo>
                    <a:pt x="26987" y="46164"/>
                  </a:lnTo>
                  <a:lnTo>
                    <a:pt x="22263" y="67602"/>
                  </a:lnTo>
                  <a:lnTo>
                    <a:pt x="20142" y="67602"/>
                  </a:lnTo>
                  <a:lnTo>
                    <a:pt x="13538" y="67373"/>
                  </a:lnTo>
                  <a:lnTo>
                    <a:pt x="13284" y="67602"/>
                  </a:lnTo>
                  <a:lnTo>
                    <a:pt x="10299" y="70383"/>
                  </a:lnTo>
                  <a:lnTo>
                    <a:pt x="9728" y="71716"/>
                  </a:lnTo>
                  <a:lnTo>
                    <a:pt x="9639" y="73202"/>
                  </a:lnTo>
                  <a:lnTo>
                    <a:pt x="9525" y="77279"/>
                  </a:lnTo>
                  <a:lnTo>
                    <a:pt x="9398" y="95211"/>
                  </a:lnTo>
                  <a:lnTo>
                    <a:pt x="2019" y="95211"/>
                  </a:lnTo>
                  <a:lnTo>
                    <a:pt x="876" y="96354"/>
                  </a:lnTo>
                  <a:lnTo>
                    <a:pt x="863" y="100304"/>
                  </a:lnTo>
                  <a:lnTo>
                    <a:pt x="12" y="197713"/>
                  </a:lnTo>
                  <a:lnTo>
                    <a:pt x="0" y="200863"/>
                  </a:lnTo>
                  <a:lnTo>
                    <a:pt x="317" y="201510"/>
                  </a:lnTo>
                  <a:lnTo>
                    <a:pt x="1270" y="202450"/>
                  </a:lnTo>
                  <a:lnTo>
                    <a:pt x="1955" y="202717"/>
                  </a:lnTo>
                  <a:lnTo>
                    <a:pt x="356400" y="202717"/>
                  </a:lnTo>
                  <a:lnTo>
                    <a:pt x="357047" y="202450"/>
                  </a:lnTo>
                  <a:lnTo>
                    <a:pt x="358000" y="201510"/>
                  </a:lnTo>
                  <a:lnTo>
                    <a:pt x="358267" y="200863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88149" y="7307770"/>
              <a:ext cx="148590" cy="20955"/>
            </a:xfrm>
            <a:custGeom>
              <a:avLst/>
              <a:gdLst/>
              <a:ahLst/>
              <a:cxnLst/>
              <a:rect l="l" t="t" r="r" b="b"/>
              <a:pathLst>
                <a:path w="148590" h="20954">
                  <a:moveTo>
                    <a:pt x="4914" y="17284"/>
                  </a:moveTo>
                  <a:lnTo>
                    <a:pt x="3810" y="16230"/>
                  </a:lnTo>
                  <a:lnTo>
                    <a:pt x="1104" y="16230"/>
                  </a:lnTo>
                  <a:lnTo>
                    <a:pt x="0" y="17284"/>
                  </a:lnTo>
                  <a:lnTo>
                    <a:pt x="0" y="19900"/>
                  </a:lnTo>
                  <a:lnTo>
                    <a:pt x="1104" y="20955"/>
                  </a:lnTo>
                  <a:lnTo>
                    <a:pt x="3810" y="20955"/>
                  </a:lnTo>
                  <a:lnTo>
                    <a:pt x="4914" y="19900"/>
                  </a:lnTo>
                  <a:lnTo>
                    <a:pt x="4914" y="18592"/>
                  </a:lnTo>
                  <a:lnTo>
                    <a:pt x="4914" y="17284"/>
                  </a:lnTo>
                  <a:close/>
                </a:path>
                <a:path w="148590" h="20954">
                  <a:moveTo>
                    <a:pt x="4914" y="1054"/>
                  </a:moveTo>
                  <a:lnTo>
                    <a:pt x="3810" y="0"/>
                  </a:lnTo>
                  <a:lnTo>
                    <a:pt x="1104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04" y="4724"/>
                  </a:lnTo>
                  <a:lnTo>
                    <a:pt x="3810" y="4724"/>
                  </a:lnTo>
                  <a:lnTo>
                    <a:pt x="4914" y="3670"/>
                  </a:lnTo>
                  <a:lnTo>
                    <a:pt x="4914" y="2362"/>
                  </a:lnTo>
                  <a:lnTo>
                    <a:pt x="4914" y="1054"/>
                  </a:lnTo>
                  <a:close/>
                </a:path>
                <a:path w="148590" h="20954">
                  <a:moveTo>
                    <a:pt x="10541" y="9169"/>
                  </a:moveTo>
                  <a:lnTo>
                    <a:pt x="9436" y="8115"/>
                  </a:lnTo>
                  <a:lnTo>
                    <a:pt x="6731" y="8115"/>
                  </a:lnTo>
                  <a:lnTo>
                    <a:pt x="5626" y="9169"/>
                  </a:lnTo>
                  <a:lnTo>
                    <a:pt x="5626" y="11785"/>
                  </a:lnTo>
                  <a:lnTo>
                    <a:pt x="6731" y="12839"/>
                  </a:lnTo>
                  <a:lnTo>
                    <a:pt x="9436" y="12839"/>
                  </a:lnTo>
                  <a:lnTo>
                    <a:pt x="10541" y="11785"/>
                  </a:lnTo>
                  <a:lnTo>
                    <a:pt x="10541" y="10477"/>
                  </a:lnTo>
                  <a:lnTo>
                    <a:pt x="10541" y="9169"/>
                  </a:lnTo>
                  <a:close/>
                </a:path>
                <a:path w="148590" h="20954">
                  <a:moveTo>
                    <a:pt x="16154" y="17284"/>
                  </a:moveTo>
                  <a:lnTo>
                    <a:pt x="15049" y="16230"/>
                  </a:lnTo>
                  <a:lnTo>
                    <a:pt x="13246" y="16230"/>
                  </a:lnTo>
                  <a:lnTo>
                    <a:pt x="12344" y="16230"/>
                  </a:lnTo>
                  <a:lnTo>
                    <a:pt x="10541" y="16230"/>
                  </a:lnTo>
                  <a:lnTo>
                    <a:pt x="9436" y="17284"/>
                  </a:lnTo>
                  <a:lnTo>
                    <a:pt x="9436" y="19900"/>
                  </a:lnTo>
                  <a:lnTo>
                    <a:pt x="10541" y="20955"/>
                  </a:lnTo>
                  <a:lnTo>
                    <a:pt x="12344" y="20955"/>
                  </a:lnTo>
                  <a:lnTo>
                    <a:pt x="13246" y="20955"/>
                  </a:lnTo>
                  <a:lnTo>
                    <a:pt x="15049" y="20955"/>
                  </a:lnTo>
                  <a:lnTo>
                    <a:pt x="16154" y="19900"/>
                  </a:lnTo>
                  <a:lnTo>
                    <a:pt x="16154" y="18592"/>
                  </a:lnTo>
                  <a:lnTo>
                    <a:pt x="16154" y="17284"/>
                  </a:lnTo>
                  <a:close/>
                </a:path>
                <a:path w="148590" h="20954">
                  <a:moveTo>
                    <a:pt x="16154" y="1054"/>
                  </a:moveTo>
                  <a:lnTo>
                    <a:pt x="15049" y="0"/>
                  </a:lnTo>
                  <a:lnTo>
                    <a:pt x="13246" y="0"/>
                  </a:lnTo>
                  <a:lnTo>
                    <a:pt x="12344" y="0"/>
                  </a:lnTo>
                  <a:lnTo>
                    <a:pt x="10541" y="0"/>
                  </a:lnTo>
                  <a:lnTo>
                    <a:pt x="9436" y="1054"/>
                  </a:lnTo>
                  <a:lnTo>
                    <a:pt x="9436" y="3670"/>
                  </a:lnTo>
                  <a:lnTo>
                    <a:pt x="10541" y="4724"/>
                  </a:lnTo>
                  <a:lnTo>
                    <a:pt x="12344" y="4724"/>
                  </a:lnTo>
                  <a:lnTo>
                    <a:pt x="13246" y="4724"/>
                  </a:lnTo>
                  <a:lnTo>
                    <a:pt x="15049" y="4724"/>
                  </a:lnTo>
                  <a:lnTo>
                    <a:pt x="16154" y="3670"/>
                  </a:lnTo>
                  <a:lnTo>
                    <a:pt x="16154" y="2362"/>
                  </a:lnTo>
                  <a:lnTo>
                    <a:pt x="16154" y="1054"/>
                  </a:lnTo>
                  <a:close/>
                </a:path>
                <a:path w="148590" h="20954">
                  <a:moveTo>
                    <a:pt x="19977" y="9169"/>
                  </a:moveTo>
                  <a:lnTo>
                    <a:pt x="18872" y="8115"/>
                  </a:lnTo>
                  <a:lnTo>
                    <a:pt x="16167" y="8115"/>
                  </a:lnTo>
                  <a:lnTo>
                    <a:pt x="15062" y="9169"/>
                  </a:lnTo>
                  <a:lnTo>
                    <a:pt x="15062" y="11785"/>
                  </a:lnTo>
                  <a:lnTo>
                    <a:pt x="16167" y="12839"/>
                  </a:lnTo>
                  <a:lnTo>
                    <a:pt x="18872" y="12839"/>
                  </a:lnTo>
                  <a:lnTo>
                    <a:pt x="19977" y="11785"/>
                  </a:lnTo>
                  <a:lnTo>
                    <a:pt x="19977" y="10477"/>
                  </a:lnTo>
                  <a:lnTo>
                    <a:pt x="19977" y="9169"/>
                  </a:lnTo>
                  <a:close/>
                </a:path>
                <a:path w="148590" h="20954">
                  <a:moveTo>
                    <a:pt x="25603" y="17284"/>
                  </a:moveTo>
                  <a:lnTo>
                    <a:pt x="24498" y="16230"/>
                  </a:lnTo>
                  <a:lnTo>
                    <a:pt x="22694" y="16230"/>
                  </a:lnTo>
                  <a:lnTo>
                    <a:pt x="21793" y="16230"/>
                  </a:lnTo>
                  <a:lnTo>
                    <a:pt x="19989" y="16230"/>
                  </a:lnTo>
                  <a:lnTo>
                    <a:pt x="18884" y="17284"/>
                  </a:lnTo>
                  <a:lnTo>
                    <a:pt x="18884" y="19900"/>
                  </a:lnTo>
                  <a:lnTo>
                    <a:pt x="19989" y="20955"/>
                  </a:lnTo>
                  <a:lnTo>
                    <a:pt x="21793" y="20955"/>
                  </a:lnTo>
                  <a:lnTo>
                    <a:pt x="22694" y="20955"/>
                  </a:lnTo>
                  <a:lnTo>
                    <a:pt x="24498" y="20955"/>
                  </a:lnTo>
                  <a:lnTo>
                    <a:pt x="25603" y="19900"/>
                  </a:lnTo>
                  <a:lnTo>
                    <a:pt x="25603" y="18592"/>
                  </a:lnTo>
                  <a:lnTo>
                    <a:pt x="25603" y="17284"/>
                  </a:lnTo>
                  <a:close/>
                </a:path>
                <a:path w="148590" h="20954">
                  <a:moveTo>
                    <a:pt x="25603" y="1054"/>
                  </a:moveTo>
                  <a:lnTo>
                    <a:pt x="24498" y="0"/>
                  </a:lnTo>
                  <a:lnTo>
                    <a:pt x="22694" y="0"/>
                  </a:lnTo>
                  <a:lnTo>
                    <a:pt x="21793" y="0"/>
                  </a:lnTo>
                  <a:lnTo>
                    <a:pt x="19989" y="0"/>
                  </a:lnTo>
                  <a:lnTo>
                    <a:pt x="18884" y="1054"/>
                  </a:lnTo>
                  <a:lnTo>
                    <a:pt x="18884" y="3670"/>
                  </a:lnTo>
                  <a:lnTo>
                    <a:pt x="19989" y="4724"/>
                  </a:lnTo>
                  <a:lnTo>
                    <a:pt x="21793" y="4724"/>
                  </a:lnTo>
                  <a:lnTo>
                    <a:pt x="22694" y="4724"/>
                  </a:lnTo>
                  <a:lnTo>
                    <a:pt x="24498" y="4724"/>
                  </a:lnTo>
                  <a:lnTo>
                    <a:pt x="25603" y="3670"/>
                  </a:lnTo>
                  <a:lnTo>
                    <a:pt x="25603" y="2362"/>
                  </a:lnTo>
                  <a:lnTo>
                    <a:pt x="25603" y="1054"/>
                  </a:lnTo>
                  <a:close/>
                </a:path>
                <a:path w="148590" h="20954">
                  <a:moveTo>
                    <a:pt x="29425" y="9169"/>
                  </a:moveTo>
                  <a:lnTo>
                    <a:pt x="28321" y="8115"/>
                  </a:lnTo>
                  <a:lnTo>
                    <a:pt x="25615" y="8115"/>
                  </a:lnTo>
                  <a:lnTo>
                    <a:pt x="24511" y="9169"/>
                  </a:lnTo>
                  <a:lnTo>
                    <a:pt x="24511" y="11785"/>
                  </a:lnTo>
                  <a:lnTo>
                    <a:pt x="25615" y="12839"/>
                  </a:lnTo>
                  <a:lnTo>
                    <a:pt x="28321" y="12839"/>
                  </a:lnTo>
                  <a:lnTo>
                    <a:pt x="29425" y="11785"/>
                  </a:lnTo>
                  <a:lnTo>
                    <a:pt x="29425" y="10477"/>
                  </a:lnTo>
                  <a:lnTo>
                    <a:pt x="29425" y="9169"/>
                  </a:lnTo>
                  <a:close/>
                </a:path>
                <a:path w="148590" h="20954">
                  <a:moveTo>
                    <a:pt x="35039" y="17284"/>
                  </a:moveTo>
                  <a:lnTo>
                    <a:pt x="33934" y="16230"/>
                  </a:lnTo>
                  <a:lnTo>
                    <a:pt x="32131" y="16230"/>
                  </a:lnTo>
                  <a:lnTo>
                    <a:pt x="31229" y="16230"/>
                  </a:lnTo>
                  <a:lnTo>
                    <a:pt x="29425" y="16230"/>
                  </a:lnTo>
                  <a:lnTo>
                    <a:pt x="28321" y="17284"/>
                  </a:lnTo>
                  <a:lnTo>
                    <a:pt x="28321" y="19900"/>
                  </a:lnTo>
                  <a:lnTo>
                    <a:pt x="29425" y="20955"/>
                  </a:lnTo>
                  <a:lnTo>
                    <a:pt x="31229" y="20955"/>
                  </a:lnTo>
                  <a:lnTo>
                    <a:pt x="32131" y="20955"/>
                  </a:lnTo>
                  <a:lnTo>
                    <a:pt x="33934" y="20955"/>
                  </a:lnTo>
                  <a:lnTo>
                    <a:pt x="35039" y="19900"/>
                  </a:lnTo>
                  <a:lnTo>
                    <a:pt x="35039" y="18592"/>
                  </a:lnTo>
                  <a:lnTo>
                    <a:pt x="35039" y="17284"/>
                  </a:lnTo>
                  <a:close/>
                </a:path>
                <a:path w="148590" h="20954">
                  <a:moveTo>
                    <a:pt x="35039" y="1054"/>
                  </a:moveTo>
                  <a:lnTo>
                    <a:pt x="33934" y="0"/>
                  </a:lnTo>
                  <a:lnTo>
                    <a:pt x="32131" y="0"/>
                  </a:lnTo>
                  <a:lnTo>
                    <a:pt x="31229" y="0"/>
                  </a:lnTo>
                  <a:lnTo>
                    <a:pt x="29425" y="0"/>
                  </a:lnTo>
                  <a:lnTo>
                    <a:pt x="28321" y="1054"/>
                  </a:lnTo>
                  <a:lnTo>
                    <a:pt x="28321" y="3670"/>
                  </a:lnTo>
                  <a:lnTo>
                    <a:pt x="29425" y="4724"/>
                  </a:lnTo>
                  <a:lnTo>
                    <a:pt x="31229" y="4724"/>
                  </a:lnTo>
                  <a:lnTo>
                    <a:pt x="32131" y="4724"/>
                  </a:lnTo>
                  <a:lnTo>
                    <a:pt x="33934" y="4724"/>
                  </a:lnTo>
                  <a:lnTo>
                    <a:pt x="35039" y="3670"/>
                  </a:lnTo>
                  <a:lnTo>
                    <a:pt x="35039" y="2362"/>
                  </a:lnTo>
                  <a:lnTo>
                    <a:pt x="35039" y="1054"/>
                  </a:lnTo>
                  <a:close/>
                </a:path>
                <a:path w="148590" h="20954">
                  <a:moveTo>
                    <a:pt x="38862" y="9169"/>
                  </a:moveTo>
                  <a:lnTo>
                    <a:pt x="37757" y="8115"/>
                  </a:lnTo>
                  <a:lnTo>
                    <a:pt x="35052" y="8115"/>
                  </a:lnTo>
                  <a:lnTo>
                    <a:pt x="33947" y="9169"/>
                  </a:lnTo>
                  <a:lnTo>
                    <a:pt x="33947" y="11785"/>
                  </a:lnTo>
                  <a:lnTo>
                    <a:pt x="35052" y="12839"/>
                  </a:lnTo>
                  <a:lnTo>
                    <a:pt x="37757" y="12839"/>
                  </a:lnTo>
                  <a:lnTo>
                    <a:pt x="38862" y="11785"/>
                  </a:lnTo>
                  <a:lnTo>
                    <a:pt x="38862" y="10477"/>
                  </a:lnTo>
                  <a:lnTo>
                    <a:pt x="38862" y="9169"/>
                  </a:lnTo>
                  <a:close/>
                </a:path>
                <a:path w="148590" h="20954">
                  <a:moveTo>
                    <a:pt x="44488" y="17284"/>
                  </a:moveTo>
                  <a:lnTo>
                    <a:pt x="43383" y="16230"/>
                  </a:lnTo>
                  <a:lnTo>
                    <a:pt x="41579" y="16230"/>
                  </a:lnTo>
                  <a:lnTo>
                    <a:pt x="40678" y="16230"/>
                  </a:lnTo>
                  <a:lnTo>
                    <a:pt x="38874" y="16230"/>
                  </a:lnTo>
                  <a:lnTo>
                    <a:pt x="37769" y="17284"/>
                  </a:lnTo>
                  <a:lnTo>
                    <a:pt x="37769" y="19900"/>
                  </a:lnTo>
                  <a:lnTo>
                    <a:pt x="38874" y="20955"/>
                  </a:lnTo>
                  <a:lnTo>
                    <a:pt x="40678" y="20955"/>
                  </a:lnTo>
                  <a:lnTo>
                    <a:pt x="41579" y="20955"/>
                  </a:lnTo>
                  <a:lnTo>
                    <a:pt x="43383" y="20955"/>
                  </a:lnTo>
                  <a:lnTo>
                    <a:pt x="44488" y="19900"/>
                  </a:lnTo>
                  <a:lnTo>
                    <a:pt x="44488" y="18592"/>
                  </a:lnTo>
                  <a:lnTo>
                    <a:pt x="44488" y="17284"/>
                  </a:lnTo>
                  <a:close/>
                </a:path>
                <a:path w="148590" h="20954">
                  <a:moveTo>
                    <a:pt x="44488" y="1054"/>
                  </a:moveTo>
                  <a:lnTo>
                    <a:pt x="43383" y="0"/>
                  </a:lnTo>
                  <a:lnTo>
                    <a:pt x="41579" y="0"/>
                  </a:lnTo>
                  <a:lnTo>
                    <a:pt x="40678" y="0"/>
                  </a:lnTo>
                  <a:lnTo>
                    <a:pt x="38874" y="0"/>
                  </a:lnTo>
                  <a:lnTo>
                    <a:pt x="37769" y="1054"/>
                  </a:lnTo>
                  <a:lnTo>
                    <a:pt x="37769" y="3670"/>
                  </a:lnTo>
                  <a:lnTo>
                    <a:pt x="38874" y="4724"/>
                  </a:lnTo>
                  <a:lnTo>
                    <a:pt x="40678" y="4724"/>
                  </a:lnTo>
                  <a:lnTo>
                    <a:pt x="41579" y="4724"/>
                  </a:lnTo>
                  <a:lnTo>
                    <a:pt x="43383" y="4724"/>
                  </a:lnTo>
                  <a:lnTo>
                    <a:pt x="44488" y="3670"/>
                  </a:lnTo>
                  <a:lnTo>
                    <a:pt x="44488" y="2362"/>
                  </a:lnTo>
                  <a:lnTo>
                    <a:pt x="44488" y="1054"/>
                  </a:lnTo>
                  <a:close/>
                </a:path>
                <a:path w="148590" h="20954">
                  <a:moveTo>
                    <a:pt x="48310" y="9169"/>
                  </a:moveTo>
                  <a:lnTo>
                    <a:pt x="47205" y="8115"/>
                  </a:lnTo>
                  <a:lnTo>
                    <a:pt x="44500" y="8115"/>
                  </a:lnTo>
                  <a:lnTo>
                    <a:pt x="43395" y="9169"/>
                  </a:lnTo>
                  <a:lnTo>
                    <a:pt x="43395" y="11785"/>
                  </a:lnTo>
                  <a:lnTo>
                    <a:pt x="44500" y="12839"/>
                  </a:lnTo>
                  <a:lnTo>
                    <a:pt x="47205" y="12839"/>
                  </a:lnTo>
                  <a:lnTo>
                    <a:pt x="48310" y="11785"/>
                  </a:lnTo>
                  <a:lnTo>
                    <a:pt x="48310" y="10477"/>
                  </a:lnTo>
                  <a:lnTo>
                    <a:pt x="48310" y="9169"/>
                  </a:lnTo>
                  <a:close/>
                </a:path>
                <a:path w="148590" h="20954">
                  <a:moveTo>
                    <a:pt x="53936" y="17284"/>
                  </a:moveTo>
                  <a:lnTo>
                    <a:pt x="52832" y="16230"/>
                  </a:lnTo>
                  <a:lnTo>
                    <a:pt x="51015" y="16230"/>
                  </a:lnTo>
                  <a:lnTo>
                    <a:pt x="50126" y="16230"/>
                  </a:lnTo>
                  <a:lnTo>
                    <a:pt x="48310" y="16230"/>
                  </a:lnTo>
                  <a:lnTo>
                    <a:pt x="47205" y="17284"/>
                  </a:lnTo>
                  <a:lnTo>
                    <a:pt x="47205" y="19900"/>
                  </a:lnTo>
                  <a:lnTo>
                    <a:pt x="48310" y="20955"/>
                  </a:lnTo>
                  <a:lnTo>
                    <a:pt x="50126" y="20955"/>
                  </a:lnTo>
                  <a:lnTo>
                    <a:pt x="51015" y="20955"/>
                  </a:lnTo>
                  <a:lnTo>
                    <a:pt x="52832" y="20955"/>
                  </a:lnTo>
                  <a:lnTo>
                    <a:pt x="53936" y="19900"/>
                  </a:lnTo>
                  <a:lnTo>
                    <a:pt x="53936" y="18592"/>
                  </a:lnTo>
                  <a:lnTo>
                    <a:pt x="53936" y="17284"/>
                  </a:lnTo>
                  <a:close/>
                </a:path>
                <a:path w="148590" h="20954">
                  <a:moveTo>
                    <a:pt x="53936" y="1054"/>
                  </a:moveTo>
                  <a:lnTo>
                    <a:pt x="52832" y="0"/>
                  </a:lnTo>
                  <a:lnTo>
                    <a:pt x="51015" y="0"/>
                  </a:lnTo>
                  <a:lnTo>
                    <a:pt x="50126" y="0"/>
                  </a:lnTo>
                  <a:lnTo>
                    <a:pt x="48310" y="0"/>
                  </a:lnTo>
                  <a:lnTo>
                    <a:pt x="47205" y="1054"/>
                  </a:lnTo>
                  <a:lnTo>
                    <a:pt x="47205" y="3670"/>
                  </a:lnTo>
                  <a:lnTo>
                    <a:pt x="48310" y="4724"/>
                  </a:lnTo>
                  <a:lnTo>
                    <a:pt x="50126" y="4724"/>
                  </a:lnTo>
                  <a:lnTo>
                    <a:pt x="51015" y="4724"/>
                  </a:lnTo>
                  <a:lnTo>
                    <a:pt x="52832" y="4724"/>
                  </a:lnTo>
                  <a:lnTo>
                    <a:pt x="53936" y="3670"/>
                  </a:lnTo>
                  <a:lnTo>
                    <a:pt x="53936" y="2362"/>
                  </a:lnTo>
                  <a:lnTo>
                    <a:pt x="53936" y="1054"/>
                  </a:lnTo>
                  <a:close/>
                </a:path>
                <a:path w="148590" h="20954">
                  <a:moveTo>
                    <a:pt x="57746" y="9169"/>
                  </a:moveTo>
                  <a:lnTo>
                    <a:pt x="56642" y="8115"/>
                  </a:lnTo>
                  <a:lnTo>
                    <a:pt x="53936" y="8115"/>
                  </a:lnTo>
                  <a:lnTo>
                    <a:pt x="52832" y="9169"/>
                  </a:lnTo>
                  <a:lnTo>
                    <a:pt x="52832" y="11785"/>
                  </a:lnTo>
                  <a:lnTo>
                    <a:pt x="53936" y="12839"/>
                  </a:lnTo>
                  <a:lnTo>
                    <a:pt x="56642" y="12839"/>
                  </a:lnTo>
                  <a:lnTo>
                    <a:pt x="57746" y="11785"/>
                  </a:lnTo>
                  <a:lnTo>
                    <a:pt x="57746" y="10477"/>
                  </a:lnTo>
                  <a:lnTo>
                    <a:pt x="57746" y="9169"/>
                  </a:lnTo>
                  <a:close/>
                </a:path>
                <a:path w="148590" h="20954">
                  <a:moveTo>
                    <a:pt x="63373" y="17284"/>
                  </a:moveTo>
                  <a:lnTo>
                    <a:pt x="62268" y="16230"/>
                  </a:lnTo>
                  <a:lnTo>
                    <a:pt x="60464" y="16230"/>
                  </a:lnTo>
                  <a:lnTo>
                    <a:pt x="59563" y="16230"/>
                  </a:lnTo>
                  <a:lnTo>
                    <a:pt x="57759" y="16230"/>
                  </a:lnTo>
                  <a:lnTo>
                    <a:pt x="56654" y="17284"/>
                  </a:lnTo>
                  <a:lnTo>
                    <a:pt x="56654" y="19900"/>
                  </a:lnTo>
                  <a:lnTo>
                    <a:pt x="57759" y="20955"/>
                  </a:lnTo>
                  <a:lnTo>
                    <a:pt x="59563" y="20955"/>
                  </a:lnTo>
                  <a:lnTo>
                    <a:pt x="60464" y="20955"/>
                  </a:lnTo>
                  <a:lnTo>
                    <a:pt x="62268" y="20955"/>
                  </a:lnTo>
                  <a:lnTo>
                    <a:pt x="63373" y="19900"/>
                  </a:lnTo>
                  <a:lnTo>
                    <a:pt x="63373" y="18592"/>
                  </a:lnTo>
                  <a:lnTo>
                    <a:pt x="63373" y="17284"/>
                  </a:lnTo>
                  <a:close/>
                </a:path>
                <a:path w="148590" h="20954">
                  <a:moveTo>
                    <a:pt x="63373" y="1054"/>
                  </a:moveTo>
                  <a:lnTo>
                    <a:pt x="62268" y="0"/>
                  </a:lnTo>
                  <a:lnTo>
                    <a:pt x="60464" y="0"/>
                  </a:lnTo>
                  <a:lnTo>
                    <a:pt x="59563" y="0"/>
                  </a:lnTo>
                  <a:lnTo>
                    <a:pt x="57759" y="0"/>
                  </a:lnTo>
                  <a:lnTo>
                    <a:pt x="56654" y="1054"/>
                  </a:lnTo>
                  <a:lnTo>
                    <a:pt x="56654" y="3670"/>
                  </a:lnTo>
                  <a:lnTo>
                    <a:pt x="57759" y="4724"/>
                  </a:lnTo>
                  <a:lnTo>
                    <a:pt x="59563" y="4724"/>
                  </a:lnTo>
                  <a:lnTo>
                    <a:pt x="60464" y="4724"/>
                  </a:lnTo>
                  <a:lnTo>
                    <a:pt x="62268" y="4724"/>
                  </a:lnTo>
                  <a:lnTo>
                    <a:pt x="63373" y="3670"/>
                  </a:lnTo>
                  <a:lnTo>
                    <a:pt x="63373" y="2362"/>
                  </a:lnTo>
                  <a:lnTo>
                    <a:pt x="63373" y="1054"/>
                  </a:lnTo>
                  <a:close/>
                </a:path>
                <a:path w="148590" h="20954">
                  <a:moveTo>
                    <a:pt x="67195" y="9169"/>
                  </a:moveTo>
                  <a:lnTo>
                    <a:pt x="66090" y="8115"/>
                  </a:lnTo>
                  <a:lnTo>
                    <a:pt x="63385" y="8115"/>
                  </a:lnTo>
                  <a:lnTo>
                    <a:pt x="62280" y="9169"/>
                  </a:lnTo>
                  <a:lnTo>
                    <a:pt x="62280" y="11785"/>
                  </a:lnTo>
                  <a:lnTo>
                    <a:pt x="63385" y="12839"/>
                  </a:lnTo>
                  <a:lnTo>
                    <a:pt x="66090" y="12839"/>
                  </a:lnTo>
                  <a:lnTo>
                    <a:pt x="67195" y="11785"/>
                  </a:lnTo>
                  <a:lnTo>
                    <a:pt x="67195" y="10477"/>
                  </a:lnTo>
                  <a:lnTo>
                    <a:pt x="67195" y="9169"/>
                  </a:lnTo>
                  <a:close/>
                </a:path>
                <a:path w="148590" h="20954">
                  <a:moveTo>
                    <a:pt x="72821" y="17284"/>
                  </a:moveTo>
                  <a:lnTo>
                    <a:pt x="71716" y="16230"/>
                  </a:lnTo>
                  <a:lnTo>
                    <a:pt x="69913" y="16230"/>
                  </a:lnTo>
                  <a:lnTo>
                    <a:pt x="69011" y="16230"/>
                  </a:lnTo>
                  <a:lnTo>
                    <a:pt x="67208" y="16230"/>
                  </a:lnTo>
                  <a:lnTo>
                    <a:pt x="66103" y="17284"/>
                  </a:lnTo>
                  <a:lnTo>
                    <a:pt x="66103" y="19900"/>
                  </a:lnTo>
                  <a:lnTo>
                    <a:pt x="67208" y="20955"/>
                  </a:lnTo>
                  <a:lnTo>
                    <a:pt x="69011" y="20955"/>
                  </a:lnTo>
                  <a:lnTo>
                    <a:pt x="69913" y="20955"/>
                  </a:lnTo>
                  <a:lnTo>
                    <a:pt x="71716" y="20955"/>
                  </a:lnTo>
                  <a:lnTo>
                    <a:pt x="72821" y="19900"/>
                  </a:lnTo>
                  <a:lnTo>
                    <a:pt x="72821" y="18592"/>
                  </a:lnTo>
                  <a:lnTo>
                    <a:pt x="72821" y="17284"/>
                  </a:lnTo>
                  <a:close/>
                </a:path>
                <a:path w="148590" h="20954">
                  <a:moveTo>
                    <a:pt x="72821" y="1054"/>
                  </a:moveTo>
                  <a:lnTo>
                    <a:pt x="71716" y="0"/>
                  </a:lnTo>
                  <a:lnTo>
                    <a:pt x="69913" y="0"/>
                  </a:lnTo>
                  <a:lnTo>
                    <a:pt x="69011" y="0"/>
                  </a:lnTo>
                  <a:lnTo>
                    <a:pt x="67208" y="0"/>
                  </a:lnTo>
                  <a:lnTo>
                    <a:pt x="66103" y="1054"/>
                  </a:lnTo>
                  <a:lnTo>
                    <a:pt x="66103" y="3670"/>
                  </a:lnTo>
                  <a:lnTo>
                    <a:pt x="67208" y="4724"/>
                  </a:lnTo>
                  <a:lnTo>
                    <a:pt x="69011" y="4724"/>
                  </a:lnTo>
                  <a:lnTo>
                    <a:pt x="69913" y="4724"/>
                  </a:lnTo>
                  <a:lnTo>
                    <a:pt x="71716" y="4724"/>
                  </a:lnTo>
                  <a:lnTo>
                    <a:pt x="72821" y="3670"/>
                  </a:lnTo>
                  <a:lnTo>
                    <a:pt x="72821" y="2362"/>
                  </a:lnTo>
                  <a:lnTo>
                    <a:pt x="72821" y="1054"/>
                  </a:lnTo>
                  <a:close/>
                </a:path>
                <a:path w="148590" h="20954">
                  <a:moveTo>
                    <a:pt x="76631" y="9169"/>
                  </a:moveTo>
                  <a:lnTo>
                    <a:pt x="75526" y="8115"/>
                  </a:lnTo>
                  <a:lnTo>
                    <a:pt x="72821" y="8115"/>
                  </a:lnTo>
                  <a:lnTo>
                    <a:pt x="71716" y="9169"/>
                  </a:lnTo>
                  <a:lnTo>
                    <a:pt x="71716" y="11785"/>
                  </a:lnTo>
                  <a:lnTo>
                    <a:pt x="72821" y="12839"/>
                  </a:lnTo>
                  <a:lnTo>
                    <a:pt x="75526" y="12839"/>
                  </a:lnTo>
                  <a:lnTo>
                    <a:pt x="76631" y="11785"/>
                  </a:lnTo>
                  <a:lnTo>
                    <a:pt x="76631" y="10477"/>
                  </a:lnTo>
                  <a:lnTo>
                    <a:pt x="76631" y="9169"/>
                  </a:lnTo>
                  <a:close/>
                </a:path>
                <a:path w="148590" h="20954">
                  <a:moveTo>
                    <a:pt x="82257" y="17284"/>
                  </a:moveTo>
                  <a:lnTo>
                    <a:pt x="81153" y="16230"/>
                  </a:lnTo>
                  <a:lnTo>
                    <a:pt x="79349" y="16230"/>
                  </a:lnTo>
                  <a:lnTo>
                    <a:pt x="78447" y="16230"/>
                  </a:lnTo>
                  <a:lnTo>
                    <a:pt x="76644" y="16230"/>
                  </a:lnTo>
                  <a:lnTo>
                    <a:pt x="75539" y="17284"/>
                  </a:lnTo>
                  <a:lnTo>
                    <a:pt x="75539" y="19900"/>
                  </a:lnTo>
                  <a:lnTo>
                    <a:pt x="76644" y="20955"/>
                  </a:lnTo>
                  <a:lnTo>
                    <a:pt x="78447" y="20955"/>
                  </a:lnTo>
                  <a:lnTo>
                    <a:pt x="79349" y="20955"/>
                  </a:lnTo>
                  <a:lnTo>
                    <a:pt x="81153" y="20955"/>
                  </a:lnTo>
                  <a:lnTo>
                    <a:pt x="82257" y="19900"/>
                  </a:lnTo>
                  <a:lnTo>
                    <a:pt x="82257" y="18592"/>
                  </a:lnTo>
                  <a:lnTo>
                    <a:pt x="82257" y="17284"/>
                  </a:lnTo>
                  <a:close/>
                </a:path>
                <a:path w="148590" h="20954">
                  <a:moveTo>
                    <a:pt x="82257" y="1054"/>
                  </a:moveTo>
                  <a:lnTo>
                    <a:pt x="81153" y="0"/>
                  </a:lnTo>
                  <a:lnTo>
                    <a:pt x="79349" y="0"/>
                  </a:lnTo>
                  <a:lnTo>
                    <a:pt x="78447" y="0"/>
                  </a:lnTo>
                  <a:lnTo>
                    <a:pt x="76644" y="0"/>
                  </a:lnTo>
                  <a:lnTo>
                    <a:pt x="75539" y="1054"/>
                  </a:lnTo>
                  <a:lnTo>
                    <a:pt x="75539" y="3670"/>
                  </a:lnTo>
                  <a:lnTo>
                    <a:pt x="76644" y="4724"/>
                  </a:lnTo>
                  <a:lnTo>
                    <a:pt x="78447" y="4724"/>
                  </a:lnTo>
                  <a:lnTo>
                    <a:pt x="79349" y="4724"/>
                  </a:lnTo>
                  <a:lnTo>
                    <a:pt x="81153" y="4724"/>
                  </a:lnTo>
                  <a:lnTo>
                    <a:pt x="82257" y="3670"/>
                  </a:lnTo>
                  <a:lnTo>
                    <a:pt x="82257" y="2362"/>
                  </a:lnTo>
                  <a:lnTo>
                    <a:pt x="82257" y="1054"/>
                  </a:lnTo>
                  <a:close/>
                </a:path>
                <a:path w="148590" h="20954">
                  <a:moveTo>
                    <a:pt x="86080" y="9169"/>
                  </a:moveTo>
                  <a:lnTo>
                    <a:pt x="84975" y="8115"/>
                  </a:lnTo>
                  <a:lnTo>
                    <a:pt x="82270" y="8115"/>
                  </a:lnTo>
                  <a:lnTo>
                    <a:pt x="81165" y="9169"/>
                  </a:lnTo>
                  <a:lnTo>
                    <a:pt x="81165" y="11785"/>
                  </a:lnTo>
                  <a:lnTo>
                    <a:pt x="82270" y="12839"/>
                  </a:lnTo>
                  <a:lnTo>
                    <a:pt x="84975" y="12839"/>
                  </a:lnTo>
                  <a:lnTo>
                    <a:pt x="86080" y="11785"/>
                  </a:lnTo>
                  <a:lnTo>
                    <a:pt x="86080" y="10477"/>
                  </a:lnTo>
                  <a:lnTo>
                    <a:pt x="86080" y="9169"/>
                  </a:lnTo>
                  <a:close/>
                </a:path>
                <a:path w="148590" h="20954">
                  <a:moveTo>
                    <a:pt x="91706" y="17284"/>
                  </a:moveTo>
                  <a:lnTo>
                    <a:pt x="90601" y="16230"/>
                  </a:lnTo>
                  <a:lnTo>
                    <a:pt x="88798" y="16230"/>
                  </a:lnTo>
                  <a:lnTo>
                    <a:pt x="87896" y="16230"/>
                  </a:lnTo>
                  <a:lnTo>
                    <a:pt x="86093" y="16230"/>
                  </a:lnTo>
                  <a:lnTo>
                    <a:pt x="84988" y="17284"/>
                  </a:lnTo>
                  <a:lnTo>
                    <a:pt x="84988" y="19900"/>
                  </a:lnTo>
                  <a:lnTo>
                    <a:pt x="86093" y="20955"/>
                  </a:lnTo>
                  <a:lnTo>
                    <a:pt x="87896" y="20955"/>
                  </a:lnTo>
                  <a:lnTo>
                    <a:pt x="88798" y="20955"/>
                  </a:lnTo>
                  <a:lnTo>
                    <a:pt x="90601" y="20955"/>
                  </a:lnTo>
                  <a:lnTo>
                    <a:pt x="91706" y="19900"/>
                  </a:lnTo>
                  <a:lnTo>
                    <a:pt x="91706" y="18592"/>
                  </a:lnTo>
                  <a:lnTo>
                    <a:pt x="91706" y="17284"/>
                  </a:lnTo>
                  <a:close/>
                </a:path>
                <a:path w="148590" h="20954">
                  <a:moveTo>
                    <a:pt x="91706" y="1054"/>
                  </a:moveTo>
                  <a:lnTo>
                    <a:pt x="90601" y="0"/>
                  </a:lnTo>
                  <a:lnTo>
                    <a:pt x="88798" y="0"/>
                  </a:lnTo>
                  <a:lnTo>
                    <a:pt x="87896" y="0"/>
                  </a:lnTo>
                  <a:lnTo>
                    <a:pt x="86093" y="0"/>
                  </a:lnTo>
                  <a:lnTo>
                    <a:pt x="84988" y="1054"/>
                  </a:lnTo>
                  <a:lnTo>
                    <a:pt x="84988" y="3670"/>
                  </a:lnTo>
                  <a:lnTo>
                    <a:pt x="86093" y="4724"/>
                  </a:lnTo>
                  <a:lnTo>
                    <a:pt x="87896" y="4724"/>
                  </a:lnTo>
                  <a:lnTo>
                    <a:pt x="88798" y="4724"/>
                  </a:lnTo>
                  <a:lnTo>
                    <a:pt x="90601" y="4724"/>
                  </a:lnTo>
                  <a:lnTo>
                    <a:pt x="91706" y="3670"/>
                  </a:lnTo>
                  <a:lnTo>
                    <a:pt x="91706" y="2362"/>
                  </a:lnTo>
                  <a:lnTo>
                    <a:pt x="91706" y="1054"/>
                  </a:lnTo>
                  <a:close/>
                </a:path>
                <a:path w="148590" h="20954">
                  <a:moveTo>
                    <a:pt x="95516" y="9169"/>
                  </a:moveTo>
                  <a:lnTo>
                    <a:pt x="94411" y="8115"/>
                  </a:lnTo>
                  <a:lnTo>
                    <a:pt x="91706" y="8115"/>
                  </a:lnTo>
                  <a:lnTo>
                    <a:pt x="90601" y="9169"/>
                  </a:lnTo>
                  <a:lnTo>
                    <a:pt x="90601" y="11785"/>
                  </a:lnTo>
                  <a:lnTo>
                    <a:pt x="91706" y="12839"/>
                  </a:lnTo>
                  <a:lnTo>
                    <a:pt x="94411" y="12839"/>
                  </a:lnTo>
                  <a:lnTo>
                    <a:pt x="95516" y="11785"/>
                  </a:lnTo>
                  <a:lnTo>
                    <a:pt x="95516" y="10477"/>
                  </a:lnTo>
                  <a:lnTo>
                    <a:pt x="95516" y="9169"/>
                  </a:lnTo>
                  <a:close/>
                </a:path>
                <a:path w="148590" h="20954">
                  <a:moveTo>
                    <a:pt x="101142" y="17284"/>
                  </a:moveTo>
                  <a:lnTo>
                    <a:pt x="100037" y="16230"/>
                  </a:lnTo>
                  <a:lnTo>
                    <a:pt x="98234" y="16230"/>
                  </a:lnTo>
                  <a:lnTo>
                    <a:pt x="97332" y="16230"/>
                  </a:lnTo>
                  <a:lnTo>
                    <a:pt x="95529" y="16230"/>
                  </a:lnTo>
                  <a:lnTo>
                    <a:pt x="94424" y="17284"/>
                  </a:lnTo>
                  <a:lnTo>
                    <a:pt x="94424" y="19900"/>
                  </a:lnTo>
                  <a:lnTo>
                    <a:pt x="95529" y="20955"/>
                  </a:lnTo>
                  <a:lnTo>
                    <a:pt x="97332" y="20955"/>
                  </a:lnTo>
                  <a:lnTo>
                    <a:pt x="98234" y="20955"/>
                  </a:lnTo>
                  <a:lnTo>
                    <a:pt x="100037" y="20955"/>
                  </a:lnTo>
                  <a:lnTo>
                    <a:pt x="101142" y="19900"/>
                  </a:lnTo>
                  <a:lnTo>
                    <a:pt x="101142" y="18592"/>
                  </a:lnTo>
                  <a:lnTo>
                    <a:pt x="101142" y="17284"/>
                  </a:lnTo>
                  <a:close/>
                </a:path>
                <a:path w="148590" h="20954">
                  <a:moveTo>
                    <a:pt x="101142" y="1054"/>
                  </a:moveTo>
                  <a:lnTo>
                    <a:pt x="100037" y="0"/>
                  </a:lnTo>
                  <a:lnTo>
                    <a:pt x="98234" y="0"/>
                  </a:lnTo>
                  <a:lnTo>
                    <a:pt x="97332" y="0"/>
                  </a:lnTo>
                  <a:lnTo>
                    <a:pt x="95529" y="0"/>
                  </a:lnTo>
                  <a:lnTo>
                    <a:pt x="94424" y="1054"/>
                  </a:lnTo>
                  <a:lnTo>
                    <a:pt x="94424" y="3670"/>
                  </a:lnTo>
                  <a:lnTo>
                    <a:pt x="95529" y="4724"/>
                  </a:lnTo>
                  <a:lnTo>
                    <a:pt x="97332" y="4724"/>
                  </a:lnTo>
                  <a:lnTo>
                    <a:pt x="98234" y="4724"/>
                  </a:lnTo>
                  <a:lnTo>
                    <a:pt x="100037" y="4724"/>
                  </a:lnTo>
                  <a:lnTo>
                    <a:pt x="101142" y="3670"/>
                  </a:lnTo>
                  <a:lnTo>
                    <a:pt x="101142" y="2362"/>
                  </a:lnTo>
                  <a:lnTo>
                    <a:pt x="101142" y="1054"/>
                  </a:lnTo>
                  <a:close/>
                </a:path>
                <a:path w="148590" h="20954">
                  <a:moveTo>
                    <a:pt x="104965" y="9169"/>
                  </a:moveTo>
                  <a:lnTo>
                    <a:pt x="103860" y="8115"/>
                  </a:lnTo>
                  <a:lnTo>
                    <a:pt x="101155" y="8115"/>
                  </a:lnTo>
                  <a:lnTo>
                    <a:pt x="100050" y="9169"/>
                  </a:lnTo>
                  <a:lnTo>
                    <a:pt x="100050" y="11785"/>
                  </a:lnTo>
                  <a:lnTo>
                    <a:pt x="101155" y="12839"/>
                  </a:lnTo>
                  <a:lnTo>
                    <a:pt x="103860" y="12839"/>
                  </a:lnTo>
                  <a:lnTo>
                    <a:pt x="104965" y="11785"/>
                  </a:lnTo>
                  <a:lnTo>
                    <a:pt x="104965" y="10477"/>
                  </a:lnTo>
                  <a:lnTo>
                    <a:pt x="104965" y="9169"/>
                  </a:lnTo>
                  <a:close/>
                </a:path>
                <a:path w="148590" h="20954">
                  <a:moveTo>
                    <a:pt x="110591" y="17284"/>
                  </a:moveTo>
                  <a:lnTo>
                    <a:pt x="109486" y="16230"/>
                  </a:lnTo>
                  <a:lnTo>
                    <a:pt x="107683" y="16230"/>
                  </a:lnTo>
                  <a:lnTo>
                    <a:pt x="106781" y="16230"/>
                  </a:lnTo>
                  <a:lnTo>
                    <a:pt x="104978" y="16230"/>
                  </a:lnTo>
                  <a:lnTo>
                    <a:pt x="103873" y="17284"/>
                  </a:lnTo>
                  <a:lnTo>
                    <a:pt x="103873" y="19900"/>
                  </a:lnTo>
                  <a:lnTo>
                    <a:pt x="104978" y="20955"/>
                  </a:lnTo>
                  <a:lnTo>
                    <a:pt x="106781" y="20955"/>
                  </a:lnTo>
                  <a:lnTo>
                    <a:pt x="107683" y="20955"/>
                  </a:lnTo>
                  <a:lnTo>
                    <a:pt x="109486" y="20955"/>
                  </a:lnTo>
                  <a:lnTo>
                    <a:pt x="110591" y="19900"/>
                  </a:lnTo>
                  <a:lnTo>
                    <a:pt x="110591" y="18592"/>
                  </a:lnTo>
                  <a:lnTo>
                    <a:pt x="110591" y="17284"/>
                  </a:lnTo>
                  <a:close/>
                </a:path>
                <a:path w="148590" h="20954">
                  <a:moveTo>
                    <a:pt x="110591" y="1054"/>
                  </a:moveTo>
                  <a:lnTo>
                    <a:pt x="109486" y="0"/>
                  </a:lnTo>
                  <a:lnTo>
                    <a:pt x="107683" y="0"/>
                  </a:lnTo>
                  <a:lnTo>
                    <a:pt x="106781" y="0"/>
                  </a:lnTo>
                  <a:lnTo>
                    <a:pt x="104978" y="0"/>
                  </a:lnTo>
                  <a:lnTo>
                    <a:pt x="103873" y="1054"/>
                  </a:lnTo>
                  <a:lnTo>
                    <a:pt x="103873" y="3670"/>
                  </a:lnTo>
                  <a:lnTo>
                    <a:pt x="104978" y="4724"/>
                  </a:lnTo>
                  <a:lnTo>
                    <a:pt x="106781" y="4724"/>
                  </a:lnTo>
                  <a:lnTo>
                    <a:pt x="107683" y="4724"/>
                  </a:lnTo>
                  <a:lnTo>
                    <a:pt x="109486" y="4724"/>
                  </a:lnTo>
                  <a:lnTo>
                    <a:pt x="110591" y="3670"/>
                  </a:lnTo>
                  <a:lnTo>
                    <a:pt x="110591" y="2362"/>
                  </a:lnTo>
                  <a:lnTo>
                    <a:pt x="110591" y="1054"/>
                  </a:lnTo>
                  <a:close/>
                </a:path>
                <a:path w="148590" h="20954">
                  <a:moveTo>
                    <a:pt x="114414" y="9169"/>
                  </a:moveTo>
                  <a:lnTo>
                    <a:pt x="113309" y="8115"/>
                  </a:lnTo>
                  <a:lnTo>
                    <a:pt x="110604" y="8115"/>
                  </a:lnTo>
                  <a:lnTo>
                    <a:pt x="109499" y="9169"/>
                  </a:lnTo>
                  <a:lnTo>
                    <a:pt x="109499" y="11785"/>
                  </a:lnTo>
                  <a:lnTo>
                    <a:pt x="110604" y="12839"/>
                  </a:lnTo>
                  <a:lnTo>
                    <a:pt x="113309" y="12839"/>
                  </a:lnTo>
                  <a:lnTo>
                    <a:pt x="114414" y="11785"/>
                  </a:lnTo>
                  <a:lnTo>
                    <a:pt x="114414" y="10477"/>
                  </a:lnTo>
                  <a:lnTo>
                    <a:pt x="114414" y="9169"/>
                  </a:lnTo>
                  <a:close/>
                </a:path>
                <a:path w="148590" h="20954">
                  <a:moveTo>
                    <a:pt x="120027" y="17284"/>
                  </a:moveTo>
                  <a:lnTo>
                    <a:pt x="118922" y="16230"/>
                  </a:lnTo>
                  <a:lnTo>
                    <a:pt x="117119" y="16230"/>
                  </a:lnTo>
                  <a:lnTo>
                    <a:pt x="116217" y="16230"/>
                  </a:lnTo>
                  <a:lnTo>
                    <a:pt x="114414" y="16230"/>
                  </a:lnTo>
                  <a:lnTo>
                    <a:pt x="113309" y="17284"/>
                  </a:lnTo>
                  <a:lnTo>
                    <a:pt x="113309" y="19900"/>
                  </a:lnTo>
                  <a:lnTo>
                    <a:pt x="114414" y="20955"/>
                  </a:lnTo>
                  <a:lnTo>
                    <a:pt x="116217" y="20955"/>
                  </a:lnTo>
                  <a:lnTo>
                    <a:pt x="117119" y="20955"/>
                  </a:lnTo>
                  <a:lnTo>
                    <a:pt x="118922" y="20955"/>
                  </a:lnTo>
                  <a:lnTo>
                    <a:pt x="120027" y="19900"/>
                  </a:lnTo>
                  <a:lnTo>
                    <a:pt x="120027" y="18592"/>
                  </a:lnTo>
                  <a:lnTo>
                    <a:pt x="120027" y="17284"/>
                  </a:lnTo>
                  <a:close/>
                </a:path>
                <a:path w="148590" h="20954">
                  <a:moveTo>
                    <a:pt x="120027" y="1054"/>
                  </a:moveTo>
                  <a:lnTo>
                    <a:pt x="118922" y="0"/>
                  </a:lnTo>
                  <a:lnTo>
                    <a:pt x="117119" y="0"/>
                  </a:lnTo>
                  <a:lnTo>
                    <a:pt x="116217" y="0"/>
                  </a:lnTo>
                  <a:lnTo>
                    <a:pt x="114414" y="0"/>
                  </a:lnTo>
                  <a:lnTo>
                    <a:pt x="113309" y="1054"/>
                  </a:lnTo>
                  <a:lnTo>
                    <a:pt x="113309" y="3670"/>
                  </a:lnTo>
                  <a:lnTo>
                    <a:pt x="114414" y="4724"/>
                  </a:lnTo>
                  <a:lnTo>
                    <a:pt x="116217" y="4724"/>
                  </a:lnTo>
                  <a:lnTo>
                    <a:pt x="117119" y="4724"/>
                  </a:lnTo>
                  <a:lnTo>
                    <a:pt x="118922" y="4724"/>
                  </a:lnTo>
                  <a:lnTo>
                    <a:pt x="120027" y="3670"/>
                  </a:lnTo>
                  <a:lnTo>
                    <a:pt x="120027" y="2362"/>
                  </a:lnTo>
                  <a:lnTo>
                    <a:pt x="120027" y="1054"/>
                  </a:lnTo>
                  <a:close/>
                </a:path>
                <a:path w="148590" h="20954">
                  <a:moveTo>
                    <a:pt x="123850" y="9169"/>
                  </a:moveTo>
                  <a:lnTo>
                    <a:pt x="122745" y="8115"/>
                  </a:lnTo>
                  <a:lnTo>
                    <a:pt x="120040" y="8115"/>
                  </a:lnTo>
                  <a:lnTo>
                    <a:pt x="118935" y="9169"/>
                  </a:lnTo>
                  <a:lnTo>
                    <a:pt x="118935" y="11785"/>
                  </a:lnTo>
                  <a:lnTo>
                    <a:pt x="120040" y="12839"/>
                  </a:lnTo>
                  <a:lnTo>
                    <a:pt x="122745" y="12839"/>
                  </a:lnTo>
                  <a:lnTo>
                    <a:pt x="123850" y="11785"/>
                  </a:lnTo>
                  <a:lnTo>
                    <a:pt x="123850" y="10477"/>
                  </a:lnTo>
                  <a:lnTo>
                    <a:pt x="123850" y="9169"/>
                  </a:lnTo>
                  <a:close/>
                </a:path>
                <a:path w="148590" h="20954">
                  <a:moveTo>
                    <a:pt x="129476" y="17284"/>
                  </a:moveTo>
                  <a:lnTo>
                    <a:pt x="128371" y="16230"/>
                  </a:lnTo>
                  <a:lnTo>
                    <a:pt x="126568" y="16230"/>
                  </a:lnTo>
                  <a:lnTo>
                    <a:pt x="125666" y="16230"/>
                  </a:lnTo>
                  <a:lnTo>
                    <a:pt x="123863" y="16230"/>
                  </a:lnTo>
                  <a:lnTo>
                    <a:pt x="122758" y="17284"/>
                  </a:lnTo>
                  <a:lnTo>
                    <a:pt x="122758" y="19900"/>
                  </a:lnTo>
                  <a:lnTo>
                    <a:pt x="123863" y="20955"/>
                  </a:lnTo>
                  <a:lnTo>
                    <a:pt x="125666" y="20955"/>
                  </a:lnTo>
                  <a:lnTo>
                    <a:pt x="126568" y="20955"/>
                  </a:lnTo>
                  <a:lnTo>
                    <a:pt x="128371" y="20955"/>
                  </a:lnTo>
                  <a:lnTo>
                    <a:pt x="129476" y="19900"/>
                  </a:lnTo>
                  <a:lnTo>
                    <a:pt x="129476" y="18592"/>
                  </a:lnTo>
                  <a:lnTo>
                    <a:pt x="129476" y="17284"/>
                  </a:lnTo>
                  <a:close/>
                </a:path>
                <a:path w="148590" h="20954">
                  <a:moveTo>
                    <a:pt x="129476" y="1054"/>
                  </a:moveTo>
                  <a:lnTo>
                    <a:pt x="128371" y="0"/>
                  </a:lnTo>
                  <a:lnTo>
                    <a:pt x="126568" y="0"/>
                  </a:lnTo>
                  <a:lnTo>
                    <a:pt x="125666" y="0"/>
                  </a:lnTo>
                  <a:lnTo>
                    <a:pt x="123863" y="0"/>
                  </a:lnTo>
                  <a:lnTo>
                    <a:pt x="122758" y="1054"/>
                  </a:lnTo>
                  <a:lnTo>
                    <a:pt x="122758" y="3670"/>
                  </a:lnTo>
                  <a:lnTo>
                    <a:pt x="123863" y="4724"/>
                  </a:lnTo>
                  <a:lnTo>
                    <a:pt x="125666" y="4724"/>
                  </a:lnTo>
                  <a:lnTo>
                    <a:pt x="126568" y="4724"/>
                  </a:lnTo>
                  <a:lnTo>
                    <a:pt x="128371" y="4724"/>
                  </a:lnTo>
                  <a:lnTo>
                    <a:pt x="129476" y="3670"/>
                  </a:lnTo>
                  <a:lnTo>
                    <a:pt x="129476" y="2362"/>
                  </a:lnTo>
                  <a:lnTo>
                    <a:pt x="129476" y="1054"/>
                  </a:lnTo>
                  <a:close/>
                </a:path>
                <a:path w="148590" h="20954">
                  <a:moveTo>
                    <a:pt x="133299" y="9169"/>
                  </a:moveTo>
                  <a:lnTo>
                    <a:pt x="132194" y="8115"/>
                  </a:lnTo>
                  <a:lnTo>
                    <a:pt x="129489" y="8115"/>
                  </a:lnTo>
                  <a:lnTo>
                    <a:pt x="128384" y="9169"/>
                  </a:lnTo>
                  <a:lnTo>
                    <a:pt x="128384" y="11785"/>
                  </a:lnTo>
                  <a:lnTo>
                    <a:pt x="129489" y="12839"/>
                  </a:lnTo>
                  <a:lnTo>
                    <a:pt x="132194" y="12839"/>
                  </a:lnTo>
                  <a:lnTo>
                    <a:pt x="133299" y="11785"/>
                  </a:lnTo>
                  <a:lnTo>
                    <a:pt x="133299" y="10477"/>
                  </a:lnTo>
                  <a:lnTo>
                    <a:pt x="133299" y="9169"/>
                  </a:lnTo>
                  <a:close/>
                </a:path>
                <a:path w="148590" h="20954">
                  <a:moveTo>
                    <a:pt x="138912" y="17284"/>
                  </a:moveTo>
                  <a:lnTo>
                    <a:pt x="137807" y="16230"/>
                  </a:lnTo>
                  <a:lnTo>
                    <a:pt x="135102" y="16230"/>
                  </a:lnTo>
                  <a:lnTo>
                    <a:pt x="133997" y="17284"/>
                  </a:lnTo>
                  <a:lnTo>
                    <a:pt x="133997" y="19900"/>
                  </a:lnTo>
                  <a:lnTo>
                    <a:pt x="135102" y="20955"/>
                  </a:lnTo>
                  <a:lnTo>
                    <a:pt x="137807" y="20955"/>
                  </a:lnTo>
                  <a:lnTo>
                    <a:pt x="138912" y="19900"/>
                  </a:lnTo>
                  <a:lnTo>
                    <a:pt x="138912" y="18592"/>
                  </a:lnTo>
                  <a:lnTo>
                    <a:pt x="138912" y="17284"/>
                  </a:lnTo>
                  <a:close/>
                </a:path>
                <a:path w="148590" h="20954">
                  <a:moveTo>
                    <a:pt x="138912" y="1054"/>
                  </a:moveTo>
                  <a:lnTo>
                    <a:pt x="137807" y="0"/>
                  </a:lnTo>
                  <a:lnTo>
                    <a:pt x="135102" y="0"/>
                  </a:lnTo>
                  <a:lnTo>
                    <a:pt x="133997" y="1054"/>
                  </a:lnTo>
                  <a:lnTo>
                    <a:pt x="133997" y="3670"/>
                  </a:lnTo>
                  <a:lnTo>
                    <a:pt x="135102" y="4724"/>
                  </a:lnTo>
                  <a:lnTo>
                    <a:pt x="137807" y="4724"/>
                  </a:lnTo>
                  <a:lnTo>
                    <a:pt x="138912" y="3670"/>
                  </a:lnTo>
                  <a:lnTo>
                    <a:pt x="138912" y="2362"/>
                  </a:lnTo>
                  <a:lnTo>
                    <a:pt x="138912" y="1054"/>
                  </a:lnTo>
                  <a:close/>
                </a:path>
                <a:path w="148590" h="20954">
                  <a:moveTo>
                    <a:pt x="148361" y="17284"/>
                  </a:moveTo>
                  <a:lnTo>
                    <a:pt x="147256" y="16230"/>
                  </a:lnTo>
                  <a:lnTo>
                    <a:pt x="144551" y="16230"/>
                  </a:lnTo>
                  <a:lnTo>
                    <a:pt x="143446" y="17284"/>
                  </a:lnTo>
                  <a:lnTo>
                    <a:pt x="143446" y="19900"/>
                  </a:lnTo>
                  <a:lnTo>
                    <a:pt x="144551" y="20955"/>
                  </a:lnTo>
                  <a:lnTo>
                    <a:pt x="147256" y="20955"/>
                  </a:lnTo>
                  <a:lnTo>
                    <a:pt x="148361" y="19900"/>
                  </a:lnTo>
                  <a:lnTo>
                    <a:pt x="148361" y="18592"/>
                  </a:lnTo>
                  <a:lnTo>
                    <a:pt x="148361" y="1728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46557" y="7293330"/>
              <a:ext cx="266065" cy="35560"/>
            </a:xfrm>
            <a:custGeom>
              <a:avLst/>
              <a:gdLst/>
              <a:ahLst/>
              <a:cxnLst/>
              <a:rect l="l" t="t" r="r" b="b"/>
              <a:pathLst>
                <a:path w="266065" h="35559">
                  <a:moveTo>
                    <a:pt x="4914" y="9169"/>
                  </a:moveTo>
                  <a:lnTo>
                    <a:pt x="3810" y="8115"/>
                  </a:lnTo>
                  <a:lnTo>
                    <a:pt x="1104" y="8115"/>
                  </a:lnTo>
                  <a:lnTo>
                    <a:pt x="0" y="9169"/>
                  </a:lnTo>
                  <a:lnTo>
                    <a:pt x="0" y="11785"/>
                  </a:lnTo>
                  <a:lnTo>
                    <a:pt x="1104" y="12839"/>
                  </a:lnTo>
                  <a:lnTo>
                    <a:pt x="3810" y="12839"/>
                  </a:lnTo>
                  <a:lnTo>
                    <a:pt x="4914" y="11785"/>
                  </a:lnTo>
                  <a:lnTo>
                    <a:pt x="4914" y="10477"/>
                  </a:lnTo>
                  <a:lnTo>
                    <a:pt x="4914" y="9169"/>
                  </a:lnTo>
                  <a:close/>
                </a:path>
                <a:path w="266065" h="35559">
                  <a:moveTo>
                    <a:pt x="10541" y="17297"/>
                  </a:moveTo>
                  <a:lnTo>
                    <a:pt x="9436" y="16243"/>
                  </a:lnTo>
                  <a:lnTo>
                    <a:pt x="7632" y="16243"/>
                  </a:lnTo>
                  <a:lnTo>
                    <a:pt x="6731" y="16243"/>
                  </a:lnTo>
                  <a:lnTo>
                    <a:pt x="4927" y="16243"/>
                  </a:lnTo>
                  <a:lnTo>
                    <a:pt x="3822" y="17297"/>
                  </a:lnTo>
                  <a:lnTo>
                    <a:pt x="3822" y="19913"/>
                  </a:lnTo>
                  <a:lnTo>
                    <a:pt x="4927" y="20967"/>
                  </a:lnTo>
                  <a:lnTo>
                    <a:pt x="6731" y="20967"/>
                  </a:lnTo>
                  <a:lnTo>
                    <a:pt x="7632" y="20967"/>
                  </a:lnTo>
                  <a:lnTo>
                    <a:pt x="9436" y="20967"/>
                  </a:lnTo>
                  <a:lnTo>
                    <a:pt x="10541" y="19913"/>
                  </a:lnTo>
                  <a:lnTo>
                    <a:pt x="10541" y="18605"/>
                  </a:lnTo>
                  <a:lnTo>
                    <a:pt x="10541" y="17297"/>
                  </a:lnTo>
                  <a:close/>
                </a:path>
                <a:path w="266065" h="35559">
                  <a:moveTo>
                    <a:pt x="10541" y="1054"/>
                  </a:moveTo>
                  <a:lnTo>
                    <a:pt x="9436" y="0"/>
                  </a:lnTo>
                  <a:lnTo>
                    <a:pt x="7632" y="0"/>
                  </a:lnTo>
                  <a:lnTo>
                    <a:pt x="6731" y="0"/>
                  </a:lnTo>
                  <a:lnTo>
                    <a:pt x="4927" y="0"/>
                  </a:lnTo>
                  <a:lnTo>
                    <a:pt x="3822" y="1054"/>
                  </a:lnTo>
                  <a:lnTo>
                    <a:pt x="3822" y="3670"/>
                  </a:lnTo>
                  <a:lnTo>
                    <a:pt x="4927" y="4724"/>
                  </a:lnTo>
                  <a:lnTo>
                    <a:pt x="6731" y="4724"/>
                  </a:lnTo>
                  <a:lnTo>
                    <a:pt x="7632" y="4724"/>
                  </a:lnTo>
                  <a:lnTo>
                    <a:pt x="9436" y="4724"/>
                  </a:lnTo>
                  <a:lnTo>
                    <a:pt x="10541" y="3670"/>
                  </a:lnTo>
                  <a:lnTo>
                    <a:pt x="10541" y="2362"/>
                  </a:lnTo>
                  <a:lnTo>
                    <a:pt x="10541" y="1054"/>
                  </a:lnTo>
                  <a:close/>
                </a:path>
                <a:path w="266065" h="35559">
                  <a:moveTo>
                    <a:pt x="14351" y="9169"/>
                  </a:moveTo>
                  <a:lnTo>
                    <a:pt x="13246" y="8115"/>
                  </a:lnTo>
                  <a:lnTo>
                    <a:pt x="10541" y="8115"/>
                  </a:lnTo>
                  <a:lnTo>
                    <a:pt x="9436" y="9169"/>
                  </a:lnTo>
                  <a:lnTo>
                    <a:pt x="9436" y="11785"/>
                  </a:lnTo>
                  <a:lnTo>
                    <a:pt x="10541" y="12839"/>
                  </a:lnTo>
                  <a:lnTo>
                    <a:pt x="13246" y="12839"/>
                  </a:lnTo>
                  <a:lnTo>
                    <a:pt x="14351" y="11785"/>
                  </a:lnTo>
                  <a:lnTo>
                    <a:pt x="14351" y="10477"/>
                  </a:lnTo>
                  <a:lnTo>
                    <a:pt x="14351" y="9169"/>
                  </a:lnTo>
                  <a:close/>
                </a:path>
                <a:path w="266065" h="35559">
                  <a:moveTo>
                    <a:pt x="19977" y="17297"/>
                  </a:moveTo>
                  <a:lnTo>
                    <a:pt x="18872" y="16243"/>
                  </a:lnTo>
                  <a:lnTo>
                    <a:pt x="17068" y="16243"/>
                  </a:lnTo>
                  <a:lnTo>
                    <a:pt x="16167" y="16243"/>
                  </a:lnTo>
                  <a:lnTo>
                    <a:pt x="14363" y="16243"/>
                  </a:lnTo>
                  <a:lnTo>
                    <a:pt x="13258" y="17297"/>
                  </a:lnTo>
                  <a:lnTo>
                    <a:pt x="13258" y="19913"/>
                  </a:lnTo>
                  <a:lnTo>
                    <a:pt x="14363" y="20967"/>
                  </a:lnTo>
                  <a:lnTo>
                    <a:pt x="16167" y="20967"/>
                  </a:lnTo>
                  <a:lnTo>
                    <a:pt x="17068" y="20967"/>
                  </a:lnTo>
                  <a:lnTo>
                    <a:pt x="18872" y="20967"/>
                  </a:lnTo>
                  <a:lnTo>
                    <a:pt x="19977" y="19913"/>
                  </a:lnTo>
                  <a:lnTo>
                    <a:pt x="19977" y="18605"/>
                  </a:lnTo>
                  <a:lnTo>
                    <a:pt x="19977" y="17297"/>
                  </a:lnTo>
                  <a:close/>
                </a:path>
                <a:path w="266065" h="35559">
                  <a:moveTo>
                    <a:pt x="19977" y="1054"/>
                  </a:moveTo>
                  <a:lnTo>
                    <a:pt x="18872" y="0"/>
                  </a:lnTo>
                  <a:lnTo>
                    <a:pt x="17068" y="0"/>
                  </a:lnTo>
                  <a:lnTo>
                    <a:pt x="16167" y="0"/>
                  </a:lnTo>
                  <a:lnTo>
                    <a:pt x="14363" y="0"/>
                  </a:lnTo>
                  <a:lnTo>
                    <a:pt x="13258" y="1054"/>
                  </a:lnTo>
                  <a:lnTo>
                    <a:pt x="13258" y="3670"/>
                  </a:lnTo>
                  <a:lnTo>
                    <a:pt x="14363" y="4724"/>
                  </a:lnTo>
                  <a:lnTo>
                    <a:pt x="16167" y="4724"/>
                  </a:lnTo>
                  <a:lnTo>
                    <a:pt x="17068" y="4724"/>
                  </a:lnTo>
                  <a:lnTo>
                    <a:pt x="18872" y="4724"/>
                  </a:lnTo>
                  <a:lnTo>
                    <a:pt x="19977" y="3670"/>
                  </a:lnTo>
                  <a:lnTo>
                    <a:pt x="19977" y="2362"/>
                  </a:lnTo>
                  <a:lnTo>
                    <a:pt x="19977" y="1054"/>
                  </a:lnTo>
                  <a:close/>
                </a:path>
                <a:path w="266065" h="35559">
                  <a:moveTo>
                    <a:pt x="23799" y="9169"/>
                  </a:moveTo>
                  <a:lnTo>
                    <a:pt x="22694" y="8115"/>
                  </a:lnTo>
                  <a:lnTo>
                    <a:pt x="19989" y="8115"/>
                  </a:lnTo>
                  <a:lnTo>
                    <a:pt x="18884" y="9169"/>
                  </a:lnTo>
                  <a:lnTo>
                    <a:pt x="18884" y="11785"/>
                  </a:lnTo>
                  <a:lnTo>
                    <a:pt x="19989" y="12839"/>
                  </a:lnTo>
                  <a:lnTo>
                    <a:pt x="22694" y="12839"/>
                  </a:lnTo>
                  <a:lnTo>
                    <a:pt x="23799" y="11785"/>
                  </a:lnTo>
                  <a:lnTo>
                    <a:pt x="23799" y="10477"/>
                  </a:lnTo>
                  <a:lnTo>
                    <a:pt x="23799" y="9169"/>
                  </a:lnTo>
                  <a:close/>
                </a:path>
                <a:path w="266065" h="35559">
                  <a:moveTo>
                    <a:pt x="29425" y="17297"/>
                  </a:moveTo>
                  <a:lnTo>
                    <a:pt x="28321" y="16243"/>
                  </a:lnTo>
                  <a:lnTo>
                    <a:pt x="26517" y="16243"/>
                  </a:lnTo>
                  <a:lnTo>
                    <a:pt x="25615" y="16243"/>
                  </a:lnTo>
                  <a:lnTo>
                    <a:pt x="23812" y="16243"/>
                  </a:lnTo>
                  <a:lnTo>
                    <a:pt x="22707" y="17297"/>
                  </a:lnTo>
                  <a:lnTo>
                    <a:pt x="22707" y="19913"/>
                  </a:lnTo>
                  <a:lnTo>
                    <a:pt x="23812" y="20967"/>
                  </a:lnTo>
                  <a:lnTo>
                    <a:pt x="25615" y="20967"/>
                  </a:lnTo>
                  <a:lnTo>
                    <a:pt x="26517" y="20967"/>
                  </a:lnTo>
                  <a:lnTo>
                    <a:pt x="28321" y="20967"/>
                  </a:lnTo>
                  <a:lnTo>
                    <a:pt x="29425" y="19913"/>
                  </a:lnTo>
                  <a:lnTo>
                    <a:pt x="29425" y="18605"/>
                  </a:lnTo>
                  <a:lnTo>
                    <a:pt x="29425" y="17297"/>
                  </a:lnTo>
                  <a:close/>
                </a:path>
                <a:path w="266065" h="35559">
                  <a:moveTo>
                    <a:pt x="29425" y="1054"/>
                  </a:moveTo>
                  <a:lnTo>
                    <a:pt x="28321" y="0"/>
                  </a:lnTo>
                  <a:lnTo>
                    <a:pt x="26517" y="0"/>
                  </a:lnTo>
                  <a:lnTo>
                    <a:pt x="25615" y="0"/>
                  </a:lnTo>
                  <a:lnTo>
                    <a:pt x="23812" y="0"/>
                  </a:lnTo>
                  <a:lnTo>
                    <a:pt x="22707" y="1054"/>
                  </a:lnTo>
                  <a:lnTo>
                    <a:pt x="22707" y="3670"/>
                  </a:lnTo>
                  <a:lnTo>
                    <a:pt x="23812" y="4724"/>
                  </a:lnTo>
                  <a:lnTo>
                    <a:pt x="25615" y="4724"/>
                  </a:lnTo>
                  <a:lnTo>
                    <a:pt x="26517" y="4724"/>
                  </a:lnTo>
                  <a:lnTo>
                    <a:pt x="28321" y="4724"/>
                  </a:lnTo>
                  <a:lnTo>
                    <a:pt x="29425" y="3670"/>
                  </a:lnTo>
                  <a:lnTo>
                    <a:pt x="29425" y="2362"/>
                  </a:lnTo>
                  <a:lnTo>
                    <a:pt x="29425" y="1054"/>
                  </a:lnTo>
                  <a:close/>
                </a:path>
                <a:path w="266065" h="35559">
                  <a:moveTo>
                    <a:pt x="33235" y="9169"/>
                  </a:moveTo>
                  <a:lnTo>
                    <a:pt x="32131" y="8115"/>
                  </a:lnTo>
                  <a:lnTo>
                    <a:pt x="29425" y="8115"/>
                  </a:lnTo>
                  <a:lnTo>
                    <a:pt x="28321" y="9169"/>
                  </a:lnTo>
                  <a:lnTo>
                    <a:pt x="28321" y="11785"/>
                  </a:lnTo>
                  <a:lnTo>
                    <a:pt x="29425" y="12839"/>
                  </a:lnTo>
                  <a:lnTo>
                    <a:pt x="32131" y="12839"/>
                  </a:lnTo>
                  <a:lnTo>
                    <a:pt x="33235" y="11785"/>
                  </a:lnTo>
                  <a:lnTo>
                    <a:pt x="33235" y="10477"/>
                  </a:lnTo>
                  <a:lnTo>
                    <a:pt x="33235" y="9169"/>
                  </a:lnTo>
                  <a:close/>
                </a:path>
                <a:path w="266065" h="35559">
                  <a:moveTo>
                    <a:pt x="38862" y="17297"/>
                  </a:moveTo>
                  <a:lnTo>
                    <a:pt x="37757" y="16243"/>
                  </a:lnTo>
                  <a:lnTo>
                    <a:pt x="35953" y="16243"/>
                  </a:lnTo>
                  <a:lnTo>
                    <a:pt x="35052" y="16243"/>
                  </a:lnTo>
                  <a:lnTo>
                    <a:pt x="33248" y="16243"/>
                  </a:lnTo>
                  <a:lnTo>
                    <a:pt x="32143" y="17297"/>
                  </a:lnTo>
                  <a:lnTo>
                    <a:pt x="32143" y="19913"/>
                  </a:lnTo>
                  <a:lnTo>
                    <a:pt x="33248" y="20967"/>
                  </a:lnTo>
                  <a:lnTo>
                    <a:pt x="35052" y="20967"/>
                  </a:lnTo>
                  <a:lnTo>
                    <a:pt x="35953" y="20967"/>
                  </a:lnTo>
                  <a:lnTo>
                    <a:pt x="37757" y="20967"/>
                  </a:lnTo>
                  <a:lnTo>
                    <a:pt x="38862" y="19913"/>
                  </a:lnTo>
                  <a:lnTo>
                    <a:pt x="38862" y="18605"/>
                  </a:lnTo>
                  <a:lnTo>
                    <a:pt x="38862" y="17297"/>
                  </a:lnTo>
                  <a:close/>
                </a:path>
                <a:path w="266065" h="35559">
                  <a:moveTo>
                    <a:pt x="38862" y="1054"/>
                  </a:moveTo>
                  <a:lnTo>
                    <a:pt x="37757" y="0"/>
                  </a:lnTo>
                  <a:lnTo>
                    <a:pt x="35953" y="0"/>
                  </a:lnTo>
                  <a:lnTo>
                    <a:pt x="35052" y="0"/>
                  </a:lnTo>
                  <a:lnTo>
                    <a:pt x="33248" y="0"/>
                  </a:lnTo>
                  <a:lnTo>
                    <a:pt x="32143" y="1054"/>
                  </a:lnTo>
                  <a:lnTo>
                    <a:pt x="32143" y="3670"/>
                  </a:lnTo>
                  <a:lnTo>
                    <a:pt x="33248" y="4724"/>
                  </a:lnTo>
                  <a:lnTo>
                    <a:pt x="35052" y="4724"/>
                  </a:lnTo>
                  <a:lnTo>
                    <a:pt x="35953" y="4724"/>
                  </a:lnTo>
                  <a:lnTo>
                    <a:pt x="37757" y="4724"/>
                  </a:lnTo>
                  <a:lnTo>
                    <a:pt x="38862" y="3670"/>
                  </a:lnTo>
                  <a:lnTo>
                    <a:pt x="38862" y="2362"/>
                  </a:lnTo>
                  <a:lnTo>
                    <a:pt x="38862" y="1054"/>
                  </a:lnTo>
                  <a:close/>
                </a:path>
                <a:path w="266065" h="35559">
                  <a:moveTo>
                    <a:pt x="42684" y="9169"/>
                  </a:moveTo>
                  <a:lnTo>
                    <a:pt x="41579" y="8115"/>
                  </a:lnTo>
                  <a:lnTo>
                    <a:pt x="38874" y="8115"/>
                  </a:lnTo>
                  <a:lnTo>
                    <a:pt x="37769" y="9169"/>
                  </a:lnTo>
                  <a:lnTo>
                    <a:pt x="37769" y="11785"/>
                  </a:lnTo>
                  <a:lnTo>
                    <a:pt x="38874" y="12839"/>
                  </a:lnTo>
                  <a:lnTo>
                    <a:pt x="41579" y="12839"/>
                  </a:lnTo>
                  <a:lnTo>
                    <a:pt x="42684" y="11785"/>
                  </a:lnTo>
                  <a:lnTo>
                    <a:pt x="42684" y="10477"/>
                  </a:lnTo>
                  <a:lnTo>
                    <a:pt x="42684" y="9169"/>
                  </a:lnTo>
                  <a:close/>
                </a:path>
                <a:path w="266065" h="35559">
                  <a:moveTo>
                    <a:pt x="48310" y="17297"/>
                  </a:moveTo>
                  <a:lnTo>
                    <a:pt x="47205" y="16243"/>
                  </a:lnTo>
                  <a:lnTo>
                    <a:pt x="44500" y="16243"/>
                  </a:lnTo>
                  <a:lnTo>
                    <a:pt x="43395" y="17297"/>
                  </a:lnTo>
                  <a:lnTo>
                    <a:pt x="43395" y="19913"/>
                  </a:lnTo>
                  <a:lnTo>
                    <a:pt x="44500" y="20967"/>
                  </a:lnTo>
                  <a:lnTo>
                    <a:pt x="47205" y="20967"/>
                  </a:lnTo>
                  <a:lnTo>
                    <a:pt x="48310" y="19913"/>
                  </a:lnTo>
                  <a:lnTo>
                    <a:pt x="48310" y="18605"/>
                  </a:lnTo>
                  <a:lnTo>
                    <a:pt x="48310" y="17297"/>
                  </a:lnTo>
                  <a:close/>
                </a:path>
                <a:path w="266065" h="35559">
                  <a:moveTo>
                    <a:pt x="48310" y="1054"/>
                  </a:moveTo>
                  <a:lnTo>
                    <a:pt x="47205" y="0"/>
                  </a:lnTo>
                  <a:lnTo>
                    <a:pt x="44500" y="0"/>
                  </a:lnTo>
                  <a:lnTo>
                    <a:pt x="43395" y="1054"/>
                  </a:lnTo>
                  <a:lnTo>
                    <a:pt x="43395" y="3670"/>
                  </a:lnTo>
                  <a:lnTo>
                    <a:pt x="44500" y="4724"/>
                  </a:lnTo>
                  <a:lnTo>
                    <a:pt x="47205" y="4724"/>
                  </a:lnTo>
                  <a:lnTo>
                    <a:pt x="48310" y="3670"/>
                  </a:lnTo>
                  <a:lnTo>
                    <a:pt x="48310" y="2362"/>
                  </a:lnTo>
                  <a:lnTo>
                    <a:pt x="48310" y="1054"/>
                  </a:lnTo>
                  <a:close/>
                </a:path>
                <a:path w="266065" h="35559">
                  <a:moveTo>
                    <a:pt x="57746" y="17297"/>
                  </a:moveTo>
                  <a:lnTo>
                    <a:pt x="56642" y="16243"/>
                  </a:lnTo>
                  <a:lnTo>
                    <a:pt x="53936" y="16243"/>
                  </a:lnTo>
                  <a:lnTo>
                    <a:pt x="52832" y="17297"/>
                  </a:lnTo>
                  <a:lnTo>
                    <a:pt x="52832" y="19913"/>
                  </a:lnTo>
                  <a:lnTo>
                    <a:pt x="53936" y="20967"/>
                  </a:lnTo>
                  <a:lnTo>
                    <a:pt x="56642" y="20967"/>
                  </a:lnTo>
                  <a:lnTo>
                    <a:pt x="57746" y="19913"/>
                  </a:lnTo>
                  <a:lnTo>
                    <a:pt x="57746" y="18605"/>
                  </a:lnTo>
                  <a:lnTo>
                    <a:pt x="57746" y="17297"/>
                  </a:lnTo>
                  <a:close/>
                </a:path>
                <a:path w="266065" h="35559">
                  <a:moveTo>
                    <a:pt x="178701" y="31724"/>
                  </a:moveTo>
                  <a:lnTo>
                    <a:pt x="177596" y="30670"/>
                  </a:lnTo>
                  <a:lnTo>
                    <a:pt x="174891" y="30670"/>
                  </a:lnTo>
                  <a:lnTo>
                    <a:pt x="173786" y="31724"/>
                  </a:lnTo>
                  <a:lnTo>
                    <a:pt x="173786" y="34340"/>
                  </a:lnTo>
                  <a:lnTo>
                    <a:pt x="174891" y="35394"/>
                  </a:lnTo>
                  <a:lnTo>
                    <a:pt x="177596" y="35394"/>
                  </a:lnTo>
                  <a:lnTo>
                    <a:pt x="178701" y="34340"/>
                  </a:lnTo>
                  <a:lnTo>
                    <a:pt x="178701" y="33032"/>
                  </a:lnTo>
                  <a:lnTo>
                    <a:pt x="178701" y="31724"/>
                  </a:lnTo>
                  <a:close/>
                </a:path>
                <a:path w="266065" h="35559">
                  <a:moveTo>
                    <a:pt x="178701" y="15494"/>
                  </a:moveTo>
                  <a:lnTo>
                    <a:pt x="177596" y="14439"/>
                  </a:lnTo>
                  <a:lnTo>
                    <a:pt x="174891" y="14439"/>
                  </a:lnTo>
                  <a:lnTo>
                    <a:pt x="173786" y="15494"/>
                  </a:lnTo>
                  <a:lnTo>
                    <a:pt x="173786" y="18110"/>
                  </a:lnTo>
                  <a:lnTo>
                    <a:pt x="174891" y="19164"/>
                  </a:lnTo>
                  <a:lnTo>
                    <a:pt x="177596" y="19164"/>
                  </a:lnTo>
                  <a:lnTo>
                    <a:pt x="178701" y="18110"/>
                  </a:lnTo>
                  <a:lnTo>
                    <a:pt x="178701" y="16802"/>
                  </a:lnTo>
                  <a:lnTo>
                    <a:pt x="178701" y="15494"/>
                  </a:lnTo>
                  <a:close/>
                </a:path>
                <a:path w="266065" h="35559">
                  <a:moveTo>
                    <a:pt x="184327" y="23609"/>
                  </a:moveTo>
                  <a:lnTo>
                    <a:pt x="183222" y="22555"/>
                  </a:lnTo>
                  <a:lnTo>
                    <a:pt x="180517" y="22555"/>
                  </a:lnTo>
                  <a:lnTo>
                    <a:pt x="179412" y="23609"/>
                  </a:lnTo>
                  <a:lnTo>
                    <a:pt x="179412" y="26225"/>
                  </a:lnTo>
                  <a:lnTo>
                    <a:pt x="180517" y="27279"/>
                  </a:lnTo>
                  <a:lnTo>
                    <a:pt x="183222" y="27279"/>
                  </a:lnTo>
                  <a:lnTo>
                    <a:pt x="184327" y="26225"/>
                  </a:lnTo>
                  <a:lnTo>
                    <a:pt x="184327" y="24917"/>
                  </a:lnTo>
                  <a:lnTo>
                    <a:pt x="184327" y="23609"/>
                  </a:lnTo>
                  <a:close/>
                </a:path>
                <a:path w="266065" h="35559">
                  <a:moveTo>
                    <a:pt x="189953" y="31724"/>
                  </a:moveTo>
                  <a:lnTo>
                    <a:pt x="188849" y="30670"/>
                  </a:lnTo>
                  <a:lnTo>
                    <a:pt x="187045" y="30670"/>
                  </a:lnTo>
                  <a:lnTo>
                    <a:pt x="186143" y="30670"/>
                  </a:lnTo>
                  <a:lnTo>
                    <a:pt x="184340" y="30670"/>
                  </a:lnTo>
                  <a:lnTo>
                    <a:pt x="183235" y="31724"/>
                  </a:lnTo>
                  <a:lnTo>
                    <a:pt x="183235" y="34340"/>
                  </a:lnTo>
                  <a:lnTo>
                    <a:pt x="184340" y="35394"/>
                  </a:lnTo>
                  <a:lnTo>
                    <a:pt x="186143" y="35394"/>
                  </a:lnTo>
                  <a:lnTo>
                    <a:pt x="187045" y="35394"/>
                  </a:lnTo>
                  <a:lnTo>
                    <a:pt x="188849" y="35394"/>
                  </a:lnTo>
                  <a:lnTo>
                    <a:pt x="189953" y="34340"/>
                  </a:lnTo>
                  <a:lnTo>
                    <a:pt x="189953" y="33032"/>
                  </a:lnTo>
                  <a:lnTo>
                    <a:pt x="189953" y="31724"/>
                  </a:lnTo>
                  <a:close/>
                </a:path>
                <a:path w="266065" h="35559">
                  <a:moveTo>
                    <a:pt x="189953" y="15494"/>
                  </a:moveTo>
                  <a:lnTo>
                    <a:pt x="188849" y="14439"/>
                  </a:lnTo>
                  <a:lnTo>
                    <a:pt x="187045" y="14439"/>
                  </a:lnTo>
                  <a:lnTo>
                    <a:pt x="186143" y="14439"/>
                  </a:lnTo>
                  <a:lnTo>
                    <a:pt x="184340" y="14439"/>
                  </a:lnTo>
                  <a:lnTo>
                    <a:pt x="183235" y="15494"/>
                  </a:lnTo>
                  <a:lnTo>
                    <a:pt x="183235" y="18110"/>
                  </a:lnTo>
                  <a:lnTo>
                    <a:pt x="184340" y="19164"/>
                  </a:lnTo>
                  <a:lnTo>
                    <a:pt x="186143" y="19164"/>
                  </a:lnTo>
                  <a:lnTo>
                    <a:pt x="187045" y="19164"/>
                  </a:lnTo>
                  <a:lnTo>
                    <a:pt x="188849" y="19164"/>
                  </a:lnTo>
                  <a:lnTo>
                    <a:pt x="189953" y="18110"/>
                  </a:lnTo>
                  <a:lnTo>
                    <a:pt x="189953" y="16802"/>
                  </a:lnTo>
                  <a:lnTo>
                    <a:pt x="189953" y="15494"/>
                  </a:lnTo>
                  <a:close/>
                </a:path>
                <a:path w="266065" h="35559">
                  <a:moveTo>
                    <a:pt x="193776" y="23609"/>
                  </a:moveTo>
                  <a:lnTo>
                    <a:pt x="192671" y="22555"/>
                  </a:lnTo>
                  <a:lnTo>
                    <a:pt x="189966" y="22555"/>
                  </a:lnTo>
                  <a:lnTo>
                    <a:pt x="188861" y="23609"/>
                  </a:lnTo>
                  <a:lnTo>
                    <a:pt x="188861" y="26225"/>
                  </a:lnTo>
                  <a:lnTo>
                    <a:pt x="189966" y="27279"/>
                  </a:lnTo>
                  <a:lnTo>
                    <a:pt x="192671" y="27279"/>
                  </a:lnTo>
                  <a:lnTo>
                    <a:pt x="193776" y="26225"/>
                  </a:lnTo>
                  <a:lnTo>
                    <a:pt x="193776" y="24917"/>
                  </a:lnTo>
                  <a:lnTo>
                    <a:pt x="193776" y="23609"/>
                  </a:lnTo>
                  <a:close/>
                </a:path>
                <a:path w="266065" h="35559">
                  <a:moveTo>
                    <a:pt x="199390" y="31724"/>
                  </a:moveTo>
                  <a:lnTo>
                    <a:pt x="198285" y="30670"/>
                  </a:lnTo>
                  <a:lnTo>
                    <a:pt x="196481" y="30670"/>
                  </a:lnTo>
                  <a:lnTo>
                    <a:pt x="195580" y="30670"/>
                  </a:lnTo>
                  <a:lnTo>
                    <a:pt x="193776" y="30670"/>
                  </a:lnTo>
                  <a:lnTo>
                    <a:pt x="192671" y="31724"/>
                  </a:lnTo>
                  <a:lnTo>
                    <a:pt x="192671" y="34340"/>
                  </a:lnTo>
                  <a:lnTo>
                    <a:pt x="193776" y="35394"/>
                  </a:lnTo>
                  <a:lnTo>
                    <a:pt x="195580" y="35394"/>
                  </a:lnTo>
                  <a:lnTo>
                    <a:pt x="196481" y="35394"/>
                  </a:lnTo>
                  <a:lnTo>
                    <a:pt x="198285" y="35394"/>
                  </a:lnTo>
                  <a:lnTo>
                    <a:pt x="199390" y="34340"/>
                  </a:lnTo>
                  <a:lnTo>
                    <a:pt x="199390" y="33032"/>
                  </a:lnTo>
                  <a:lnTo>
                    <a:pt x="199390" y="31724"/>
                  </a:lnTo>
                  <a:close/>
                </a:path>
                <a:path w="266065" h="35559">
                  <a:moveTo>
                    <a:pt x="199390" y="15494"/>
                  </a:moveTo>
                  <a:lnTo>
                    <a:pt x="198285" y="14439"/>
                  </a:lnTo>
                  <a:lnTo>
                    <a:pt x="196481" y="14439"/>
                  </a:lnTo>
                  <a:lnTo>
                    <a:pt x="195580" y="14439"/>
                  </a:lnTo>
                  <a:lnTo>
                    <a:pt x="193776" y="14439"/>
                  </a:lnTo>
                  <a:lnTo>
                    <a:pt x="192671" y="15494"/>
                  </a:lnTo>
                  <a:lnTo>
                    <a:pt x="192671" y="18110"/>
                  </a:lnTo>
                  <a:lnTo>
                    <a:pt x="193776" y="19164"/>
                  </a:lnTo>
                  <a:lnTo>
                    <a:pt x="195580" y="19164"/>
                  </a:lnTo>
                  <a:lnTo>
                    <a:pt x="196481" y="19164"/>
                  </a:lnTo>
                  <a:lnTo>
                    <a:pt x="198285" y="19164"/>
                  </a:lnTo>
                  <a:lnTo>
                    <a:pt x="199390" y="18110"/>
                  </a:lnTo>
                  <a:lnTo>
                    <a:pt x="199390" y="16802"/>
                  </a:lnTo>
                  <a:lnTo>
                    <a:pt x="199390" y="15494"/>
                  </a:lnTo>
                  <a:close/>
                </a:path>
                <a:path w="266065" h="35559">
                  <a:moveTo>
                    <a:pt x="203212" y="23609"/>
                  </a:moveTo>
                  <a:lnTo>
                    <a:pt x="202107" y="22555"/>
                  </a:lnTo>
                  <a:lnTo>
                    <a:pt x="199402" y="22555"/>
                  </a:lnTo>
                  <a:lnTo>
                    <a:pt x="198297" y="23609"/>
                  </a:lnTo>
                  <a:lnTo>
                    <a:pt x="198297" y="26225"/>
                  </a:lnTo>
                  <a:lnTo>
                    <a:pt x="199402" y="27279"/>
                  </a:lnTo>
                  <a:lnTo>
                    <a:pt x="202107" y="27279"/>
                  </a:lnTo>
                  <a:lnTo>
                    <a:pt x="203212" y="26225"/>
                  </a:lnTo>
                  <a:lnTo>
                    <a:pt x="203212" y="24917"/>
                  </a:lnTo>
                  <a:lnTo>
                    <a:pt x="203212" y="23609"/>
                  </a:lnTo>
                  <a:close/>
                </a:path>
                <a:path w="266065" h="35559">
                  <a:moveTo>
                    <a:pt x="208838" y="31724"/>
                  </a:moveTo>
                  <a:lnTo>
                    <a:pt x="207733" y="30670"/>
                  </a:lnTo>
                  <a:lnTo>
                    <a:pt x="205930" y="30670"/>
                  </a:lnTo>
                  <a:lnTo>
                    <a:pt x="205028" y="30670"/>
                  </a:lnTo>
                  <a:lnTo>
                    <a:pt x="203225" y="30670"/>
                  </a:lnTo>
                  <a:lnTo>
                    <a:pt x="202120" y="31724"/>
                  </a:lnTo>
                  <a:lnTo>
                    <a:pt x="202120" y="34340"/>
                  </a:lnTo>
                  <a:lnTo>
                    <a:pt x="203225" y="35394"/>
                  </a:lnTo>
                  <a:lnTo>
                    <a:pt x="205028" y="35394"/>
                  </a:lnTo>
                  <a:lnTo>
                    <a:pt x="205930" y="35394"/>
                  </a:lnTo>
                  <a:lnTo>
                    <a:pt x="207733" y="35394"/>
                  </a:lnTo>
                  <a:lnTo>
                    <a:pt x="208838" y="34340"/>
                  </a:lnTo>
                  <a:lnTo>
                    <a:pt x="208838" y="33032"/>
                  </a:lnTo>
                  <a:lnTo>
                    <a:pt x="208838" y="31724"/>
                  </a:lnTo>
                  <a:close/>
                </a:path>
                <a:path w="266065" h="35559">
                  <a:moveTo>
                    <a:pt x="208838" y="15494"/>
                  </a:moveTo>
                  <a:lnTo>
                    <a:pt x="207733" y="14439"/>
                  </a:lnTo>
                  <a:lnTo>
                    <a:pt x="205930" y="14439"/>
                  </a:lnTo>
                  <a:lnTo>
                    <a:pt x="205028" y="14439"/>
                  </a:lnTo>
                  <a:lnTo>
                    <a:pt x="203225" y="14439"/>
                  </a:lnTo>
                  <a:lnTo>
                    <a:pt x="202120" y="15494"/>
                  </a:lnTo>
                  <a:lnTo>
                    <a:pt x="202120" y="18110"/>
                  </a:lnTo>
                  <a:lnTo>
                    <a:pt x="203225" y="19164"/>
                  </a:lnTo>
                  <a:lnTo>
                    <a:pt x="205028" y="19164"/>
                  </a:lnTo>
                  <a:lnTo>
                    <a:pt x="205930" y="19164"/>
                  </a:lnTo>
                  <a:lnTo>
                    <a:pt x="207733" y="19164"/>
                  </a:lnTo>
                  <a:lnTo>
                    <a:pt x="208838" y="18110"/>
                  </a:lnTo>
                  <a:lnTo>
                    <a:pt x="208838" y="16802"/>
                  </a:lnTo>
                  <a:lnTo>
                    <a:pt x="208838" y="15494"/>
                  </a:lnTo>
                  <a:close/>
                </a:path>
                <a:path w="266065" h="35559">
                  <a:moveTo>
                    <a:pt x="212661" y="23609"/>
                  </a:moveTo>
                  <a:lnTo>
                    <a:pt x="211556" y="22555"/>
                  </a:lnTo>
                  <a:lnTo>
                    <a:pt x="208851" y="22555"/>
                  </a:lnTo>
                  <a:lnTo>
                    <a:pt x="207746" y="23609"/>
                  </a:lnTo>
                  <a:lnTo>
                    <a:pt x="207746" y="26225"/>
                  </a:lnTo>
                  <a:lnTo>
                    <a:pt x="208851" y="27279"/>
                  </a:lnTo>
                  <a:lnTo>
                    <a:pt x="211556" y="27279"/>
                  </a:lnTo>
                  <a:lnTo>
                    <a:pt x="212661" y="26225"/>
                  </a:lnTo>
                  <a:lnTo>
                    <a:pt x="212661" y="24917"/>
                  </a:lnTo>
                  <a:lnTo>
                    <a:pt x="212661" y="23609"/>
                  </a:lnTo>
                  <a:close/>
                </a:path>
                <a:path w="266065" h="35559">
                  <a:moveTo>
                    <a:pt x="218287" y="31724"/>
                  </a:moveTo>
                  <a:lnTo>
                    <a:pt x="217182" y="30670"/>
                  </a:lnTo>
                  <a:lnTo>
                    <a:pt x="215379" y="30670"/>
                  </a:lnTo>
                  <a:lnTo>
                    <a:pt x="214477" y="30670"/>
                  </a:lnTo>
                  <a:lnTo>
                    <a:pt x="212674" y="30670"/>
                  </a:lnTo>
                  <a:lnTo>
                    <a:pt x="211569" y="31724"/>
                  </a:lnTo>
                  <a:lnTo>
                    <a:pt x="211569" y="34340"/>
                  </a:lnTo>
                  <a:lnTo>
                    <a:pt x="212674" y="35394"/>
                  </a:lnTo>
                  <a:lnTo>
                    <a:pt x="214477" y="35394"/>
                  </a:lnTo>
                  <a:lnTo>
                    <a:pt x="215379" y="35394"/>
                  </a:lnTo>
                  <a:lnTo>
                    <a:pt x="217182" y="35394"/>
                  </a:lnTo>
                  <a:lnTo>
                    <a:pt x="218287" y="34340"/>
                  </a:lnTo>
                  <a:lnTo>
                    <a:pt x="218287" y="33032"/>
                  </a:lnTo>
                  <a:lnTo>
                    <a:pt x="218287" y="31724"/>
                  </a:lnTo>
                  <a:close/>
                </a:path>
                <a:path w="266065" h="35559">
                  <a:moveTo>
                    <a:pt x="218287" y="15494"/>
                  </a:moveTo>
                  <a:lnTo>
                    <a:pt x="217182" y="14439"/>
                  </a:lnTo>
                  <a:lnTo>
                    <a:pt x="215379" y="14439"/>
                  </a:lnTo>
                  <a:lnTo>
                    <a:pt x="214477" y="14439"/>
                  </a:lnTo>
                  <a:lnTo>
                    <a:pt x="212674" y="14439"/>
                  </a:lnTo>
                  <a:lnTo>
                    <a:pt x="211569" y="15494"/>
                  </a:lnTo>
                  <a:lnTo>
                    <a:pt x="211569" y="18110"/>
                  </a:lnTo>
                  <a:lnTo>
                    <a:pt x="212674" y="19164"/>
                  </a:lnTo>
                  <a:lnTo>
                    <a:pt x="214477" y="19164"/>
                  </a:lnTo>
                  <a:lnTo>
                    <a:pt x="215379" y="19164"/>
                  </a:lnTo>
                  <a:lnTo>
                    <a:pt x="217182" y="19164"/>
                  </a:lnTo>
                  <a:lnTo>
                    <a:pt x="218287" y="18110"/>
                  </a:lnTo>
                  <a:lnTo>
                    <a:pt x="218287" y="16802"/>
                  </a:lnTo>
                  <a:lnTo>
                    <a:pt x="218287" y="15494"/>
                  </a:lnTo>
                  <a:close/>
                </a:path>
                <a:path w="266065" h="35559">
                  <a:moveTo>
                    <a:pt x="222097" y="23609"/>
                  </a:moveTo>
                  <a:lnTo>
                    <a:pt x="220992" y="22555"/>
                  </a:lnTo>
                  <a:lnTo>
                    <a:pt x="218287" y="22555"/>
                  </a:lnTo>
                  <a:lnTo>
                    <a:pt x="217182" y="23609"/>
                  </a:lnTo>
                  <a:lnTo>
                    <a:pt x="217182" y="26225"/>
                  </a:lnTo>
                  <a:lnTo>
                    <a:pt x="218287" y="27279"/>
                  </a:lnTo>
                  <a:lnTo>
                    <a:pt x="220992" y="27279"/>
                  </a:lnTo>
                  <a:lnTo>
                    <a:pt x="222097" y="26225"/>
                  </a:lnTo>
                  <a:lnTo>
                    <a:pt x="222097" y="24917"/>
                  </a:lnTo>
                  <a:lnTo>
                    <a:pt x="222097" y="23609"/>
                  </a:lnTo>
                  <a:close/>
                </a:path>
                <a:path w="266065" h="35559">
                  <a:moveTo>
                    <a:pt x="227723" y="31724"/>
                  </a:moveTo>
                  <a:lnTo>
                    <a:pt x="226618" y="30670"/>
                  </a:lnTo>
                  <a:lnTo>
                    <a:pt x="224815" y="30670"/>
                  </a:lnTo>
                  <a:lnTo>
                    <a:pt x="223913" y="30670"/>
                  </a:lnTo>
                  <a:lnTo>
                    <a:pt x="222110" y="30670"/>
                  </a:lnTo>
                  <a:lnTo>
                    <a:pt x="221005" y="31724"/>
                  </a:lnTo>
                  <a:lnTo>
                    <a:pt x="221005" y="34340"/>
                  </a:lnTo>
                  <a:lnTo>
                    <a:pt x="222110" y="35394"/>
                  </a:lnTo>
                  <a:lnTo>
                    <a:pt x="223913" y="35394"/>
                  </a:lnTo>
                  <a:lnTo>
                    <a:pt x="224815" y="35394"/>
                  </a:lnTo>
                  <a:lnTo>
                    <a:pt x="226618" y="35394"/>
                  </a:lnTo>
                  <a:lnTo>
                    <a:pt x="227723" y="34340"/>
                  </a:lnTo>
                  <a:lnTo>
                    <a:pt x="227723" y="33032"/>
                  </a:lnTo>
                  <a:lnTo>
                    <a:pt x="227723" y="31724"/>
                  </a:lnTo>
                  <a:close/>
                </a:path>
                <a:path w="266065" h="35559">
                  <a:moveTo>
                    <a:pt x="227723" y="15494"/>
                  </a:moveTo>
                  <a:lnTo>
                    <a:pt x="226618" y="14439"/>
                  </a:lnTo>
                  <a:lnTo>
                    <a:pt x="224815" y="14439"/>
                  </a:lnTo>
                  <a:lnTo>
                    <a:pt x="223913" y="14439"/>
                  </a:lnTo>
                  <a:lnTo>
                    <a:pt x="222110" y="14439"/>
                  </a:lnTo>
                  <a:lnTo>
                    <a:pt x="221005" y="15494"/>
                  </a:lnTo>
                  <a:lnTo>
                    <a:pt x="221005" y="18110"/>
                  </a:lnTo>
                  <a:lnTo>
                    <a:pt x="222110" y="19164"/>
                  </a:lnTo>
                  <a:lnTo>
                    <a:pt x="223913" y="19164"/>
                  </a:lnTo>
                  <a:lnTo>
                    <a:pt x="224815" y="19164"/>
                  </a:lnTo>
                  <a:lnTo>
                    <a:pt x="226618" y="19164"/>
                  </a:lnTo>
                  <a:lnTo>
                    <a:pt x="227723" y="18110"/>
                  </a:lnTo>
                  <a:lnTo>
                    <a:pt x="227723" y="16802"/>
                  </a:lnTo>
                  <a:lnTo>
                    <a:pt x="227723" y="15494"/>
                  </a:lnTo>
                  <a:close/>
                </a:path>
                <a:path w="266065" h="35559">
                  <a:moveTo>
                    <a:pt x="231546" y="23609"/>
                  </a:moveTo>
                  <a:lnTo>
                    <a:pt x="230441" y="22555"/>
                  </a:lnTo>
                  <a:lnTo>
                    <a:pt x="227736" y="22555"/>
                  </a:lnTo>
                  <a:lnTo>
                    <a:pt x="226631" y="23609"/>
                  </a:lnTo>
                  <a:lnTo>
                    <a:pt x="226631" y="26225"/>
                  </a:lnTo>
                  <a:lnTo>
                    <a:pt x="227736" y="27279"/>
                  </a:lnTo>
                  <a:lnTo>
                    <a:pt x="230441" y="27279"/>
                  </a:lnTo>
                  <a:lnTo>
                    <a:pt x="231546" y="26225"/>
                  </a:lnTo>
                  <a:lnTo>
                    <a:pt x="231546" y="24917"/>
                  </a:lnTo>
                  <a:lnTo>
                    <a:pt x="231546" y="23609"/>
                  </a:lnTo>
                  <a:close/>
                </a:path>
                <a:path w="266065" h="35559">
                  <a:moveTo>
                    <a:pt x="237172" y="31724"/>
                  </a:moveTo>
                  <a:lnTo>
                    <a:pt x="236067" y="30670"/>
                  </a:lnTo>
                  <a:lnTo>
                    <a:pt x="234264" y="30670"/>
                  </a:lnTo>
                  <a:lnTo>
                    <a:pt x="233362" y="30670"/>
                  </a:lnTo>
                  <a:lnTo>
                    <a:pt x="231559" y="30670"/>
                  </a:lnTo>
                  <a:lnTo>
                    <a:pt x="230454" y="31724"/>
                  </a:lnTo>
                  <a:lnTo>
                    <a:pt x="230454" y="34340"/>
                  </a:lnTo>
                  <a:lnTo>
                    <a:pt x="231559" y="35394"/>
                  </a:lnTo>
                  <a:lnTo>
                    <a:pt x="233362" y="35394"/>
                  </a:lnTo>
                  <a:lnTo>
                    <a:pt x="234264" y="35394"/>
                  </a:lnTo>
                  <a:lnTo>
                    <a:pt x="236067" y="35394"/>
                  </a:lnTo>
                  <a:lnTo>
                    <a:pt x="237172" y="34340"/>
                  </a:lnTo>
                  <a:lnTo>
                    <a:pt x="237172" y="33032"/>
                  </a:lnTo>
                  <a:lnTo>
                    <a:pt x="237172" y="31724"/>
                  </a:lnTo>
                  <a:close/>
                </a:path>
                <a:path w="266065" h="35559">
                  <a:moveTo>
                    <a:pt x="237172" y="15494"/>
                  </a:moveTo>
                  <a:lnTo>
                    <a:pt x="236067" y="14439"/>
                  </a:lnTo>
                  <a:lnTo>
                    <a:pt x="234264" y="14439"/>
                  </a:lnTo>
                  <a:lnTo>
                    <a:pt x="233362" y="14439"/>
                  </a:lnTo>
                  <a:lnTo>
                    <a:pt x="231559" y="14439"/>
                  </a:lnTo>
                  <a:lnTo>
                    <a:pt x="230454" y="15494"/>
                  </a:lnTo>
                  <a:lnTo>
                    <a:pt x="230454" y="18110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264" y="19164"/>
                  </a:lnTo>
                  <a:lnTo>
                    <a:pt x="236067" y="19164"/>
                  </a:lnTo>
                  <a:lnTo>
                    <a:pt x="237172" y="18110"/>
                  </a:lnTo>
                  <a:lnTo>
                    <a:pt x="237172" y="16802"/>
                  </a:lnTo>
                  <a:lnTo>
                    <a:pt x="237172" y="15494"/>
                  </a:lnTo>
                  <a:close/>
                </a:path>
                <a:path w="266065" h="35559">
                  <a:moveTo>
                    <a:pt x="240982" y="23609"/>
                  </a:moveTo>
                  <a:lnTo>
                    <a:pt x="239877" y="22555"/>
                  </a:lnTo>
                  <a:lnTo>
                    <a:pt x="237172" y="22555"/>
                  </a:lnTo>
                  <a:lnTo>
                    <a:pt x="236067" y="23609"/>
                  </a:lnTo>
                  <a:lnTo>
                    <a:pt x="236067" y="26225"/>
                  </a:lnTo>
                  <a:lnTo>
                    <a:pt x="237172" y="27279"/>
                  </a:lnTo>
                  <a:lnTo>
                    <a:pt x="239877" y="27279"/>
                  </a:lnTo>
                  <a:lnTo>
                    <a:pt x="240982" y="26225"/>
                  </a:lnTo>
                  <a:lnTo>
                    <a:pt x="240982" y="24917"/>
                  </a:lnTo>
                  <a:lnTo>
                    <a:pt x="240982" y="23609"/>
                  </a:lnTo>
                  <a:close/>
                </a:path>
                <a:path w="266065" h="35559">
                  <a:moveTo>
                    <a:pt x="246608" y="31724"/>
                  </a:moveTo>
                  <a:lnTo>
                    <a:pt x="245503" y="30670"/>
                  </a:lnTo>
                  <a:lnTo>
                    <a:pt x="243700" y="30670"/>
                  </a:lnTo>
                  <a:lnTo>
                    <a:pt x="242798" y="30670"/>
                  </a:lnTo>
                  <a:lnTo>
                    <a:pt x="240995" y="30670"/>
                  </a:lnTo>
                  <a:lnTo>
                    <a:pt x="239890" y="31724"/>
                  </a:lnTo>
                  <a:lnTo>
                    <a:pt x="239890" y="34340"/>
                  </a:lnTo>
                  <a:lnTo>
                    <a:pt x="240995" y="35394"/>
                  </a:lnTo>
                  <a:lnTo>
                    <a:pt x="242798" y="35394"/>
                  </a:lnTo>
                  <a:lnTo>
                    <a:pt x="243700" y="35394"/>
                  </a:lnTo>
                  <a:lnTo>
                    <a:pt x="245503" y="35394"/>
                  </a:lnTo>
                  <a:lnTo>
                    <a:pt x="246608" y="34340"/>
                  </a:lnTo>
                  <a:lnTo>
                    <a:pt x="246608" y="33032"/>
                  </a:lnTo>
                  <a:lnTo>
                    <a:pt x="246608" y="31724"/>
                  </a:lnTo>
                  <a:close/>
                </a:path>
                <a:path w="266065" h="35559">
                  <a:moveTo>
                    <a:pt x="246608" y="15494"/>
                  </a:moveTo>
                  <a:lnTo>
                    <a:pt x="245503" y="14439"/>
                  </a:lnTo>
                  <a:lnTo>
                    <a:pt x="243700" y="14439"/>
                  </a:lnTo>
                  <a:lnTo>
                    <a:pt x="242798" y="14439"/>
                  </a:lnTo>
                  <a:lnTo>
                    <a:pt x="240995" y="14439"/>
                  </a:lnTo>
                  <a:lnTo>
                    <a:pt x="239890" y="15494"/>
                  </a:lnTo>
                  <a:lnTo>
                    <a:pt x="239890" y="18110"/>
                  </a:lnTo>
                  <a:lnTo>
                    <a:pt x="240995" y="19164"/>
                  </a:lnTo>
                  <a:lnTo>
                    <a:pt x="242798" y="19164"/>
                  </a:lnTo>
                  <a:lnTo>
                    <a:pt x="243700" y="19164"/>
                  </a:lnTo>
                  <a:lnTo>
                    <a:pt x="245503" y="19164"/>
                  </a:lnTo>
                  <a:lnTo>
                    <a:pt x="246608" y="18110"/>
                  </a:lnTo>
                  <a:lnTo>
                    <a:pt x="246608" y="16802"/>
                  </a:lnTo>
                  <a:lnTo>
                    <a:pt x="246608" y="15494"/>
                  </a:lnTo>
                  <a:close/>
                </a:path>
                <a:path w="266065" h="35559">
                  <a:moveTo>
                    <a:pt x="250431" y="23609"/>
                  </a:moveTo>
                  <a:lnTo>
                    <a:pt x="249326" y="22555"/>
                  </a:lnTo>
                  <a:lnTo>
                    <a:pt x="246621" y="22555"/>
                  </a:lnTo>
                  <a:lnTo>
                    <a:pt x="245516" y="23609"/>
                  </a:lnTo>
                  <a:lnTo>
                    <a:pt x="245516" y="26225"/>
                  </a:lnTo>
                  <a:lnTo>
                    <a:pt x="246621" y="27279"/>
                  </a:lnTo>
                  <a:lnTo>
                    <a:pt x="249326" y="27279"/>
                  </a:lnTo>
                  <a:lnTo>
                    <a:pt x="250431" y="26225"/>
                  </a:lnTo>
                  <a:lnTo>
                    <a:pt x="250431" y="24917"/>
                  </a:lnTo>
                  <a:lnTo>
                    <a:pt x="250431" y="23609"/>
                  </a:lnTo>
                  <a:close/>
                </a:path>
                <a:path w="266065" h="35559">
                  <a:moveTo>
                    <a:pt x="256057" y="31724"/>
                  </a:moveTo>
                  <a:lnTo>
                    <a:pt x="254952" y="30670"/>
                  </a:lnTo>
                  <a:lnTo>
                    <a:pt x="253149" y="30670"/>
                  </a:lnTo>
                  <a:lnTo>
                    <a:pt x="252247" y="30670"/>
                  </a:lnTo>
                  <a:lnTo>
                    <a:pt x="250444" y="30670"/>
                  </a:lnTo>
                  <a:lnTo>
                    <a:pt x="249339" y="31724"/>
                  </a:lnTo>
                  <a:lnTo>
                    <a:pt x="249339" y="34340"/>
                  </a:lnTo>
                  <a:lnTo>
                    <a:pt x="250444" y="35394"/>
                  </a:lnTo>
                  <a:lnTo>
                    <a:pt x="252247" y="35394"/>
                  </a:lnTo>
                  <a:lnTo>
                    <a:pt x="253149" y="35394"/>
                  </a:lnTo>
                  <a:lnTo>
                    <a:pt x="254952" y="35394"/>
                  </a:lnTo>
                  <a:lnTo>
                    <a:pt x="256057" y="34340"/>
                  </a:lnTo>
                  <a:lnTo>
                    <a:pt x="256057" y="33032"/>
                  </a:lnTo>
                  <a:lnTo>
                    <a:pt x="256057" y="31724"/>
                  </a:lnTo>
                  <a:close/>
                </a:path>
                <a:path w="266065" h="35559">
                  <a:moveTo>
                    <a:pt x="256057" y="15494"/>
                  </a:moveTo>
                  <a:lnTo>
                    <a:pt x="254952" y="14439"/>
                  </a:lnTo>
                  <a:lnTo>
                    <a:pt x="253149" y="14439"/>
                  </a:lnTo>
                  <a:lnTo>
                    <a:pt x="252247" y="14439"/>
                  </a:lnTo>
                  <a:lnTo>
                    <a:pt x="250444" y="14439"/>
                  </a:lnTo>
                  <a:lnTo>
                    <a:pt x="249339" y="15494"/>
                  </a:lnTo>
                  <a:lnTo>
                    <a:pt x="249339" y="18110"/>
                  </a:lnTo>
                  <a:lnTo>
                    <a:pt x="250444" y="19164"/>
                  </a:lnTo>
                  <a:lnTo>
                    <a:pt x="252247" y="19164"/>
                  </a:lnTo>
                  <a:lnTo>
                    <a:pt x="253149" y="19164"/>
                  </a:lnTo>
                  <a:lnTo>
                    <a:pt x="254952" y="19164"/>
                  </a:lnTo>
                  <a:lnTo>
                    <a:pt x="256057" y="18110"/>
                  </a:lnTo>
                  <a:lnTo>
                    <a:pt x="256057" y="16802"/>
                  </a:lnTo>
                  <a:lnTo>
                    <a:pt x="256057" y="15494"/>
                  </a:lnTo>
                  <a:close/>
                </a:path>
                <a:path w="266065" h="35559">
                  <a:moveTo>
                    <a:pt x="259880" y="23609"/>
                  </a:moveTo>
                  <a:lnTo>
                    <a:pt x="258775" y="22555"/>
                  </a:lnTo>
                  <a:lnTo>
                    <a:pt x="256070" y="22555"/>
                  </a:lnTo>
                  <a:lnTo>
                    <a:pt x="254965" y="23609"/>
                  </a:lnTo>
                  <a:lnTo>
                    <a:pt x="254965" y="26225"/>
                  </a:lnTo>
                  <a:lnTo>
                    <a:pt x="256070" y="27279"/>
                  </a:lnTo>
                  <a:lnTo>
                    <a:pt x="258775" y="27279"/>
                  </a:lnTo>
                  <a:lnTo>
                    <a:pt x="259880" y="26225"/>
                  </a:lnTo>
                  <a:lnTo>
                    <a:pt x="259880" y="24917"/>
                  </a:lnTo>
                  <a:lnTo>
                    <a:pt x="259880" y="23609"/>
                  </a:lnTo>
                  <a:close/>
                </a:path>
                <a:path w="266065" h="35559">
                  <a:moveTo>
                    <a:pt x="265493" y="31724"/>
                  </a:moveTo>
                  <a:lnTo>
                    <a:pt x="264388" y="30670"/>
                  </a:lnTo>
                  <a:lnTo>
                    <a:pt x="262509" y="30670"/>
                  </a:lnTo>
                  <a:lnTo>
                    <a:pt x="261683" y="30670"/>
                  </a:lnTo>
                  <a:lnTo>
                    <a:pt x="261239" y="30670"/>
                  </a:lnTo>
                  <a:lnTo>
                    <a:pt x="261239" y="31102"/>
                  </a:lnTo>
                  <a:lnTo>
                    <a:pt x="260578" y="31724"/>
                  </a:lnTo>
                  <a:lnTo>
                    <a:pt x="260578" y="34340"/>
                  </a:lnTo>
                  <a:lnTo>
                    <a:pt x="261683" y="35394"/>
                  </a:lnTo>
                  <a:lnTo>
                    <a:pt x="264388" y="35394"/>
                  </a:lnTo>
                  <a:lnTo>
                    <a:pt x="265493" y="34340"/>
                  </a:lnTo>
                  <a:lnTo>
                    <a:pt x="265493" y="33032"/>
                  </a:lnTo>
                  <a:lnTo>
                    <a:pt x="265493" y="31724"/>
                  </a:lnTo>
                  <a:close/>
                </a:path>
                <a:path w="266065" h="35559">
                  <a:moveTo>
                    <a:pt x="265493" y="15494"/>
                  </a:moveTo>
                  <a:lnTo>
                    <a:pt x="264388" y="14439"/>
                  </a:lnTo>
                  <a:lnTo>
                    <a:pt x="262585" y="14439"/>
                  </a:lnTo>
                  <a:lnTo>
                    <a:pt x="261683" y="14439"/>
                  </a:lnTo>
                  <a:lnTo>
                    <a:pt x="259880" y="14439"/>
                  </a:lnTo>
                  <a:lnTo>
                    <a:pt x="258775" y="15494"/>
                  </a:lnTo>
                  <a:lnTo>
                    <a:pt x="258775" y="18110"/>
                  </a:lnTo>
                  <a:lnTo>
                    <a:pt x="259880" y="19164"/>
                  </a:lnTo>
                  <a:lnTo>
                    <a:pt x="261683" y="19164"/>
                  </a:lnTo>
                  <a:lnTo>
                    <a:pt x="262585" y="19164"/>
                  </a:lnTo>
                  <a:lnTo>
                    <a:pt x="264388" y="19164"/>
                  </a:lnTo>
                  <a:lnTo>
                    <a:pt x="265493" y="18110"/>
                  </a:lnTo>
                  <a:lnTo>
                    <a:pt x="265493" y="16802"/>
                  </a:lnTo>
                  <a:lnTo>
                    <a:pt x="265493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88149" y="7293330"/>
              <a:ext cx="148590" cy="21590"/>
            </a:xfrm>
            <a:custGeom>
              <a:avLst/>
              <a:gdLst/>
              <a:ahLst/>
              <a:cxnLst/>
              <a:rect l="l" t="t" r="r" b="b"/>
              <a:pathLst>
                <a:path w="148590" h="21590">
                  <a:moveTo>
                    <a:pt x="4914" y="17297"/>
                  </a:moveTo>
                  <a:lnTo>
                    <a:pt x="3810" y="16243"/>
                  </a:lnTo>
                  <a:lnTo>
                    <a:pt x="1104" y="16243"/>
                  </a:lnTo>
                  <a:lnTo>
                    <a:pt x="0" y="17297"/>
                  </a:lnTo>
                  <a:lnTo>
                    <a:pt x="0" y="19913"/>
                  </a:lnTo>
                  <a:lnTo>
                    <a:pt x="1104" y="20967"/>
                  </a:lnTo>
                  <a:lnTo>
                    <a:pt x="3810" y="20967"/>
                  </a:lnTo>
                  <a:lnTo>
                    <a:pt x="4914" y="19913"/>
                  </a:lnTo>
                  <a:lnTo>
                    <a:pt x="4914" y="18605"/>
                  </a:lnTo>
                  <a:lnTo>
                    <a:pt x="4914" y="17297"/>
                  </a:lnTo>
                  <a:close/>
                </a:path>
                <a:path w="148590" h="21590">
                  <a:moveTo>
                    <a:pt x="4914" y="1054"/>
                  </a:moveTo>
                  <a:lnTo>
                    <a:pt x="3810" y="0"/>
                  </a:lnTo>
                  <a:lnTo>
                    <a:pt x="1104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04" y="4724"/>
                  </a:lnTo>
                  <a:lnTo>
                    <a:pt x="3810" y="4724"/>
                  </a:lnTo>
                  <a:lnTo>
                    <a:pt x="4914" y="3670"/>
                  </a:lnTo>
                  <a:lnTo>
                    <a:pt x="4914" y="2362"/>
                  </a:lnTo>
                  <a:lnTo>
                    <a:pt x="4914" y="1054"/>
                  </a:lnTo>
                  <a:close/>
                </a:path>
                <a:path w="148590" h="21590">
                  <a:moveTo>
                    <a:pt x="10541" y="9169"/>
                  </a:moveTo>
                  <a:lnTo>
                    <a:pt x="9436" y="8115"/>
                  </a:lnTo>
                  <a:lnTo>
                    <a:pt x="6731" y="8115"/>
                  </a:lnTo>
                  <a:lnTo>
                    <a:pt x="5626" y="9169"/>
                  </a:lnTo>
                  <a:lnTo>
                    <a:pt x="5626" y="11785"/>
                  </a:lnTo>
                  <a:lnTo>
                    <a:pt x="6731" y="12839"/>
                  </a:lnTo>
                  <a:lnTo>
                    <a:pt x="9436" y="12839"/>
                  </a:lnTo>
                  <a:lnTo>
                    <a:pt x="10541" y="11785"/>
                  </a:lnTo>
                  <a:lnTo>
                    <a:pt x="10541" y="10477"/>
                  </a:lnTo>
                  <a:lnTo>
                    <a:pt x="10541" y="9169"/>
                  </a:lnTo>
                  <a:close/>
                </a:path>
                <a:path w="148590" h="21590">
                  <a:moveTo>
                    <a:pt x="16154" y="17297"/>
                  </a:moveTo>
                  <a:lnTo>
                    <a:pt x="15049" y="16243"/>
                  </a:lnTo>
                  <a:lnTo>
                    <a:pt x="13246" y="16243"/>
                  </a:lnTo>
                  <a:lnTo>
                    <a:pt x="12344" y="16243"/>
                  </a:lnTo>
                  <a:lnTo>
                    <a:pt x="10541" y="16243"/>
                  </a:lnTo>
                  <a:lnTo>
                    <a:pt x="9436" y="17297"/>
                  </a:lnTo>
                  <a:lnTo>
                    <a:pt x="9436" y="19913"/>
                  </a:lnTo>
                  <a:lnTo>
                    <a:pt x="10541" y="20967"/>
                  </a:lnTo>
                  <a:lnTo>
                    <a:pt x="12344" y="20967"/>
                  </a:lnTo>
                  <a:lnTo>
                    <a:pt x="13246" y="20967"/>
                  </a:lnTo>
                  <a:lnTo>
                    <a:pt x="15049" y="20967"/>
                  </a:lnTo>
                  <a:lnTo>
                    <a:pt x="16154" y="19913"/>
                  </a:lnTo>
                  <a:lnTo>
                    <a:pt x="16154" y="18605"/>
                  </a:lnTo>
                  <a:lnTo>
                    <a:pt x="16154" y="17297"/>
                  </a:lnTo>
                  <a:close/>
                </a:path>
                <a:path w="148590" h="21590">
                  <a:moveTo>
                    <a:pt x="16154" y="1054"/>
                  </a:moveTo>
                  <a:lnTo>
                    <a:pt x="15049" y="0"/>
                  </a:lnTo>
                  <a:lnTo>
                    <a:pt x="13246" y="0"/>
                  </a:lnTo>
                  <a:lnTo>
                    <a:pt x="12344" y="0"/>
                  </a:lnTo>
                  <a:lnTo>
                    <a:pt x="10541" y="0"/>
                  </a:lnTo>
                  <a:lnTo>
                    <a:pt x="9436" y="1054"/>
                  </a:lnTo>
                  <a:lnTo>
                    <a:pt x="9436" y="3670"/>
                  </a:lnTo>
                  <a:lnTo>
                    <a:pt x="10541" y="4724"/>
                  </a:lnTo>
                  <a:lnTo>
                    <a:pt x="12344" y="4724"/>
                  </a:lnTo>
                  <a:lnTo>
                    <a:pt x="13246" y="4724"/>
                  </a:lnTo>
                  <a:lnTo>
                    <a:pt x="15049" y="4724"/>
                  </a:lnTo>
                  <a:lnTo>
                    <a:pt x="16154" y="3670"/>
                  </a:lnTo>
                  <a:lnTo>
                    <a:pt x="16154" y="2362"/>
                  </a:lnTo>
                  <a:lnTo>
                    <a:pt x="16154" y="1054"/>
                  </a:lnTo>
                  <a:close/>
                </a:path>
                <a:path w="148590" h="21590">
                  <a:moveTo>
                    <a:pt x="19977" y="9169"/>
                  </a:moveTo>
                  <a:lnTo>
                    <a:pt x="18872" y="8115"/>
                  </a:lnTo>
                  <a:lnTo>
                    <a:pt x="16167" y="8115"/>
                  </a:lnTo>
                  <a:lnTo>
                    <a:pt x="15062" y="9169"/>
                  </a:lnTo>
                  <a:lnTo>
                    <a:pt x="15062" y="11785"/>
                  </a:lnTo>
                  <a:lnTo>
                    <a:pt x="16167" y="12839"/>
                  </a:lnTo>
                  <a:lnTo>
                    <a:pt x="18872" y="12839"/>
                  </a:lnTo>
                  <a:lnTo>
                    <a:pt x="19977" y="11785"/>
                  </a:lnTo>
                  <a:lnTo>
                    <a:pt x="19977" y="10477"/>
                  </a:lnTo>
                  <a:lnTo>
                    <a:pt x="19977" y="9169"/>
                  </a:lnTo>
                  <a:close/>
                </a:path>
                <a:path w="148590" h="21590">
                  <a:moveTo>
                    <a:pt x="25603" y="17297"/>
                  </a:moveTo>
                  <a:lnTo>
                    <a:pt x="24498" y="16243"/>
                  </a:lnTo>
                  <a:lnTo>
                    <a:pt x="22694" y="16243"/>
                  </a:lnTo>
                  <a:lnTo>
                    <a:pt x="21793" y="16243"/>
                  </a:lnTo>
                  <a:lnTo>
                    <a:pt x="19989" y="16243"/>
                  </a:lnTo>
                  <a:lnTo>
                    <a:pt x="18884" y="17297"/>
                  </a:lnTo>
                  <a:lnTo>
                    <a:pt x="18884" y="19913"/>
                  </a:lnTo>
                  <a:lnTo>
                    <a:pt x="19989" y="20967"/>
                  </a:lnTo>
                  <a:lnTo>
                    <a:pt x="21793" y="20967"/>
                  </a:lnTo>
                  <a:lnTo>
                    <a:pt x="22694" y="20967"/>
                  </a:lnTo>
                  <a:lnTo>
                    <a:pt x="24498" y="20967"/>
                  </a:lnTo>
                  <a:lnTo>
                    <a:pt x="25603" y="19913"/>
                  </a:lnTo>
                  <a:lnTo>
                    <a:pt x="25603" y="18605"/>
                  </a:lnTo>
                  <a:lnTo>
                    <a:pt x="25603" y="17297"/>
                  </a:lnTo>
                  <a:close/>
                </a:path>
                <a:path w="148590" h="21590">
                  <a:moveTo>
                    <a:pt x="25603" y="1054"/>
                  </a:moveTo>
                  <a:lnTo>
                    <a:pt x="24498" y="0"/>
                  </a:lnTo>
                  <a:lnTo>
                    <a:pt x="22694" y="0"/>
                  </a:lnTo>
                  <a:lnTo>
                    <a:pt x="21793" y="0"/>
                  </a:lnTo>
                  <a:lnTo>
                    <a:pt x="19989" y="0"/>
                  </a:lnTo>
                  <a:lnTo>
                    <a:pt x="18884" y="1054"/>
                  </a:lnTo>
                  <a:lnTo>
                    <a:pt x="18884" y="3670"/>
                  </a:lnTo>
                  <a:lnTo>
                    <a:pt x="19989" y="4724"/>
                  </a:lnTo>
                  <a:lnTo>
                    <a:pt x="21793" y="4724"/>
                  </a:lnTo>
                  <a:lnTo>
                    <a:pt x="22694" y="4724"/>
                  </a:lnTo>
                  <a:lnTo>
                    <a:pt x="24498" y="4724"/>
                  </a:lnTo>
                  <a:lnTo>
                    <a:pt x="25603" y="3670"/>
                  </a:lnTo>
                  <a:lnTo>
                    <a:pt x="25603" y="2362"/>
                  </a:lnTo>
                  <a:lnTo>
                    <a:pt x="25603" y="1054"/>
                  </a:lnTo>
                  <a:close/>
                </a:path>
                <a:path w="148590" h="21590">
                  <a:moveTo>
                    <a:pt x="29425" y="9169"/>
                  </a:moveTo>
                  <a:lnTo>
                    <a:pt x="28321" y="8115"/>
                  </a:lnTo>
                  <a:lnTo>
                    <a:pt x="25615" y="8115"/>
                  </a:lnTo>
                  <a:lnTo>
                    <a:pt x="24511" y="9169"/>
                  </a:lnTo>
                  <a:lnTo>
                    <a:pt x="24511" y="11785"/>
                  </a:lnTo>
                  <a:lnTo>
                    <a:pt x="25615" y="12839"/>
                  </a:lnTo>
                  <a:lnTo>
                    <a:pt x="28321" y="12839"/>
                  </a:lnTo>
                  <a:lnTo>
                    <a:pt x="29425" y="11785"/>
                  </a:lnTo>
                  <a:lnTo>
                    <a:pt x="29425" y="10477"/>
                  </a:lnTo>
                  <a:lnTo>
                    <a:pt x="29425" y="9169"/>
                  </a:lnTo>
                  <a:close/>
                </a:path>
                <a:path w="148590" h="21590">
                  <a:moveTo>
                    <a:pt x="35039" y="17297"/>
                  </a:moveTo>
                  <a:lnTo>
                    <a:pt x="33934" y="16243"/>
                  </a:lnTo>
                  <a:lnTo>
                    <a:pt x="32131" y="16243"/>
                  </a:lnTo>
                  <a:lnTo>
                    <a:pt x="31229" y="16243"/>
                  </a:lnTo>
                  <a:lnTo>
                    <a:pt x="29425" y="16243"/>
                  </a:lnTo>
                  <a:lnTo>
                    <a:pt x="28321" y="17297"/>
                  </a:lnTo>
                  <a:lnTo>
                    <a:pt x="28321" y="19913"/>
                  </a:lnTo>
                  <a:lnTo>
                    <a:pt x="29425" y="20967"/>
                  </a:lnTo>
                  <a:lnTo>
                    <a:pt x="31229" y="20967"/>
                  </a:lnTo>
                  <a:lnTo>
                    <a:pt x="32131" y="20967"/>
                  </a:lnTo>
                  <a:lnTo>
                    <a:pt x="33934" y="20967"/>
                  </a:lnTo>
                  <a:lnTo>
                    <a:pt x="35039" y="19913"/>
                  </a:lnTo>
                  <a:lnTo>
                    <a:pt x="35039" y="18605"/>
                  </a:lnTo>
                  <a:lnTo>
                    <a:pt x="35039" y="17297"/>
                  </a:lnTo>
                  <a:close/>
                </a:path>
                <a:path w="148590" h="21590">
                  <a:moveTo>
                    <a:pt x="35039" y="1054"/>
                  </a:moveTo>
                  <a:lnTo>
                    <a:pt x="33934" y="0"/>
                  </a:lnTo>
                  <a:lnTo>
                    <a:pt x="32131" y="0"/>
                  </a:lnTo>
                  <a:lnTo>
                    <a:pt x="31229" y="0"/>
                  </a:lnTo>
                  <a:lnTo>
                    <a:pt x="29425" y="0"/>
                  </a:lnTo>
                  <a:lnTo>
                    <a:pt x="28321" y="1054"/>
                  </a:lnTo>
                  <a:lnTo>
                    <a:pt x="28321" y="3670"/>
                  </a:lnTo>
                  <a:lnTo>
                    <a:pt x="29425" y="4724"/>
                  </a:lnTo>
                  <a:lnTo>
                    <a:pt x="31229" y="4724"/>
                  </a:lnTo>
                  <a:lnTo>
                    <a:pt x="32131" y="4724"/>
                  </a:lnTo>
                  <a:lnTo>
                    <a:pt x="33934" y="4724"/>
                  </a:lnTo>
                  <a:lnTo>
                    <a:pt x="35039" y="3670"/>
                  </a:lnTo>
                  <a:lnTo>
                    <a:pt x="35039" y="2362"/>
                  </a:lnTo>
                  <a:lnTo>
                    <a:pt x="35039" y="1054"/>
                  </a:lnTo>
                  <a:close/>
                </a:path>
                <a:path w="148590" h="21590">
                  <a:moveTo>
                    <a:pt x="38862" y="9169"/>
                  </a:moveTo>
                  <a:lnTo>
                    <a:pt x="37757" y="8115"/>
                  </a:lnTo>
                  <a:lnTo>
                    <a:pt x="35052" y="8115"/>
                  </a:lnTo>
                  <a:lnTo>
                    <a:pt x="33947" y="9169"/>
                  </a:lnTo>
                  <a:lnTo>
                    <a:pt x="33947" y="11785"/>
                  </a:lnTo>
                  <a:lnTo>
                    <a:pt x="35052" y="12839"/>
                  </a:lnTo>
                  <a:lnTo>
                    <a:pt x="37757" y="12839"/>
                  </a:lnTo>
                  <a:lnTo>
                    <a:pt x="38862" y="11785"/>
                  </a:lnTo>
                  <a:lnTo>
                    <a:pt x="38862" y="10477"/>
                  </a:lnTo>
                  <a:lnTo>
                    <a:pt x="38862" y="9169"/>
                  </a:lnTo>
                  <a:close/>
                </a:path>
                <a:path w="148590" h="21590">
                  <a:moveTo>
                    <a:pt x="44488" y="17297"/>
                  </a:moveTo>
                  <a:lnTo>
                    <a:pt x="43383" y="16243"/>
                  </a:lnTo>
                  <a:lnTo>
                    <a:pt x="41579" y="16243"/>
                  </a:lnTo>
                  <a:lnTo>
                    <a:pt x="40678" y="16243"/>
                  </a:lnTo>
                  <a:lnTo>
                    <a:pt x="38874" y="16243"/>
                  </a:lnTo>
                  <a:lnTo>
                    <a:pt x="37769" y="17297"/>
                  </a:lnTo>
                  <a:lnTo>
                    <a:pt x="37769" y="19913"/>
                  </a:lnTo>
                  <a:lnTo>
                    <a:pt x="38874" y="20967"/>
                  </a:lnTo>
                  <a:lnTo>
                    <a:pt x="40678" y="20967"/>
                  </a:lnTo>
                  <a:lnTo>
                    <a:pt x="41579" y="20967"/>
                  </a:lnTo>
                  <a:lnTo>
                    <a:pt x="43383" y="20967"/>
                  </a:lnTo>
                  <a:lnTo>
                    <a:pt x="44488" y="19913"/>
                  </a:lnTo>
                  <a:lnTo>
                    <a:pt x="44488" y="18605"/>
                  </a:lnTo>
                  <a:lnTo>
                    <a:pt x="44488" y="17297"/>
                  </a:lnTo>
                  <a:close/>
                </a:path>
                <a:path w="148590" h="21590">
                  <a:moveTo>
                    <a:pt x="44488" y="1054"/>
                  </a:moveTo>
                  <a:lnTo>
                    <a:pt x="43383" y="0"/>
                  </a:lnTo>
                  <a:lnTo>
                    <a:pt x="41579" y="0"/>
                  </a:lnTo>
                  <a:lnTo>
                    <a:pt x="40678" y="0"/>
                  </a:lnTo>
                  <a:lnTo>
                    <a:pt x="38874" y="0"/>
                  </a:lnTo>
                  <a:lnTo>
                    <a:pt x="37769" y="1054"/>
                  </a:lnTo>
                  <a:lnTo>
                    <a:pt x="37769" y="3670"/>
                  </a:lnTo>
                  <a:lnTo>
                    <a:pt x="38874" y="4724"/>
                  </a:lnTo>
                  <a:lnTo>
                    <a:pt x="40678" y="4724"/>
                  </a:lnTo>
                  <a:lnTo>
                    <a:pt x="41579" y="4724"/>
                  </a:lnTo>
                  <a:lnTo>
                    <a:pt x="43383" y="4724"/>
                  </a:lnTo>
                  <a:lnTo>
                    <a:pt x="44488" y="3670"/>
                  </a:lnTo>
                  <a:lnTo>
                    <a:pt x="44488" y="2362"/>
                  </a:lnTo>
                  <a:lnTo>
                    <a:pt x="44488" y="1054"/>
                  </a:lnTo>
                  <a:close/>
                </a:path>
                <a:path w="148590" h="21590">
                  <a:moveTo>
                    <a:pt x="48310" y="9169"/>
                  </a:moveTo>
                  <a:lnTo>
                    <a:pt x="47205" y="8115"/>
                  </a:lnTo>
                  <a:lnTo>
                    <a:pt x="44500" y="8115"/>
                  </a:lnTo>
                  <a:lnTo>
                    <a:pt x="43395" y="9169"/>
                  </a:lnTo>
                  <a:lnTo>
                    <a:pt x="43395" y="11785"/>
                  </a:lnTo>
                  <a:lnTo>
                    <a:pt x="44500" y="12839"/>
                  </a:lnTo>
                  <a:lnTo>
                    <a:pt x="47205" y="12839"/>
                  </a:lnTo>
                  <a:lnTo>
                    <a:pt x="48310" y="11785"/>
                  </a:lnTo>
                  <a:lnTo>
                    <a:pt x="48310" y="10477"/>
                  </a:lnTo>
                  <a:lnTo>
                    <a:pt x="48310" y="9169"/>
                  </a:lnTo>
                  <a:close/>
                </a:path>
                <a:path w="148590" h="21590">
                  <a:moveTo>
                    <a:pt x="53936" y="17297"/>
                  </a:moveTo>
                  <a:lnTo>
                    <a:pt x="52832" y="16243"/>
                  </a:lnTo>
                  <a:lnTo>
                    <a:pt x="51015" y="16243"/>
                  </a:lnTo>
                  <a:lnTo>
                    <a:pt x="50126" y="16243"/>
                  </a:lnTo>
                  <a:lnTo>
                    <a:pt x="48310" y="16243"/>
                  </a:lnTo>
                  <a:lnTo>
                    <a:pt x="47205" y="17297"/>
                  </a:lnTo>
                  <a:lnTo>
                    <a:pt x="47205" y="19913"/>
                  </a:lnTo>
                  <a:lnTo>
                    <a:pt x="48310" y="20967"/>
                  </a:lnTo>
                  <a:lnTo>
                    <a:pt x="50126" y="20967"/>
                  </a:lnTo>
                  <a:lnTo>
                    <a:pt x="51015" y="20967"/>
                  </a:lnTo>
                  <a:lnTo>
                    <a:pt x="52832" y="20967"/>
                  </a:lnTo>
                  <a:lnTo>
                    <a:pt x="53936" y="19913"/>
                  </a:lnTo>
                  <a:lnTo>
                    <a:pt x="53936" y="18605"/>
                  </a:lnTo>
                  <a:lnTo>
                    <a:pt x="53936" y="17297"/>
                  </a:lnTo>
                  <a:close/>
                </a:path>
                <a:path w="148590" h="21590">
                  <a:moveTo>
                    <a:pt x="53936" y="1054"/>
                  </a:moveTo>
                  <a:lnTo>
                    <a:pt x="52832" y="0"/>
                  </a:lnTo>
                  <a:lnTo>
                    <a:pt x="51015" y="0"/>
                  </a:lnTo>
                  <a:lnTo>
                    <a:pt x="50126" y="0"/>
                  </a:lnTo>
                  <a:lnTo>
                    <a:pt x="48310" y="0"/>
                  </a:lnTo>
                  <a:lnTo>
                    <a:pt x="47205" y="1054"/>
                  </a:lnTo>
                  <a:lnTo>
                    <a:pt x="47205" y="3670"/>
                  </a:lnTo>
                  <a:lnTo>
                    <a:pt x="48310" y="4724"/>
                  </a:lnTo>
                  <a:lnTo>
                    <a:pt x="50126" y="4724"/>
                  </a:lnTo>
                  <a:lnTo>
                    <a:pt x="51015" y="4724"/>
                  </a:lnTo>
                  <a:lnTo>
                    <a:pt x="52832" y="4724"/>
                  </a:lnTo>
                  <a:lnTo>
                    <a:pt x="53936" y="3670"/>
                  </a:lnTo>
                  <a:lnTo>
                    <a:pt x="53936" y="2362"/>
                  </a:lnTo>
                  <a:lnTo>
                    <a:pt x="53936" y="1054"/>
                  </a:lnTo>
                  <a:close/>
                </a:path>
                <a:path w="148590" h="21590">
                  <a:moveTo>
                    <a:pt x="57746" y="9169"/>
                  </a:moveTo>
                  <a:lnTo>
                    <a:pt x="56642" y="8115"/>
                  </a:lnTo>
                  <a:lnTo>
                    <a:pt x="53936" y="8115"/>
                  </a:lnTo>
                  <a:lnTo>
                    <a:pt x="52832" y="9169"/>
                  </a:lnTo>
                  <a:lnTo>
                    <a:pt x="52832" y="11785"/>
                  </a:lnTo>
                  <a:lnTo>
                    <a:pt x="53936" y="12839"/>
                  </a:lnTo>
                  <a:lnTo>
                    <a:pt x="56642" y="12839"/>
                  </a:lnTo>
                  <a:lnTo>
                    <a:pt x="57746" y="11785"/>
                  </a:lnTo>
                  <a:lnTo>
                    <a:pt x="57746" y="10477"/>
                  </a:lnTo>
                  <a:lnTo>
                    <a:pt x="57746" y="9169"/>
                  </a:lnTo>
                  <a:close/>
                </a:path>
                <a:path w="148590" h="21590">
                  <a:moveTo>
                    <a:pt x="63373" y="17297"/>
                  </a:moveTo>
                  <a:lnTo>
                    <a:pt x="62268" y="16243"/>
                  </a:lnTo>
                  <a:lnTo>
                    <a:pt x="60464" y="16243"/>
                  </a:lnTo>
                  <a:lnTo>
                    <a:pt x="59563" y="16243"/>
                  </a:lnTo>
                  <a:lnTo>
                    <a:pt x="57759" y="16243"/>
                  </a:lnTo>
                  <a:lnTo>
                    <a:pt x="56654" y="17297"/>
                  </a:lnTo>
                  <a:lnTo>
                    <a:pt x="56654" y="19913"/>
                  </a:lnTo>
                  <a:lnTo>
                    <a:pt x="57759" y="20967"/>
                  </a:lnTo>
                  <a:lnTo>
                    <a:pt x="59563" y="20967"/>
                  </a:lnTo>
                  <a:lnTo>
                    <a:pt x="60464" y="20967"/>
                  </a:lnTo>
                  <a:lnTo>
                    <a:pt x="62268" y="20967"/>
                  </a:lnTo>
                  <a:lnTo>
                    <a:pt x="63373" y="19913"/>
                  </a:lnTo>
                  <a:lnTo>
                    <a:pt x="63373" y="18605"/>
                  </a:lnTo>
                  <a:lnTo>
                    <a:pt x="63373" y="17297"/>
                  </a:lnTo>
                  <a:close/>
                </a:path>
                <a:path w="148590" h="21590">
                  <a:moveTo>
                    <a:pt x="63373" y="1054"/>
                  </a:moveTo>
                  <a:lnTo>
                    <a:pt x="62268" y="0"/>
                  </a:lnTo>
                  <a:lnTo>
                    <a:pt x="60464" y="0"/>
                  </a:lnTo>
                  <a:lnTo>
                    <a:pt x="59563" y="0"/>
                  </a:lnTo>
                  <a:lnTo>
                    <a:pt x="57759" y="0"/>
                  </a:lnTo>
                  <a:lnTo>
                    <a:pt x="56654" y="1054"/>
                  </a:lnTo>
                  <a:lnTo>
                    <a:pt x="56654" y="3670"/>
                  </a:lnTo>
                  <a:lnTo>
                    <a:pt x="57759" y="4724"/>
                  </a:lnTo>
                  <a:lnTo>
                    <a:pt x="59563" y="4724"/>
                  </a:lnTo>
                  <a:lnTo>
                    <a:pt x="60464" y="4724"/>
                  </a:lnTo>
                  <a:lnTo>
                    <a:pt x="62268" y="4724"/>
                  </a:lnTo>
                  <a:lnTo>
                    <a:pt x="63373" y="3670"/>
                  </a:lnTo>
                  <a:lnTo>
                    <a:pt x="63373" y="2362"/>
                  </a:lnTo>
                  <a:lnTo>
                    <a:pt x="63373" y="1054"/>
                  </a:lnTo>
                  <a:close/>
                </a:path>
                <a:path w="148590" h="21590">
                  <a:moveTo>
                    <a:pt x="67195" y="9169"/>
                  </a:moveTo>
                  <a:lnTo>
                    <a:pt x="66090" y="8115"/>
                  </a:lnTo>
                  <a:lnTo>
                    <a:pt x="63385" y="8115"/>
                  </a:lnTo>
                  <a:lnTo>
                    <a:pt x="62280" y="9169"/>
                  </a:lnTo>
                  <a:lnTo>
                    <a:pt x="62280" y="11785"/>
                  </a:lnTo>
                  <a:lnTo>
                    <a:pt x="63385" y="12839"/>
                  </a:lnTo>
                  <a:lnTo>
                    <a:pt x="66090" y="12839"/>
                  </a:lnTo>
                  <a:lnTo>
                    <a:pt x="67195" y="11785"/>
                  </a:lnTo>
                  <a:lnTo>
                    <a:pt x="67195" y="10477"/>
                  </a:lnTo>
                  <a:lnTo>
                    <a:pt x="67195" y="9169"/>
                  </a:lnTo>
                  <a:close/>
                </a:path>
                <a:path w="148590" h="21590">
                  <a:moveTo>
                    <a:pt x="72821" y="17297"/>
                  </a:moveTo>
                  <a:lnTo>
                    <a:pt x="71716" y="16243"/>
                  </a:lnTo>
                  <a:lnTo>
                    <a:pt x="69913" y="16243"/>
                  </a:lnTo>
                  <a:lnTo>
                    <a:pt x="69011" y="16243"/>
                  </a:lnTo>
                  <a:lnTo>
                    <a:pt x="67208" y="16243"/>
                  </a:lnTo>
                  <a:lnTo>
                    <a:pt x="66103" y="17297"/>
                  </a:lnTo>
                  <a:lnTo>
                    <a:pt x="66103" y="19913"/>
                  </a:lnTo>
                  <a:lnTo>
                    <a:pt x="67208" y="20967"/>
                  </a:lnTo>
                  <a:lnTo>
                    <a:pt x="69011" y="20967"/>
                  </a:lnTo>
                  <a:lnTo>
                    <a:pt x="69913" y="20967"/>
                  </a:lnTo>
                  <a:lnTo>
                    <a:pt x="71716" y="20967"/>
                  </a:lnTo>
                  <a:lnTo>
                    <a:pt x="72821" y="19913"/>
                  </a:lnTo>
                  <a:lnTo>
                    <a:pt x="72821" y="18605"/>
                  </a:lnTo>
                  <a:lnTo>
                    <a:pt x="72821" y="17297"/>
                  </a:lnTo>
                  <a:close/>
                </a:path>
                <a:path w="148590" h="21590">
                  <a:moveTo>
                    <a:pt x="72821" y="1054"/>
                  </a:moveTo>
                  <a:lnTo>
                    <a:pt x="71716" y="0"/>
                  </a:lnTo>
                  <a:lnTo>
                    <a:pt x="69913" y="0"/>
                  </a:lnTo>
                  <a:lnTo>
                    <a:pt x="69011" y="0"/>
                  </a:lnTo>
                  <a:lnTo>
                    <a:pt x="67208" y="0"/>
                  </a:lnTo>
                  <a:lnTo>
                    <a:pt x="66103" y="1054"/>
                  </a:lnTo>
                  <a:lnTo>
                    <a:pt x="66103" y="3670"/>
                  </a:lnTo>
                  <a:lnTo>
                    <a:pt x="67208" y="4724"/>
                  </a:lnTo>
                  <a:lnTo>
                    <a:pt x="69011" y="4724"/>
                  </a:lnTo>
                  <a:lnTo>
                    <a:pt x="69913" y="4724"/>
                  </a:lnTo>
                  <a:lnTo>
                    <a:pt x="71716" y="4724"/>
                  </a:lnTo>
                  <a:lnTo>
                    <a:pt x="72821" y="3670"/>
                  </a:lnTo>
                  <a:lnTo>
                    <a:pt x="72821" y="2362"/>
                  </a:lnTo>
                  <a:lnTo>
                    <a:pt x="72821" y="1054"/>
                  </a:lnTo>
                  <a:close/>
                </a:path>
                <a:path w="148590" h="21590">
                  <a:moveTo>
                    <a:pt x="76631" y="9169"/>
                  </a:moveTo>
                  <a:lnTo>
                    <a:pt x="75526" y="8115"/>
                  </a:lnTo>
                  <a:lnTo>
                    <a:pt x="72821" y="8115"/>
                  </a:lnTo>
                  <a:lnTo>
                    <a:pt x="71716" y="9169"/>
                  </a:lnTo>
                  <a:lnTo>
                    <a:pt x="71716" y="11785"/>
                  </a:lnTo>
                  <a:lnTo>
                    <a:pt x="72821" y="12839"/>
                  </a:lnTo>
                  <a:lnTo>
                    <a:pt x="75526" y="12839"/>
                  </a:lnTo>
                  <a:lnTo>
                    <a:pt x="76631" y="11785"/>
                  </a:lnTo>
                  <a:lnTo>
                    <a:pt x="76631" y="10477"/>
                  </a:lnTo>
                  <a:lnTo>
                    <a:pt x="76631" y="9169"/>
                  </a:lnTo>
                  <a:close/>
                </a:path>
                <a:path w="148590" h="21590">
                  <a:moveTo>
                    <a:pt x="82257" y="17297"/>
                  </a:moveTo>
                  <a:lnTo>
                    <a:pt x="81153" y="16243"/>
                  </a:lnTo>
                  <a:lnTo>
                    <a:pt x="79349" y="16243"/>
                  </a:lnTo>
                  <a:lnTo>
                    <a:pt x="78447" y="16243"/>
                  </a:lnTo>
                  <a:lnTo>
                    <a:pt x="76644" y="16243"/>
                  </a:lnTo>
                  <a:lnTo>
                    <a:pt x="75539" y="17297"/>
                  </a:lnTo>
                  <a:lnTo>
                    <a:pt x="75539" y="19913"/>
                  </a:lnTo>
                  <a:lnTo>
                    <a:pt x="76644" y="20967"/>
                  </a:lnTo>
                  <a:lnTo>
                    <a:pt x="78447" y="20967"/>
                  </a:lnTo>
                  <a:lnTo>
                    <a:pt x="79349" y="20967"/>
                  </a:lnTo>
                  <a:lnTo>
                    <a:pt x="81153" y="20967"/>
                  </a:lnTo>
                  <a:lnTo>
                    <a:pt x="82257" y="19913"/>
                  </a:lnTo>
                  <a:lnTo>
                    <a:pt x="82257" y="18605"/>
                  </a:lnTo>
                  <a:lnTo>
                    <a:pt x="82257" y="17297"/>
                  </a:lnTo>
                  <a:close/>
                </a:path>
                <a:path w="148590" h="21590">
                  <a:moveTo>
                    <a:pt x="82257" y="1054"/>
                  </a:moveTo>
                  <a:lnTo>
                    <a:pt x="81153" y="0"/>
                  </a:lnTo>
                  <a:lnTo>
                    <a:pt x="79349" y="0"/>
                  </a:lnTo>
                  <a:lnTo>
                    <a:pt x="78447" y="0"/>
                  </a:lnTo>
                  <a:lnTo>
                    <a:pt x="76644" y="0"/>
                  </a:lnTo>
                  <a:lnTo>
                    <a:pt x="75539" y="1054"/>
                  </a:lnTo>
                  <a:lnTo>
                    <a:pt x="75539" y="3670"/>
                  </a:lnTo>
                  <a:lnTo>
                    <a:pt x="76644" y="4724"/>
                  </a:lnTo>
                  <a:lnTo>
                    <a:pt x="78447" y="4724"/>
                  </a:lnTo>
                  <a:lnTo>
                    <a:pt x="79349" y="4724"/>
                  </a:lnTo>
                  <a:lnTo>
                    <a:pt x="81153" y="4724"/>
                  </a:lnTo>
                  <a:lnTo>
                    <a:pt x="82257" y="3670"/>
                  </a:lnTo>
                  <a:lnTo>
                    <a:pt x="82257" y="2362"/>
                  </a:lnTo>
                  <a:lnTo>
                    <a:pt x="82257" y="1054"/>
                  </a:lnTo>
                  <a:close/>
                </a:path>
                <a:path w="148590" h="21590">
                  <a:moveTo>
                    <a:pt x="86080" y="9169"/>
                  </a:moveTo>
                  <a:lnTo>
                    <a:pt x="84975" y="8115"/>
                  </a:lnTo>
                  <a:lnTo>
                    <a:pt x="82270" y="8115"/>
                  </a:lnTo>
                  <a:lnTo>
                    <a:pt x="81165" y="9169"/>
                  </a:lnTo>
                  <a:lnTo>
                    <a:pt x="81165" y="11785"/>
                  </a:lnTo>
                  <a:lnTo>
                    <a:pt x="82270" y="12839"/>
                  </a:lnTo>
                  <a:lnTo>
                    <a:pt x="84975" y="12839"/>
                  </a:lnTo>
                  <a:lnTo>
                    <a:pt x="86080" y="11785"/>
                  </a:lnTo>
                  <a:lnTo>
                    <a:pt x="86080" y="10477"/>
                  </a:lnTo>
                  <a:lnTo>
                    <a:pt x="86080" y="9169"/>
                  </a:lnTo>
                  <a:close/>
                </a:path>
                <a:path w="148590" h="21590">
                  <a:moveTo>
                    <a:pt x="91706" y="17297"/>
                  </a:moveTo>
                  <a:lnTo>
                    <a:pt x="90601" y="16243"/>
                  </a:lnTo>
                  <a:lnTo>
                    <a:pt x="88798" y="16243"/>
                  </a:lnTo>
                  <a:lnTo>
                    <a:pt x="87896" y="16243"/>
                  </a:lnTo>
                  <a:lnTo>
                    <a:pt x="86093" y="16243"/>
                  </a:lnTo>
                  <a:lnTo>
                    <a:pt x="84988" y="17297"/>
                  </a:lnTo>
                  <a:lnTo>
                    <a:pt x="84988" y="19913"/>
                  </a:lnTo>
                  <a:lnTo>
                    <a:pt x="86093" y="20967"/>
                  </a:lnTo>
                  <a:lnTo>
                    <a:pt x="87896" y="20967"/>
                  </a:lnTo>
                  <a:lnTo>
                    <a:pt x="88798" y="20967"/>
                  </a:lnTo>
                  <a:lnTo>
                    <a:pt x="90601" y="20967"/>
                  </a:lnTo>
                  <a:lnTo>
                    <a:pt x="91706" y="19913"/>
                  </a:lnTo>
                  <a:lnTo>
                    <a:pt x="91706" y="18605"/>
                  </a:lnTo>
                  <a:lnTo>
                    <a:pt x="91706" y="17297"/>
                  </a:lnTo>
                  <a:close/>
                </a:path>
                <a:path w="148590" h="21590">
                  <a:moveTo>
                    <a:pt x="91706" y="1054"/>
                  </a:moveTo>
                  <a:lnTo>
                    <a:pt x="90601" y="0"/>
                  </a:lnTo>
                  <a:lnTo>
                    <a:pt x="88798" y="0"/>
                  </a:lnTo>
                  <a:lnTo>
                    <a:pt x="87896" y="0"/>
                  </a:lnTo>
                  <a:lnTo>
                    <a:pt x="86093" y="0"/>
                  </a:lnTo>
                  <a:lnTo>
                    <a:pt x="84988" y="1054"/>
                  </a:lnTo>
                  <a:lnTo>
                    <a:pt x="84988" y="3670"/>
                  </a:lnTo>
                  <a:lnTo>
                    <a:pt x="86093" y="4724"/>
                  </a:lnTo>
                  <a:lnTo>
                    <a:pt x="87896" y="4724"/>
                  </a:lnTo>
                  <a:lnTo>
                    <a:pt x="88798" y="4724"/>
                  </a:lnTo>
                  <a:lnTo>
                    <a:pt x="90601" y="4724"/>
                  </a:lnTo>
                  <a:lnTo>
                    <a:pt x="91706" y="3670"/>
                  </a:lnTo>
                  <a:lnTo>
                    <a:pt x="91706" y="2362"/>
                  </a:lnTo>
                  <a:lnTo>
                    <a:pt x="91706" y="1054"/>
                  </a:lnTo>
                  <a:close/>
                </a:path>
                <a:path w="148590" h="21590">
                  <a:moveTo>
                    <a:pt x="95516" y="9169"/>
                  </a:moveTo>
                  <a:lnTo>
                    <a:pt x="94411" y="8115"/>
                  </a:lnTo>
                  <a:lnTo>
                    <a:pt x="91706" y="8115"/>
                  </a:lnTo>
                  <a:lnTo>
                    <a:pt x="90601" y="9169"/>
                  </a:lnTo>
                  <a:lnTo>
                    <a:pt x="90601" y="11785"/>
                  </a:lnTo>
                  <a:lnTo>
                    <a:pt x="91706" y="12839"/>
                  </a:lnTo>
                  <a:lnTo>
                    <a:pt x="94411" y="12839"/>
                  </a:lnTo>
                  <a:lnTo>
                    <a:pt x="95516" y="11785"/>
                  </a:lnTo>
                  <a:lnTo>
                    <a:pt x="95516" y="10477"/>
                  </a:lnTo>
                  <a:lnTo>
                    <a:pt x="95516" y="9169"/>
                  </a:lnTo>
                  <a:close/>
                </a:path>
                <a:path w="148590" h="21590">
                  <a:moveTo>
                    <a:pt x="101142" y="17297"/>
                  </a:moveTo>
                  <a:lnTo>
                    <a:pt x="100037" y="16243"/>
                  </a:lnTo>
                  <a:lnTo>
                    <a:pt x="98234" y="16243"/>
                  </a:lnTo>
                  <a:lnTo>
                    <a:pt x="97332" y="16243"/>
                  </a:lnTo>
                  <a:lnTo>
                    <a:pt x="95529" y="16243"/>
                  </a:lnTo>
                  <a:lnTo>
                    <a:pt x="94424" y="17297"/>
                  </a:lnTo>
                  <a:lnTo>
                    <a:pt x="94424" y="19913"/>
                  </a:lnTo>
                  <a:lnTo>
                    <a:pt x="95529" y="20967"/>
                  </a:lnTo>
                  <a:lnTo>
                    <a:pt x="97332" y="20967"/>
                  </a:lnTo>
                  <a:lnTo>
                    <a:pt x="98234" y="20967"/>
                  </a:lnTo>
                  <a:lnTo>
                    <a:pt x="100037" y="20967"/>
                  </a:lnTo>
                  <a:lnTo>
                    <a:pt x="101142" y="19913"/>
                  </a:lnTo>
                  <a:lnTo>
                    <a:pt x="101142" y="18605"/>
                  </a:lnTo>
                  <a:lnTo>
                    <a:pt x="101142" y="17297"/>
                  </a:lnTo>
                  <a:close/>
                </a:path>
                <a:path w="148590" h="21590">
                  <a:moveTo>
                    <a:pt x="101142" y="1054"/>
                  </a:moveTo>
                  <a:lnTo>
                    <a:pt x="100037" y="0"/>
                  </a:lnTo>
                  <a:lnTo>
                    <a:pt x="98234" y="0"/>
                  </a:lnTo>
                  <a:lnTo>
                    <a:pt x="97332" y="0"/>
                  </a:lnTo>
                  <a:lnTo>
                    <a:pt x="95529" y="0"/>
                  </a:lnTo>
                  <a:lnTo>
                    <a:pt x="94424" y="1054"/>
                  </a:lnTo>
                  <a:lnTo>
                    <a:pt x="94424" y="3670"/>
                  </a:lnTo>
                  <a:lnTo>
                    <a:pt x="95529" y="4724"/>
                  </a:lnTo>
                  <a:lnTo>
                    <a:pt x="97332" y="4724"/>
                  </a:lnTo>
                  <a:lnTo>
                    <a:pt x="98234" y="4724"/>
                  </a:lnTo>
                  <a:lnTo>
                    <a:pt x="100037" y="4724"/>
                  </a:lnTo>
                  <a:lnTo>
                    <a:pt x="101142" y="3670"/>
                  </a:lnTo>
                  <a:lnTo>
                    <a:pt x="101142" y="2362"/>
                  </a:lnTo>
                  <a:lnTo>
                    <a:pt x="101142" y="1054"/>
                  </a:lnTo>
                  <a:close/>
                </a:path>
                <a:path w="148590" h="21590">
                  <a:moveTo>
                    <a:pt x="104965" y="9169"/>
                  </a:moveTo>
                  <a:lnTo>
                    <a:pt x="103860" y="8115"/>
                  </a:lnTo>
                  <a:lnTo>
                    <a:pt x="101155" y="8115"/>
                  </a:lnTo>
                  <a:lnTo>
                    <a:pt x="100050" y="9169"/>
                  </a:lnTo>
                  <a:lnTo>
                    <a:pt x="100050" y="11785"/>
                  </a:lnTo>
                  <a:lnTo>
                    <a:pt x="101155" y="12839"/>
                  </a:lnTo>
                  <a:lnTo>
                    <a:pt x="103860" y="12839"/>
                  </a:lnTo>
                  <a:lnTo>
                    <a:pt x="104965" y="11785"/>
                  </a:lnTo>
                  <a:lnTo>
                    <a:pt x="104965" y="10477"/>
                  </a:lnTo>
                  <a:lnTo>
                    <a:pt x="104965" y="9169"/>
                  </a:lnTo>
                  <a:close/>
                </a:path>
                <a:path w="148590" h="21590">
                  <a:moveTo>
                    <a:pt x="110591" y="17297"/>
                  </a:moveTo>
                  <a:lnTo>
                    <a:pt x="109486" y="16243"/>
                  </a:lnTo>
                  <a:lnTo>
                    <a:pt x="107683" y="16243"/>
                  </a:lnTo>
                  <a:lnTo>
                    <a:pt x="106781" y="16243"/>
                  </a:lnTo>
                  <a:lnTo>
                    <a:pt x="104978" y="16243"/>
                  </a:lnTo>
                  <a:lnTo>
                    <a:pt x="103873" y="17297"/>
                  </a:lnTo>
                  <a:lnTo>
                    <a:pt x="103873" y="19913"/>
                  </a:lnTo>
                  <a:lnTo>
                    <a:pt x="104978" y="20967"/>
                  </a:lnTo>
                  <a:lnTo>
                    <a:pt x="106781" y="20967"/>
                  </a:lnTo>
                  <a:lnTo>
                    <a:pt x="107683" y="20967"/>
                  </a:lnTo>
                  <a:lnTo>
                    <a:pt x="109486" y="20967"/>
                  </a:lnTo>
                  <a:lnTo>
                    <a:pt x="110591" y="19913"/>
                  </a:lnTo>
                  <a:lnTo>
                    <a:pt x="110591" y="18605"/>
                  </a:lnTo>
                  <a:lnTo>
                    <a:pt x="110591" y="17297"/>
                  </a:lnTo>
                  <a:close/>
                </a:path>
                <a:path w="148590" h="21590">
                  <a:moveTo>
                    <a:pt x="110591" y="1054"/>
                  </a:moveTo>
                  <a:lnTo>
                    <a:pt x="109486" y="0"/>
                  </a:lnTo>
                  <a:lnTo>
                    <a:pt x="107683" y="0"/>
                  </a:lnTo>
                  <a:lnTo>
                    <a:pt x="106781" y="0"/>
                  </a:lnTo>
                  <a:lnTo>
                    <a:pt x="104978" y="0"/>
                  </a:lnTo>
                  <a:lnTo>
                    <a:pt x="103873" y="1054"/>
                  </a:lnTo>
                  <a:lnTo>
                    <a:pt x="103873" y="3670"/>
                  </a:lnTo>
                  <a:lnTo>
                    <a:pt x="104978" y="4724"/>
                  </a:lnTo>
                  <a:lnTo>
                    <a:pt x="106781" y="4724"/>
                  </a:lnTo>
                  <a:lnTo>
                    <a:pt x="107683" y="4724"/>
                  </a:lnTo>
                  <a:lnTo>
                    <a:pt x="109486" y="4724"/>
                  </a:lnTo>
                  <a:lnTo>
                    <a:pt x="110591" y="3670"/>
                  </a:lnTo>
                  <a:lnTo>
                    <a:pt x="110591" y="2362"/>
                  </a:lnTo>
                  <a:lnTo>
                    <a:pt x="110591" y="1054"/>
                  </a:lnTo>
                  <a:close/>
                </a:path>
                <a:path w="148590" h="21590">
                  <a:moveTo>
                    <a:pt x="114414" y="9169"/>
                  </a:moveTo>
                  <a:lnTo>
                    <a:pt x="113309" y="8115"/>
                  </a:lnTo>
                  <a:lnTo>
                    <a:pt x="110604" y="8115"/>
                  </a:lnTo>
                  <a:lnTo>
                    <a:pt x="109499" y="9169"/>
                  </a:lnTo>
                  <a:lnTo>
                    <a:pt x="109499" y="11785"/>
                  </a:lnTo>
                  <a:lnTo>
                    <a:pt x="110604" y="12839"/>
                  </a:lnTo>
                  <a:lnTo>
                    <a:pt x="113309" y="12839"/>
                  </a:lnTo>
                  <a:lnTo>
                    <a:pt x="114414" y="11785"/>
                  </a:lnTo>
                  <a:lnTo>
                    <a:pt x="114414" y="10477"/>
                  </a:lnTo>
                  <a:lnTo>
                    <a:pt x="114414" y="9169"/>
                  </a:lnTo>
                  <a:close/>
                </a:path>
                <a:path w="148590" h="21590">
                  <a:moveTo>
                    <a:pt x="120027" y="17297"/>
                  </a:moveTo>
                  <a:lnTo>
                    <a:pt x="118922" y="16243"/>
                  </a:lnTo>
                  <a:lnTo>
                    <a:pt x="117119" y="16243"/>
                  </a:lnTo>
                  <a:lnTo>
                    <a:pt x="116217" y="16243"/>
                  </a:lnTo>
                  <a:lnTo>
                    <a:pt x="114414" y="16243"/>
                  </a:lnTo>
                  <a:lnTo>
                    <a:pt x="113309" y="17297"/>
                  </a:lnTo>
                  <a:lnTo>
                    <a:pt x="113309" y="19913"/>
                  </a:lnTo>
                  <a:lnTo>
                    <a:pt x="114414" y="20967"/>
                  </a:lnTo>
                  <a:lnTo>
                    <a:pt x="116217" y="20967"/>
                  </a:lnTo>
                  <a:lnTo>
                    <a:pt x="117119" y="20967"/>
                  </a:lnTo>
                  <a:lnTo>
                    <a:pt x="118922" y="20967"/>
                  </a:lnTo>
                  <a:lnTo>
                    <a:pt x="120027" y="19913"/>
                  </a:lnTo>
                  <a:lnTo>
                    <a:pt x="120027" y="18605"/>
                  </a:lnTo>
                  <a:lnTo>
                    <a:pt x="120027" y="17297"/>
                  </a:lnTo>
                  <a:close/>
                </a:path>
                <a:path w="148590" h="21590">
                  <a:moveTo>
                    <a:pt x="120027" y="1054"/>
                  </a:moveTo>
                  <a:lnTo>
                    <a:pt x="118922" y="0"/>
                  </a:lnTo>
                  <a:lnTo>
                    <a:pt x="117119" y="0"/>
                  </a:lnTo>
                  <a:lnTo>
                    <a:pt x="116217" y="0"/>
                  </a:lnTo>
                  <a:lnTo>
                    <a:pt x="114414" y="0"/>
                  </a:lnTo>
                  <a:lnTo>
                    <a:pt x="113309" y="1054"/>
                  </a:lnTo>
                  <a:lnTo>
                    <a:pt x="113309" y="3670"/>
                  </a:lnTo>
                  <a:lnTo>
                    <a:pt x="114414" y="4724"/>
                  </a:lnTo>
                  <a:lnTo>
                    <a:pt x="116217" y="4724"/>
                  </a:lnTo>
                  <a:lnTo>
                    <a:pt x="117119" y="4724"/>
                  </a:lnTo>
                  <a:lnTo>
                    <a:pt x="118922" y="4724"/>
                  </a:lnTo>
                  <a:lnTo>
                    <a:pt x="120027" y="3670"/>
                  </a:lnTo>
                  <a:lnTo>
                    <a:pt x="120027" y="2362"/>
                  </a:lnTo>
                  <a:lnTo>
                    <a:pt x="120027" y="1054"/>
                  </a:lnTo>
                  <a:close/>
                </a:path>
                <a:path w="148590" h="21590">
                  <a:moveTo>
                    <a:pt x="123850" y="9169"/>
                  </a:moveTo>
                  <a:lnTo>
                    <a:pt x="122745" y="8115"/>
                  </a:lnTo>
                  <a:lnTo>
                    <a:pt x="120040" y="8115"/>
                  </a:lnTo>
                  <a:lnTo>
                    <a:pt x="118935" y="9169"/>
                  </a:lnTo>
                  <a:lnTo>
                    <a:pt x="118935" y="11785"/>
                  </a:lnTo>
                  <a:lnTo>
                    <a:pt x="120040" y="12839"/>
                  </a:lnTo>
                  <a:lnTo>
                    <a:pt x="122745" y="12839"/>
                  </a:lnTo>
                  <a:lnTo>
                    <a:pt x="123850" y="11785"/>
                  </a:lnTo>
                  <a:lnTo>
                    <a:pt x="123850" y="10477"/>
                  </a:lnTo>
                  <a:lnTo>
                    <a:pt x="123850" y="9169"/>
                  </a:lnTo>
                  <a:close/>
                </a:path>
                <a:path w="148590" h="21590">
                  <a:moveTo>
                    <a:pt x="129476" y="17297"/>
                  </a:moveTo>
                  <a:lnTo>
                    <a:pt x="128371" y="16243"/>
                  </a:lnTo>
                  <a:lnTo>
                    <a:pt x="126568" y="16243"/>
                  </a:lnTo>
                  <a:lnTo>
                    <a:pt x="125666" y="16243"/>
                  </a:lnTo>
                  <a:lnTo>
                    <a:pt x="123863" y="16243"/>
                  </a:lnTo>
                  <a:lnTo>
                    <a:pt x="122758" y="17297"/>
                  </a:lnTo>
                  <a:lnTo>
                    <a:pt x="122758" y="19913"/>
                  </a:lnTo>
                  <a:lnTo>
                    <a:pt x="123863" y="20967"/>
                  </a:lnTo>
                  <a:lnTo>
                    <a:pt x="125666" y="20967"/>
                  </a:lnTo>
                  <a:lnTo>
                    <a:pt x="126568" y="20967"/>
                  </a:lnTo>
                  <a:lnTo>
                    <a:pt x="128371" y="20967"/>
                  </a:lnTo>
                  <a:lnTo>
                    <a:pt x="129476" y="19913"/>
                  </a:lnTo>
                  <a:lnTo>
                    <a:pt x="129476" y="18605"/>
                  </a:lnTo>
                  <a:lnTo>
                    <a:pt x="129476" y="17297"/>
                  </a:lnTo>
                  <a:close/>
                </a:path>
                <a:path w="148590" h="21590">
                  <a:moveTo>
                    <a:pt x="129476" y="1054"/>
                  </a:moveTo>
                  <a:lnTo>
                    <a:pt x="128371" y="0"/>
                  </a:lnTo>
                  <a:lnTo>
                    <a:pt x="126568" y="0"/>
                  </a:lnTo>
                  <a:lnTo>
                    <a:pt x="125666" y="0"/>
                  </a:lnTo>
                  <a:lnTo>
                    <a:pt x="123863" y="0"/>
                  </a:lnTo>
                  <a:lnTo>
                    <a:pt x="122758" y="1054"/>
                  </a:lnTo>
                  <a:lnTo>
                    <a:pt x="122758" y="3670"/>
                  </a:lnTo>
                  <a:lnTo>
                    <a:pt x="123863" y="4724"/>
                  </a:lnTo>
                  <a:lnTo>
                    <a:pt x="125666" y="4724"/>
                  </a:lnTo>
                  <a:lnTo>
                    <a:pt x="126568" y="4724"/>
                  </a:lnTo>
                  <a:lnTo>
                    <a:pt x="128371" y="4724"/>
                  </a:lnTo>
                  <a:lnTo>
                    <a:pt x="129476" y="3670"/>
                  </a:lnTo>
                  <a:lnTo>
                    <a:pt x="129476" y="2362"/>
                  </a:lnTo>
                  <a:lnTo>
                    <a:pt x="129476" y="1054"/>
                  </a:lnTo>
                  <a:close/>
                </a:path>
                <a:path w="148590" h="21590">
                  <a:moveTo>
                    <a:pt x="133299" y="9169"/>
                  </a:moveTo>
                  <a:lnTo>
                    <a:pt x="132194" y="8115"/>
                  </a:lnTo>
                  <a:lnTo>
                    <a:pt x="129489" y="8115"/>
                  </a:lnTo>
                  <a:lnTo>
                    <a:pt x="128384" y="9169"/>
                  </a:lnTo>
                  <a:lnTo>
                    <a:pt x="128384" y="11785"/>
                  </a:lnTo>
                  <a:lnTo>
                    <a:pt x="129489" y="12839"/>
                  </a:lnTo>
                  <a:lnTo>
                    <a:pt x="132194" y="12839"/>
                  </a:lnTo>
                  <a:lnTo>
                    <a:pt x="133299" y="11785"/>
                  </a:lnTo>
                  <a:lnTo>
                    <a:pt x="133299" y="10477"/>
                  </a:lnTo>
                  <a:lnTo>
                    <a:pt x="133299" y="9169"/>
                  </a:lnTo>
                  <a:close/>
                </a:path>
                <a:path w="148590" h="21590">
                  <a:moveTo>
                    <a:pt x="138912" y="17297"/>
                  </a:moveTo>
                  <a:lnTo>
                    <a:pt x="137807" y="16243"/>
                  </a:lnTo>
                  <a:lnTo>
                    <a:pt x="135102" y="16243"/>
                  </a:lnTo>
                  <a:lnTo>
                    <a:pt x="133997" y="17297"/>
                  </a:lnTo>
                  <a:lnTo>
                    <a:pt x="133997" y="19913"/>
                  </a:lnTo>
                  <a:lnTo>
                    <a:pt x="135102" y="20967"/>
                  </a:lnTo>
                  <a:lnTo>
                    <a:pt x="137807" y="20967"/>
                  </a:lnTo>
                  <a:lnTo>
                    <a:pt x="138912" y="19913"/>
                  </a:lnTo>
                  <a:lnTo>
                    <a:pt x="138912" y="18605"/>
                  </a:lnTo>
                  <a:lnTo>
                    <a:pt x="138912" y="17297"/>
                  </a:lnTo>
                  <a:close/>
                </a:path>
                <a:path w="148590" h="21590">
                  <a:moveTo>
                    <a:pt x="138912" y="1054"/>
                  </a:moveTo>
                  <a:lnTo>
                    <a:pt x="137807" y="0"/>
                  </a:lnTo>
                  <a:lnTo>
                    <a:pt x="135102" y="0"/>
                  </a:lnTo>
                  <a:lnTo>
                    <a:pt x="133997" y="1054"/>
                  </a:lnTo>
                  <a:lnTo>
                    <a:pt x="133997" y="3670"/>
                  </a:lnTo>
                  <a:lnTo>
                    <a:pt x="135102" y="4724"/>
                  </a:lnTo>
                  <a:lnTo>
                    <a:pt x="137807" y="4724"/>
                  </a:lnTo>
                  <a:lnTo>
                    <a:pt x="138912" y="3670"/>
                  </a:lnTo>
                  <a:lnTo>
                    <a:pt x="138912" y="2362"/>
                  </a:lnTo>
                  <a:lnTo>
                    <a:pt x="138912" y="1054"/>
                  </a:lnTo>
                  <a:close/>
                </a:path>
                <a:path w="148590" h="21590">
                  <a:moveTo>
                    <a:pt x="148361" y="17297"/>
                  </a:moveTo>
                  <a:lnTo>
                    <a:pt x="147256" y="16243"/>
                  </a:lnTo>
                  <a:lnTo>
                    <a:pt x="144551" y="16243"/>
                  </a:lnTo>
                  <a:lnTo>
                    <a:pt x="143446" y="17297"/>
                  </a:lnTo>
                  <a:lnTo>
                    <a:pt x="143446" y="19913"/>
                  </a:lnTo>
                  <a:lnTo>
                    <a:pt x="144551" y="20967"/>
                  </a:lnTo>
                  <a:lnTo>
                    <a:pt x="147256" y="20967"/>
                  </a:lnTo>
                  <a:lnTo>
                    <a:pt x="148361" y="19913"/>
                  </a:lnTo>
                  <a:lnTo>
                    <a:pt x="148361" y="18605"/>
                  </a:lnTo>
                  <a:lnTo>
                    <a:pt x="148361" y="17297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46557" y="7278890"/>
              <a:ext cx="266065" cy="35560"/>
            </a:xfrm>
            <a:custGeom>
              <a:avLst/>
              <a:gdLst/>
              <a:ahLst/>
              <a:cxnLst/>
              <a:rect l="l" t="t" r="r" b="b"/>
              <a:pathLst>
                <a:path w="266065" h="35559">
                  <a:moveTo>
                    <a:pt x="4914" y="9182"/>
                  </a:moveTo>
                  <a:lnTo>
                    <a:pt x="3810" y="8128"/>
                  </a:lnTo>
                  <a:lnTo>
                    <a:pt x="1104" y="8128"/>
                  </a:lnTo>
                  <a:lnTo>
                    <a:pt x="0" y="9182"/>
                  </a:lnTo>
                  <a:lnTo>
                    <a:pt x="0" y="11798"/>
                  </a:lnTo>
                  <a:lnTo>
                    <a:pt x="1104" y="12852"/>
                  </a:lnTo>
                  <a:lnTo>
                    <a:pt x="3810" y="12852"/>
                  </a:lnTo>
                  <a:lnTo>
                    <a:pt x="4914" y="11798"/>
                  </a:lnTo>
                  <a:lnTo>
                    <a:pt x="4914" y="10490"/>
                  </a:lnTo>
                  <a:lnTo>
                    <a:pt x="4914" y="9182"/>
                  </a:lnTo>
                  <a:close/>
                </a:path>
                <a:path w="266065" h="35559">
                  <a:moveTo>
                    <a:pt x="10541" y="17297"/>
                  </a:moveTo>
                  <a:lnTo>
                    <a:pt x="9436" y="16243"/>
                  </a:lnTo>
                  <a:lnTo>
                    <a:pt x="7632" y="16243"/>
                  </a:lnTo>
                  <a:lnTo>
                    <a:pt x="6731" y="16243"/>
                  </a:lnTo>
                  <a:lnTo>
                    <a:pt x="4927" y="16243"/>
                  </a:lnTo>
                  <a:lnTo>
                    <a:pt x="3822" y="17297"/>
                  </a:lnTo>
                  <a:lnTo>
                    <a:pt x="3822" y="19913"/>
                  </a:lnTo>
                  <a:lnTo>
                    <a:pt x="4927" y="20967"/>
                  </a:lnTo>
                  <a:lnTo>
                    <a:pt x="6731" y="20967"/>
                  </a:lnTo>
                  <a:lnTo>
                    <a:pt x="7632" y="20967"/>
                  </a:lnTo>
                  <a:lnTo>
                    <a:pt x="9436" y="20967"/>
                  </a:lnTo>
                  <a:lnTo>
                    <a:pt x="10541" y="19913"/>
                  </a:lnTo>
                  <a:lnTo>
                    <a:pt x="10541" y="18605"/>
                  </a:lnTo>
                  <a:lnTo>
                    <a:pt x="10541" y="17297"/>
                  </a:lnTo>
                  <a:close/>
                </a:path>
                <a:path w="266065" h="35559">
                  <a:moveTo>
                    <a:pt x="10541" y="1054"/>
                  </a:moveTo>
                  <a:lnTo>
                    <a:pt x="9436" y="0"/>
                  </a:lnTo>
                  <a:lnTo>
                    <a:pt x="7632" y="0"/>
                  </a:lnTo>
                  <a:lnTo>
                    <a:pt x="6731" y="0"/>
                  </a:lnTo>
                  <a:lnTo>
                    <a:pt x="4927" y="0"/>
                  </a:lnTo>
                  <a:lnTo>
                    <a:pt x="3822" y="1054"/>
                  </a:lnTo>
                  <a:lnTo>
                    <a:pt x="3822" y="3670"/>
                  </a:lnTo>
                  <a:lnTo>
                    <a:pt x="4927" y="4724"/>
                  </a:lnTo>
                  <a:lnTo>
                    <a:pt x="6731" y="4724"/>
                  </a:lnTo>
                  <a:lnTo>
                    <a:pt x="7632" y="4724"/>
                  </a:lnTo>
                  <a:lnTo>
                    <a:pt x="9436" y="4724"/>
                  </a:lnTo>
                  <a:lnTo>
                    <a:pt x="10541" y="3670"/>
                  </a:lnTo>
                  <a:lnTo>
                    <a:pt x="10541" y="2362"/>
                  </a:lnTo>
                  <a:lnTo>
                    <a:pt x="10541" y="1054"/>
                  </a:lnTo>
                  <a:close/>
                </a:path>
                <a:path w="266065" h="35559">
                  <a:moveTo>
                    <a:pt x="14351" y="9182"/>
                  </a:moveTo>
                  <a:lnTo>
                    <a:pt x="13246" y="8128"/>
                  </a:lnTo>
                  <a:lnTo>
                    <a:pt x="10541" y="8128"/>
                  </a:lnTo>
                  <a:lnTo>
                    <a:pt x="9436" y="9182"/>
                  </a:lnTo>
                  <a:lnTo>
                    <a:pt x="9436" y="11798"/>
                  </a:lnTo>
                  <a:lnTo>
                    <a:pt x="10541" y="12852"/>
                  </a:lnTo>
                  <a:lnTo>
                    <a:pt x="13246" y="12852"/>
                  </a:lnTo>
                  <a:lnTo>
                    <a:pt x="14351" y="11798"/>
                  </a:lnTo>
                  <a:lnTo>
                    <a:pt x="14351" y="10490"/>
                  </a:lnTo>
                  <a:lnTo>
                    <a:pt x="14351" y="9182"/>
                  </a:lnTo>
                  <a:close/>
                </a:path>
                <a:path w="266065" h="35559">
                  <a:moveTo>
                    <a:pt x="19977" y="17297"/>
                  </a:moveTo>
                  <a:lnTo>
                    <a:pt x="18872" y="16243"/>
                  </a:lnTo>
                  <a:lnTo>
                    <a:pt x="17068" y="16243"/>
                  </a:lnTo>
                  <a:lnTo>
                    <a:pt x="16167" y="16243"/>
                  </a:lnTo>
                  <a:lnTo>
                    <a:pt x="14363" y="16243"/>
                  </a:lnTo>
                  <a:lnTo>
                    <a:pt x="13258" y="17297"/>
                  </a:lnTo>
                  <a:lnTo>
                    <a:pt x="13258" y="19913"/>
                  </a:lnTo>
                  <a:lnTo>
                    <a:pt x="14363" y="20967"/>
                  </a:lnTo>
                  <a:lnTo>
                    <a:pt x="16167" y="20967"/>
                  </a:lnTo>
                  <a:lnTo>
                    <a:pt x="17068" y="20967"/>
                  </a:lnTo>
                  <a:lnTo>
                    <a:pt x="18872" y="20967"/>
                  </a:lnTo>
                  <a:lnTo>
                    <a:pt x="19977" y="19913"/>
                  </a:lnTo>
                  <a:lnTo>
                    <a:pt x="19977" y="18605"/>
                  </a:lnTo>
                  <a:lnTo>
                    <a:pt x="19977" y="17297"/>
                  </a:lnTo>
                  <a:close/>
                </a:path>
                <a:path w="266065" h="35559">
                  <a:moveTo>
                    <a:pt x="19977" y="1054"/>
                  </a:moveTo>
                  <a:lnTo>
                    <a:pt x="18872" y="0"/>
                  </a:lnTo>
                  <a:lnTo>
                    <a:pt x="17068" y="0"/>
                  </a:lnTo>
                  <a:lnTo>
                    <a:pt x="16167" y="0"/>
                  </a:lnTo>
                  <a:lnTo>
                    <a:pt x="14363" y="0"/>
                  </a:lnTo>
                  <a:lnTo>
                    <a:pt x="13258" y="1054"/>
                  </a:lnTo>
                  <a:lnTo>
                    <a:pt x="13258" y="3670"/>
                  </a:lnTo>
                  <a:lnTo>
                    <a:pt x="14363" y="4724"/>
                  </a:lnTo>
                  <a:lnTo>
                    <a:pt x="16167" y="4724"/>
                  </a:lnTo>
                  <a:lnTo>
                    <a:pt x="17068" y="4724"/>
                  </a:lnTo>
                  <a:lnTo>
                    <a:pt x="18872" y="4724"/>
                  </a:lnTo>
                  <a:lnTo>
                    <a:pt x="19977" y="3670"/>
                  </a:lnTo>
                  <a:lnTo>
                    <a:pt x="19977" y="2362"/>
                  </a:lnTo>
                  <a:lnTo>
                    <a:pt x="19977" y="1054"/>
                  </a:lnTo>
                  <a:close/>
                </a:path>
                <a:path w="266065" h="35559">
                  <a:moveTo>
                    <a:pt x="23799" y="9182"/>
                  </a:moveTo>
                  <a:lnTo>
                    <a:pt x="22694" y="8128"/>
                  </a:lnTo>
                  <a:lnTo>
                    <a:pt x="19989" y="8128"/>
                  </a:lnTo>
                  <a:lnTo>
                    <a:pt x="18884" y="9182"/>
                  </a:lnTo>
                  <a:lnTo>
                    <a:pt x="18884" y="11798"/>
                  </a:lnTo>
                  <a:lnTo>
                    <a:pt x="19989" y="12852"/>
                  </a:lnTo>
                  <a:lnTo>
                    <a:pt x="22694" y="12852"/>
                  </a:lnTo>
                  <a:lnTo>
                    <a:pt x="23799" y="11798"/>
                  </a:lnTo>
                  <a:lnTo>
                    <a:pt x="23799" y="10490"/>
                  </a:lnTo>
                  <a:lnTo>
                    <a:pt x="23799" y="9182"/>
                  </a:lnTo>
                  <a:close/>
                </a:path>
                <a:path w="266065" h="35559">
                  <a:moveTo>
                    <a:pt x="29425" y="17297"/>
                  </a:moveTo>
                  <a:lnTo>
                    <a:pt x="28321" y="16243"/>
                  </a:lnTo>
                  <a:lnTo>
                    <a:pt x="26517" y="16243"/>
                  </a:lnTo>
                  <a:lnTo>
                    <a:pt x="25615" y="16243"/>
                  </a:lnTo>
                  <a:lnTo>
                    <a:pt x="23812" y="16243"/>
                  </a:lnTo>
                  <a:lnTo>
                    <a:pt x="22707" y="17297"/>
                  </a:lnTo>
                  <a:lnTo>
                    <a:pt x="22707" y="19913"/>
                  </a:lnTo>
                  <a:lnTo>
                    <a:pt x="23812" y="20967"/>
                  </a:lnTo>
                  <a:lnTo>
                    <a:pt x="25615" y="20967"/>
                  </a:lnTo>
                  <a:lnTo>
                    <a:pt x="26517" y="20967"/>
                  </a:lnTo>
                  <a:lnTo>
                    <a:pt x="28321" y="20967"/>
                  </a:lnTo>
                  <a:lnTo>
                    <a:pt x="29425" y="19913"/>
                  </a:lnTo>
                  <a:lnTo>
                    <a:pt x="29425" y="18605"/>
                  </a:lnTo>
                  <a:lnTo>
                    <a:pt x="29425" y="17297"/>
                  </a:lnTo>
                  <a:close/>
                </a:path>
                <a:path w="266065" h="35559">
                  <a:moveTo>
                    <a:pt x="29425" y="1054"/>
                  </a:moveTo>
                  <a:lnTo>
                    <a:pt x="28321" y="0"/>
                  </a:lnTo>
                  <a:lnTo>
                    <a:pt x="26517" y="0"/>
                  </a:lnTo>
                  <a:lnTo>
                    <a:pt x="25615" y="0"/>
                  </a:lnTo>
                  <a:lnTo>
                    <a:pt x="23812" y="0"/>
                  </a:lnTo>
                  <a:lnTo>
                    <a:pt x="22707" y="1054"/>
                  </a:lnTo>
                  <a:lnTo>
                    <a:pt x="22707" y="3670"/>
                  </a:lnTo>
                  <a:lnTo>
                    <a:pt x="23812" y="4724"/>
                  </a:lnTo>
                  <a:lnTo>
                    <a:pt x="25615" y="4724"/>
                  </a:lnTo>
                  <a:lnTo>
                    <a:pt x="26517" y="4724"/>
                  </a:lnTo>
                  <a:lnTo>
                    <a:pt x="28321" y="4724"/>
                  </a:lnTo>
                  <a:lnTo>
                    <a:pt x="29425" y="3670"/>
                  </a:lnTo>
                  <a:lnTo>
                    <a:pt x="29425" y="2362"/>
                  </a:lnTo>
                  <a:lnTo>
                    <a:pt x="29425" y="1054"/>
                  </a:lnTo>
                  <a:close/>
                </a:path>
                <a:path w="266065" h="35559">
                  <a:moveTo>
                    <a:pt x="33235" y="9182"/>
                  </a:moveTo>
                  <a:lnTo>
                    <a:pt x="32131" y="8128"/>
                  </a:lnTo>
                  <a:lnTo>
                    <a:pt x="29425" y="8128"/>
                  </a:lnTo>
                  <a:lnTo>
                    <a:pt x="28321" y="9182"/>
                  </a:lnTo>
                  <a:lnTo>
                    <a:pt x="28321" y="11798"/>
                  </a:lnTo>
                  <a:lnTo>
                    <a:pt x="29425" y="12852"/>
                  </a:lnTo>
                  <a:lnTo>
                    <a:pt x="32131" y="12852"/>
                  </a:lnTo>
                  <a:lnTo>
                    <a:pt x="33235" y="11798"/>
                  </a:lnTo>
                  <a:lnTo>
                    <a:pt x="33235" y="10490"/>
                  </a:lnTo>
                  <a:lnTo>
                    <a:pt x="33235" y="9182"/>
                  </a:lnTo>
                  <a:close/>
                </a:path>
                <a:path w="266065" h="35559">
                  <a:moveTo>
                    <a:pt x="38862" y="17297"/>
                  </a:moveTo>
                  <a:lnTo>
                    <a:pt x="37757" y="16243"/>
                  </a:lnTo>
                  <a:lnTo>
                    <a:pt x="35953" y="16243"/>
                  </a:lnTo>
                  <a:lnTo>
                    <a:pt x="35052" y="16243"/>
                  </a:lnTo>
                  <a:lnTo>
                    <a:pt x="33248" y="16243"/>
                  </a:lnTo>
                  <a:lnTo>
                    <a:pt x="32143" y="17297"/>
                  </a:lnTo>
                  <a:lnTo>
                    <a:pt x="32143" y="19913"/>
                  </a:lnTo>
                  <a:lnTo>
                    <a:pt x="33248" y="20967"/>
                  </a:lnTo>
                  <a:lnTo>
                    <a:pt x="35052" y="20967"/>
                  </a:lnTo>
                  <a:lnTo>
                    <a:pt x="35953" y="20967"/>
                  </a:lnTo>
                  <a:lnTo>
                    <a:pt x="37757" y="20967"/>
                  </a:lnTo>
                  <a:lnTo>
                    <a:pt x="38862" y="19913"/>
                  </a:lnTo>
                  <a:lnTo>
                    <a:pt x="38862" y="18605"/>
                  </a:lnTo>
                  <a:lnTo>
                    <a:pt x="38862" y="17297"/>
                  </a:lnTo>
                  <a:close/>
                </a:path>
                <a:path w="266065" h="35559">
                  <a:moveTo>
                    <a:pt x="38862" y="1054"/>
                  </a:moveTo>
                  <a:lnTo>
                    <a:pt x="37757" y="0"/>
                  </a:lnTo>
                  <a:lnTo>
                    <a:pt x="35953" y="0"/>
                  </a:lnTo>
                  <a:lnTo>
                    <a:pt x="35052" y="0"/>
                  </a:lnTo>
                  <a:lnTo>
                    <a:pt x="33248" y="0"/>
                  </a:lnTo>
                  <a:lnTo>
                    <a:pt x="32143" y="1054"/>
                  </a:lnTo>
                  <a:lnTo>
                    <a:pt x="32143" y="3670"/>
                  </a:lnTo>
                  <a:lnTo>
                    <a:pt x="33248" y="4724"/>
                  </a:lnTo>
                  <a:lnTo>
                    <a:pt x="35052" y="4724"/>
                  </a:lnTo>
                  <a:lnTo>
                    <a:pt x="35953" y="4724"/>
                  </a:lnTo>
                  <a:lnTo>
                    <a:pt x="37757" y="4724"/>
                  </a:lnTo>
                  <a:lnTo>
                    <a:pt x="38862" y="3670"/>
                  </a:lnTo>
                  <a:lnTo>
                    <a:pt x="38862" y="2362"/>
                  </a:lnTo>
                  <a:lnTo>
                    <a:pt x="38862" y="1054"/>
                  </a:lnTo>
                  <a:close/>
                </a:path>
                <a:path w="266065" h="35559">
                  <a:moveTo>
                    <a:pt x="42684" y="9182"/>
                  </a:moveTo>
                  <a:lnTo>
                    <a:pt x="41579" y="8128"/>
                  </a:lnTo>
                  <a:lnTo>
                    <a:pt x="38874" y="8128"/>
                  </a:lnTo>
                  <a:lnTo>
                    <a:pt x="37769" y="9182"/>
                  </a:lnTo>
                  <a:lnTo>
                    <a:pt x="37769" y="11798"/>
                  </a:lnTo>
                  <a:lnTo>
                    <a:pt x="38874" y="12852"/>
                  </a:lnTo>
                  <a:lnTo>
                    <a:pt x="41579" y="12852"/>
                  </a:lnTo>
                  <a:lnTo>
                    <a:pt x="42684" y="11798"/>
                  </a:lnTo>
                  <a:lnTo>
                    <a:pt x="42684" y="10490"/>
                  </a:lnTo>
                  <a:lnTo>
                    <a:pt x="42684" y="9182"/>
                  </a:lnTo>
                  <a:close/>
                </a:path>
                <a:path w="266065" h="35559">
                  <a:moveTo>
                    <a:pt x="48310" y="17297"/>
                  </a:moveTo>
                  <a:lnTo>
                    <a:pt x="47205" y="16243"/>
                  </a:lnTo>
                  <a:lnTo>
                    <a:pt x="44500" y="16243"/>
                  </a:lnTo>
                  <a:lnTo>
                    <a:pt x="43395" y="17297"/>
                  </a:lnTo>
                  <a:lnTo>
                    <a:pt x="43395" y="19913"/>
                  </a:lnTo>
                  <a:lnTo>
                    <a:pt x="44500" y="20967"/>
                  </a:lnTo>
                  <a:lnTo>
                    <a:pt x="47205" y="20967"/>
                  </a:lnTo>
                  <a:lnTo>
                    <a:pt x="48310" y="19913"/>
                  </a:lnTo>
                  <a:lnTo>
                    <a:pt x="48310" y="18605"/>
                  </a:lnTo>
                  <a:lnTo>
                    <a:pt x="48310" y="17297"/>
                  </a:lnTo>
                  <a:close/>
                </a:path>
                <a:path w="266065" h="35559">
                  <a:moveTo>
                    <a:pt x="48310" y="1054"/>
                  </a:moveTo>
                  <a:lnTo>
                    <a:pt x="47205" y="0"/>
                  </a:lnTo>
                  <a:lnTo>
                    <a:pt x="44500" y="0"/>
                  </a:lnTo>
                  <a:lnTo>
                    <a:pt x="43395" y="1054"/>
                  </a:lnTo>
                  <a:lnTo>
                    <a:pt x="43395" y="3670"/>
                  </a:lnTo>
                  <a:lnTo>
                    <a:pt x="44500" y="4724"/>
                  </a:lnTo>
                  <a:lnTo>
                    <a:pt x="47205" y="4724"/>
                  </a:lnTo>
                  <a:lnTo>
                    <a:pt x="48310" y="3670"/>
                  </a:lnTo>
                  <a:lnTo>
                    <a:pt x="48310" y="2362"/>
                  </a:lnTo>
                  <a:lnTo>
                    <a:pt x="48310" y="1054"/>
                  </a:lnTo>
                  <a:close/>
                </a:path>
                <a:path w="266065" h="35559">
                  <a:moveTo>
                    <a:pt x="57746" y="17297"/>
                  </a:moveTo>
                  <a:lnTo>
                    <a:pt x="56642" y="16243"/>
                  </a:lnTo>
                  <a:lnTo>
                    <a:pt x="53936" y="16243"/>
                  </a:lnTo>
                  <a:lnTo>
                    <a:pt x="52832" y="17297"/>
                  </a:lnTo>
                  <a:lnTo>
                    <a:pt x="52832" y="19913"/>
                  </a:lnTo>
                  <a:lnTo>
                    <a:pt x="53936" y="20967"/>
                  </a:lnTo>
                  <a:lnTo>
                    <a:pt x="56642" y="20967"/>
                  </a:lnTo>
                  <a:lnTo>
                    <a:pt x="57746" y="19913"/>
                  </a:lnTo>
                  <a:lnTo>
                    <a:pt x="57746" y="18605"/>
                  </a:lnTo>
                  <a:lnTo>
                    <a:pt x="57746" y="17297"/>
                  </a:lnTo>
                  <a:close/>
                </a:path>
                <a:path w="266065" h="35559">
                  <a:moveTo>
                    <a:pt x="178701" y="31737"/>
                  </a:moveTo>
                  <a:lnTo>
                    <a:pt x="177596" y="30683"/>
                  </a:lnTo>
                  <a:lnTo>
                    <a:pt x="174891" y="30683"/>
                  </a:lnTo>
                  <a:lnTo>
                    <a:pt x="173786" y="31737"/>
                  </a:lnTo>
                  <a:lnTo>
                    <a:pt x="173786" y="34353"/>
                  </a:lnTo>
                  <a:lnTo>
                    <a:pt x="174891" y="35407"/>
                  </a:lnTo>
                  <a:lnTo>
                    <a:pt x="177596" y="35407"/>
                  </a:lnTo>
                  <a:lnTo>
                    <a:pt x="178701" y="34353"/>
                  </a:lnTo>
                  <a:lnTo>
                    <a:pt x="178701" y="33045"/>
                  </a:lnTo>
                  <a:lnTo>
                    <a:pt x="178701" y="31737"/>
                  </a:lnTo>
                  <a:close/>
                </a:path>
                <a:path w="266065" h="35559">
                  <a:moveTo>
                    <a:pt x="178701" y="15494"/>
                  </a:moveTo>
                  <a:lnTo>
                    <a:pt x="177596" y="14439"/>
                  </a:lnTo>
                  <a:lnTo>
                    <a:pt x="174891" y="14439"/>
                  </a:lnTo>
                  <a:lnTo>
                    <a:pt x="173786" y="15494"/>
                  </a:lnTo>
                  <a:lnTo>
                    <a:pt x="173786" y="18110"/>
                  </a:lnTo>
                  <a:lnTo>
                    <a:pt x="174891" y="19164"/>
                  </a:lnTo>
                  <a:lnTo>
                    <a:pt x="177596" y="19164"/>
                  </a:lnTo>
                  <a:lnTo>
                    <a:pt x="178701" y="18110"/>
                  </a:lnTo>
                  <a:lnTo>
                    <a:pt x="178701" y="16802"/>
                  </a:lnTo>
                  <a:lnTo>
                    <a:pt x="178701" y="15494"/>
                  </a:lnTo>
                  <a:close/>
                </a:path>
                <a:path w="266065" h="35559">
                  <a:moveTo>
                    <a:pt x="184327" y="23609"/>
                  </a:moveTo>
                  <a:lnTo>
                    <a:pt x="183222" y="22555"/>
                  </a:lnTo>
                  <a:lnTo>
                    <a:pt x="180517" y="22555"/>
                  </a:lnTo>
                  <a:lnTo>
                    <a:pt x="179412" y="23609"/>
                  </a:lnTo>
                  <a:lnTo>
                    <a:pt x="179412" y="26225"/>
                  </a:lnTo>
                  <a:lnTo>
                    <a:pt x="180517" y="27279"/>
                  </a:lnTo>
                  <a:lnTo>
                    <a:pt x="183222" y="27279"/>
                  </a:lnTo>
                  <a:lnTo>
                    <a:pt x="184327" y="26225"/>
                  </a:lnTo>
                  <a:lnTo>
                    <a:pt x="184327" y="24917"/>
                  </a:lnTo>
                  <a:lnTo>
                    <a:pt x="184327" y="23609"/>
                  </a:lnTo>
                  <a:close/>
                </a:path>
                <a:path w="266065" h="35559">
                  <a:moveTo>
                    <a:pt x="189953" y="31737"/>
                  </a:moveTo>
                  <a:lnTo>
                    <a:pt x="188849" y="30683"/>
                  </a:lnTo>
                  <a:lnTo>
                    <a:pt x="187045" y="30683"/>
                  </a:lnTo>
                  <a:lnTo>
                    <a:pt x="186143" y="30683"/>
                  </a:lnTo>
                  <a:lnTo>
                    <a:pt x="184340" y="30683"/>
                  </a:lnTo>
                  <a:lnTo>
                    <a:pt x="183235" y="31737"/>
                  </a:lnTo>
                  <a:lnTo>
                    <a:pt x="183235" y="34353"/>
                  </a:lnTo>
                  <a:lnTo>
                    <a:pt x="184340" y="35407"/>
                  </a:lnTo>
                  <a:lnTo>
                    <a:pt x="186143" y="35407"/>
                  </a:lnTo>
                  <a:lnTo>
                    <a:pt x="187045" y="35407"/>
                  </a:lnTo>
                  <a:lnTo>
                    <a:pt x="188849" y="35407"/>
                  </a:lnTo>
                  <a:lnTo>
                    <a:pt x="189953" y="34353"/>
                  </a:lnTo>
                  <a:lnTo>
                    <a:pt x="189953" y="33045"/>
                  </a:lnTo>
                  <a:lnTo>
                    <a:pt x="189953" y="31737"/>
                  </a:lnTo>
                  <a:close/>
                </a:path>
                <a:path w="266065" h="35559">
                  <a:moveTo>
                    <a:pt x="189953" y="15494"/>
                  </a:moveTo>
                  <a:lnTo>
                    <a:pt x="188849" y="14439"/>
                  </a:lnTo>
                  <a:lnTo>
                    <a:pt x="187045" y="14439"/>
                  </a:lnTo>
                  <a:lnTo>
                    <a:pt x="186143" y="14439"/>
                  </a:lnTo>
                  <a:lnTo>
                    <a:pt x="184340" y="14439"/>
                  </a:lnTo>
                  <a:lnTo>
                    <a:pt x="183235" y="15494"/>
                  </a:lnTo>
                  <a:lnTo>
                    <a:pt x="183235" y="18110"/>
                  </a:lnTo>
                  <a:lnTo>
                    <a:pt x="184340" y="19164"/>
                  </a:lnTo>
                  <a:lnTo>
                    <a:pt x="186143" y="19164"/>
                  </a:lnTo>
                  <a:lnTo>
                    <a:pt x="187045" y="19164"/>
                  </a:lnTo>
                  <a:lnTo>
                    <a:pt x="188849" y="19164"/>
                  </a:lnTo>
                  <a:lnTo>
                    <a:pt x="189953" y="18110"/>
                  </a:lnTo>
                  <a:lnTo>
                    <a:pt x="189953" y="16802"/>
                  </a:lnTo>
                  <a:lnTo>
                    <a:pt x="189953" y="15494"/>
                  </a:lnTo>
                  <a:close/>
                </a:path>
                <a:path w="266065" h="35559">
                  <a:moveTo>
                    <a:pt x="193776" y="23609"/>
                  </a:moveTo>
                  <a:lnTo>
                    <a:pt x="192671" y="22555"/>
                  </a:lnTo>
                  <a:lnTo>
                    <a:pt x="189966" y="22555"/>
                  </a:lnTo>
                  <a:lnTo>
                    <a:pt x="188861" y="23609"/>
                  </a:lnTo>
                  <a:lnTo>
                    <a:pt x="188861" y="26225"/>
                  </a:lnTo>
                  <a:lnTo>
                    <a:pt x="189966" y="27279"/>
                  </a:lnTo>
                  <a:lnTo>
                    <a:pt x="192671" y="27279"/>
                  </a:lnTo>
                  <a:lnTo>
                    <a:pt x="193776" y="26225"/>
                  </a:lnTo>
                  <a:lnTo>
                    <a:pt x="193776" y="24917"/>
                  </a:lnTo>
                  <a:lnTo>
                    <a:pt x="193776" y="23609"/>
                  </a:lnTo>
                  <a:close/>
                </a:path>
                <a:path w="266065" h="35559">
                  <a:moveTo>
                    <a:pt x="199390" y="31737"/>
                  </a:moveTo>
                  <a:lnTo>
                    <a:pt x="198285" y="30683"/>
                  </a:lnTo>
                  <a:lnTo>
                    <a:pt x="196481" y="30683"/>
                  </a:lnTo>
                  <a:lnTo>
                    <a:pt x="195580" y="30683"/>
                  </a:lnTo>
                  <a:lnTo>
                    <a:pt x="193776" y="30683"/>
                  </a:lnTo>
                  <a:lnTo>
                    <a:pt x="192671" y="31737"/>
                  </a:lnTo>
                  <a:lnTo>
                    <a:pt x="192671" y="34353"/>
                  </a:lnTo>
                  <a:lnTo>
                    <a:pt x="193776" y="35407"/>
                  </a:lnTo>
                  <a:lnTo>
                    <a:pt x="195580" y="35407"/>
                  </a:lnTo>
                  <a:lnTo>
                    <a:pt x="196481" y="35407"/>
                  </a:lnTo>
                  <a:lnTo>
                    <a:pt x="198285" y="35407"/>
                  </a:lnTo>
                  <a:lnTo>
                    <a:pt x="199390" y="34353"/>
                  </a:lnTo>
                  <a:lnTo>
                    <a:pt x="199390" y="33045"/>
                  </a:lnTo>
                  <a:lnTo>
                    <a:pt x="199390" y="31737"/>
                  </a:lnTo>
                  <a:close/>
                </a:path>
                <a:path w="266065" h="35559">
                  <a:moveTo>
                    <a:pt x="199390" y="15494"/>
                  </a:moveTo>
                  <a:lnTo>
                    <a:pt x="198285" y="14439"/>
                  </a:lnTo>
                  <a:lnTo>
                    <a:pt x="196481" y="14439"/>
                  </a:lnTo>
                  <a:lnTo>
                    <a:pt x="195580" y="14439"/>
                  </a:lnTo>
                  <a:lnTo>
                    <a:pt x="193776" y="14439"/>
                  </a:lnTo>
                  <a:lnTo>
                    <a:pt x="192671" y="15494"/>
                  </a:lnTo>
                  <a:lnTo>
                    <a:pt x="192671" y="18110"/>
                  </a:lnTo>
                  <a:lnTo>
                    <a:pt x="193776" y="19164"/>
                  </a:lnTo>
                  <a:lnTo>
                    <a:pt x="195580" y="19164"/>
                  </a:lnTo>
                  <a:lnTo>
                    <a:pt x="196481" y="19164"/>
                  </a:lnTo>
                  <a:lnTo>
                    <a:pt x="198285" y="19164"/>
                  </a:lnTo>
                  <a:lnTo>
                    <a:pt x="199390" y="18110"/>
                  </a:lnTo>
                  <a:lnTo>
                    <a:pt x="199390" y="16802"/>
                  </a:lnTo>
                  <a:lnTo>
                    <a:pt x="199390" y="15494"/>
                  </a:lnTo>
                  <a:close/>
                </a:path>
                <a:path w="266065" h="35559">
                  <a:moveTo>
                    <a:pt x="203212" y="23609"/>
                  </a:moveTo>
                  <a:lnTo>
                    <a:pt x="202107" y="22555"/>
                  </a:lnTo>
                  <a:lnTo>
                    <a:pt x="199402" y="22555"/>
                  </a:lnTo>
                  <a:lnTo>
                    <a:pt x="198297" y="23609"/>
                  </a:lnTo>
                  <a:lnTo>
                    <a:pt x="198297" y="26225"/>
                  </a:lnTo>
                  <a:lnTo>
                    <a:pt x="199402" y="27279"/>
                  </a:lnTo>
                  <a:lnTo>
                    <a:pt x="202107" y="27279"/>
                  </a:lnTo>
                  <a:lnTo>
                    <a:pt x="203212" y="26225"/>
                  </a:lnTo>
                  <a:lnTo>
                    <a:pt x="203212" y="24917"/>
                  </a:lnTo>
                  <a:lnTo>
                    <a:pt x="203212" y="23609"/>
                  </a:lnTo>
                  <a:close/>
                </a:path>
                <a:path w="266065" h="35559">
                  <a:moveTo>
                    <a:pt x="208838" y="31737"/>
                  </a:moveTo>
                  <a:lnTo>
                    <a:pt x="207733" y="30683"/>
                  </a:lnTo>
                  <a:lnTo>
                    <a:pt x="205930" y="30683"/>
                  </a:lnTo>
                  <a:lnTo>
                    <a:pt x="205028" y="30683"/>
                  </a:lnTo>
                  <a:lnTo>
                    <a:pt x="203225" y="30683"/>
                  </a:lnTo>
                  <a:lnTo>
                    <a:pt x="202120" y="31737"/>
                  </a:lnTo>
                  <a:lnTo>
                    <a:pt x="202120" y="34353"/>
                  </a:lnTo>
                  <a:lnTo>
                    <a:pt x="203225" y="35407"/>
                  </a:lnTo>
                  <a:lnTo>
                    <a:pt x="205028" y="35407"/>
                  </a:lnTo>
                  <a:lnTo>
                    <a:pt x="205930" y="35407"/>
                  </a:lnTo>
                  <a:lnTo>
                    <a:pt x="207733" y="35407"/>
                  </a:lnTo>
                  <a:lnTo>
                    <a:pt x="208838" y="34353"/>
                  </a:lnTo>
                  <a:lnTo>
                    <a:pt x="208838" y="33045"/>
                  </a:lnTo>
                  <a:lnTo>
                    <a:pt x="208838" y="31737"/>
                  </a:lnTo>
                  <a:close/>
                </a:path>
                <a:path w="266065" h="35559">
                  <a:moveTo>
                    <a:pt x="208838" y="15494"/>
                  </a:moveTo>
                  <a:lnTo>
                    <a:pt x="207733" y="14439"/>
                  </a:lnTo>
                  <a:lnTo>
                    <a:pt x="205930" y="14439"/>
                  </a:lnTo>
                  <a:lnTo>
                    <a:pt x="205028" y="14439"/>
                  </a:lnTo>
                  <a:lnTo>
                    <a:pt x="203225" y="14439"/>
                  </a:lnTo>
                  <a:lnTo>
                    <a:pt x="202120" y="15494"/>
                  </a:lnTo>
                  <a:lnTo>
                    <a:pt x="202120" y="18110"/>
                  </a:lnTo>
                  <a:lnTo>
                    <a:pt x="203225" y="19164"/>
                  </a:lnTo>
                  <a:lnTo>
                    <a:pt x="205028" y="19164"/>
                  </a:lnTo>
                  <a:lnTo>
                    <a:pt x="205930" y="19164"/>
                  </a:lnTo>
                  <a:lnTo>
                    <a:pt x="207733" y="19164"/>
                  </a:lnTo>
                  <a:lnTo>
                    <a:pt x="208838" y="18110"/>
                  </a:lnTo>
                  <a:lnTo>
                    <a:pt x="208838" y="16802"/>
                  </a:lnTo>
                  <a:lnTo>
                    <a:pt x="208838" y="15494"/>
                  </a:lnTo>
                  <a:close/>
                </a:path>
                <a:path w="266065" h="35559">
                  <a:moveTo>
                    <a:pt x="212661" y="23609"/>
                  </a:moveTo>
                  <a:lnTo>
                    <a:pt x="211556" y="22555"/>
                  </a:lnTo>
                  <a:lnTo>
                    <a:pt x="208851" y="22555"/>
                  </a:lnTo>
                  <a:lnTo>
                    <a:pt x="207746" y="23609"/>
                  </a:lnTo>
                  <a:lnTo>
                    <a:pt x="207746" y="26225"/>
                  </a:lnTo>
                  <a:lnTo>
                    <a:pt x="208851" y="27279"/>
                  </a:lnTo>
                  <a:lnTo>
                    <a:pt x="211556" y="27279"/>
                  </a:lnTo>
                  <a:lnTo>
                    <a:pt x="212661" y="26225"/>
                  </a:lnTo>
                  <a:lnTo>
                    <a:pt x="212661" y="24917"/>
                  </a:lnTo>
                  <a:lnTo>
                    <a:pt x="212661" y="23609"/>
                  </a:lnTo>
                  <a:close/>
                </a:path>
                <a:path w="266065" h="35559">
                  <a:moveTo>
                    <a:pt x="218287" y="31737"/>
                  </a:moveTo>
                  <a:lnTo>
                    <a:pt x="217182" y="30683"/>
                  </a:lnTo>
                  <a:lnTo>
                    <a:pt x="215379" y="30683"/>
                  </a:lnTo>
                  <a:lnTo>
                    <a:pt x="214477" y="30683"/>
                  </a:lnTo>
                  <a:lnTo>
                    <a:pt x="212674" y="30683"/>
                  </a:lnTo>
                  <a:lnTo>
                    <a:pt x="211569" y="31737"/>
                  </a:lnTo>
                  <a:lnTo>
                    <a:pt x="211569" y="34353"/>
                  </a:lnTo>
                  <a:lnTo>
                    <a:pt x="212674" y="35407"/>
                  </a:lnTo>
                  <a:lnTo>
                    <a:pt x="214477" y="35407"/>
                  </a:lnTo>
                  <a:lnTo>
                    <a:pt x="215379" y="35407"/>
                  </a:lnTo>
                  <a:lnTo>
                    <a:pt x="217182" y="35407"/>
                  </a:lnTo>
                  <a:lnTo>
                    <a:pt x="218287" y="34353"/>
                  </a:lnTo>
                  <a:lnTo>
                    <a:pt x="218287" y="33045"/>
                  </a:lnTo>
                  <a:lnTo>
                    <a:pt x="218287" y="31737"/>
                  </a:lnTo>
                  <a:close/>
                </a:path>
                <a:path w="266065" h="35559">
                  <a:moveTo>
                    <a:pt x="218287" y="15494"/>
                  </a:moveTo>
                  <a:lnTo>
                    <a:pt x="217182" y="14439"/>
                  </a:lnTo>
                  <a:lnTo>
                    <a:pt x="215379" y="14439"/>
                  </a:lnTo>
                  <a:lnTo>
                    <a:pt x="214477" y="14439"/>
                  </a:lnTo>
                  <a:lnTo>
                    <a:pt x="212674" y="14439"/>
                  </a:lnTo>
                  <a:lnTo>
                    <a:pt x="211569" y="15494"/>
                  </a:lnTo>
                  <a:lnTo>
                    <a:pt x="211569" y="18110"/>
                  </a:lnTo>
                  <a:lnTo>
                    <a:pt x="212674" y="19164"/>
                  </a:lnTo>
                  <a:lnTo>
                    <a:pt x="214477" y="19164"/>
                  </a:lnTo>
                  <a:lnTo>
                    <a:pt x="215379" y="19164"/>
                  </a:lnTo>
                  <a:lnTo>
                    <a:pt x="217182" y="19164"/>
                  </a:lnTo>
                  <a:lnTo>
                    <a:pt x="218287" y="18110"/>
                  </a:lnTo>
                  <a:lnTo>
                    <a:pt x="218287" y="16802"/>
                  </a:lnTo>
                  <a:lnTo>
                    <a:pt x="218287" y="15494"/>
                  </a:lnTo>
                  <a:close/>
                </a:path>
                <a:path w="266065" h="35559">
                  <a:moveTo>
                    <a:pt x="222097" y="23609"/>
                  </a:moveTo>
                  <a:lnTo>
                    <a:pt x="220992" y="22555"/>
                  </a:lnTo>
                  <a:lnTo>
                    <a:pt x="218287" y="22555"/>
                  </a:lnTo>
                  <a:lnTo>
                    <a:pt x="217182" y="23609"/>
                  </a:lnTo>
                  <a:lnTo>
                    <a:pt x="217182" y="26225"/>
                  </a:lnTo>
                  <a:lnTo>
                    <a:pt x="218287" y="27279"/>
                  </a:lnTo>
                  <a:lnTo>
                    <a:pt x="220992" y="27279"/>
                  </a:lnTo>
                  <a:lnTo>
                    <a:pt x="222097" y="26225"/>
                  </a:lnTo>
                  <a:lnTo>
                    <a:pt x="222097" y="24917"/>
                  </a:lnTo>
                  <a:lnTo>
                    <a:pt x="222097" y="23609"/>
                  </a:lnTo>
                  <a:close/>
                </a:path>
                <a:path w="266065" h="35559">
                  <a:moveTo>
                    <a:pt x="227723" y="31737"/>
                  </a:moveTo>
                  <a:lnTo>
                    <a:pt x="226618" y="30683"/>
                  </a:lnTo>
                  <a:lnTo>
                    <a:pt x="224815" y="30683"/>
                  </a:lnTo>
                  <a:lnTo>
                    <a:pt x="223913" y="30683"/>
                  </a:lnTo>
                  <a:lnTo>
                    <a:pt x="222110" y="30683"/>
                  </a:lnTo>
                  <a:lnTo>
                    <a:pt x="221005" y="31737"/>
                  </a:lnTo>
                  <a:lnTo>
                    <a:pt x="221005" y="34353"/>
                  </a:lnTo>
                  <a:lnTo>
                    <a:pt x="222110" y="35407"/>
                  </a:lnTo>
                  <a:lnTo>
                    <a:pt x="223913" y="35407"/>
                  </a:lnTo>
                  <a:lnTo>
                    <a:pt x="224815" y="35407"/>
                  </a:lnTo>
                  <a:lnTo>
                    <a:pt x="226618" y="35407"/>
                  </a:lnTo>
                  <a:lnTo>
                    <a:pt x="227723" y="34353"/>
                  </a:lnTo>
                  <a:lnTo>
                    <a:pt x="227723" y="33045"/>
                  </a:lnTo>
                  <a:lnTo>
                    <a:pt x="227723" y="31737"/>
                  </a:lnTo>
                  <a:close/>
                </a:path>
                <a:path w="266065" h="35559">
                  <a:moveTo>
                    <a:pt x="227723" y="15494"/>
                  </a:moveTo>
                  <a:lnTo>
                    <a:pt x="226618" y="14439"/>
                  </a:lnTo>
                  <a:lnTo>
                    <a:pt x="224815" y="14439"/>
                  </a:lnTo>
                  <a:lnTo>
                    <a:pt x="223913" y="14439"/>
                  </a:lnTo>
                  <a:lnTo>
                    <a:pt x="222110" y="14439"/>
                  </a:lnTo>
                  <a:lnTo>
                    <a:pt x="221005" y="15494"/>
                  </a:lnTo>
                  <a:lnTo>
                    <a:pt x="221005" y="18110"/>
                  </a:lnTo>
                  <a:lnTo>
                    <a:pt x="222110" y="19164"/>
                  </a:lnTo>
                  <a:lnTo>
                    <a:pt x="223913" y="19164"/>
                  </a:lnTo>
                  <a:lnTo>
                    <a:pt x="224815" y="19164"/>
                  </a:lnTo>
                  <a:lnTo>
                    <a:pt x="226618" y="19164"/>
                  </a:lnTo>
                  <a:lnTo>
                    <a:pt x="227723" y="18110"/>
                  </a:lnTo>
                  <a:lnTo>
                    <a:pt x="227723" y="16802"/>
                  </a:lnTo>
                  <a:lnTo>
                    <a:pt x="227723" y="15494"/>
                  </a:lnTo>
                  <a:close/>
                </a:path>
                <a:path w="266065" h="35559">
                  <a:moveTo>
                    <a:pt x="231546" y="23609"/>
                  </a:moveTo>
                  <a:lnTo>
                    <a:pt x="230441" y="22555"/>
                  </a:lnTo>
                  <a:lnTo>
                    <a:pt x="227736" y="22555"/>
                  </a:lnTo>
                  <a:lnTo>
                    <a:pt x="226631" y="23609"/>
                  </a:lnTo>
                  <a:lnTo>
                    <a:pt x="226631" y="26225"/>
                  </a:lnTo>
                  <a:lnTo>
                    <a:pt x="227736" y="27279"/>
                  </a:lnTo>
                  <a:lnTo>
                    <a:pt x="230441" y="27279"/>
                  </a:lnTo>
                  <a:lnTo>
                    <a:pt x="231546" y="26225"/>
                  </a:lnTo>
                  <a:lnTo>
                    <a:pt x="231546" y="24917"/>
                  </a:lnTo>
                  <a:lnTo>
                    <a:pt x="231546" y="23609"/>
                  </a:lnTo>
                  <a:close/>
                </a:path>
                <a:path w="266065" h="35559">
                  <a:moveTo>
                    <a:pt x="237172" y="31737"/>
                  </a:moveTo>
                  <a:lnTo>
                    <a:pt x="236067" y="30683"/>
                  </a:lnTo>
                  <a:lnTo>
                    <a:pt x="234264" y="30683"/>
                  </a:lnTo>
                  <a:lnTo>
                    <a:pt x="233362" y="30683"/>
                  </a:lnTo>
                  <a:lnTo>
                    <a:pt x="231559" y="30683"/>
                  </a:lnTo>
                  <a:lnTo>
                    <a:pt x="230454" y="31737"/>
                  </a:lnTo>
                  <a:lnTo>
                    <a:pt x="230454" y="34353"/>
                  </a:lnTo>
                  <a:lnTo>
                    <a:pt x="231559" y="35407"/>
                  </a:lnTo>
                  <a:lnTo>
                    <a:pt x="233362" y="35407"/>
                  </a:lnTo>
                  <a:lnTo>
                    <a:pt x="234264" y="35407"/>
                  </a:lnTo>
                  <a:lnTo>
                    <a:pt x="236067" y="35407"/>
                  </a:lnTo>
                  <a:lnTo>
                    <a:pt x="237172" y="34353"/>
                  </a:lnTo>
                  <a:lnTo>
                    <a:pt x="237172" y="33045"/>
                  </a:lnTo>
                  <a:lnTo>
                    <a:pt x="237172" y="31737"/>
                  </a:lnTo>
                  <a:close/>
                </a:path>
                <a:path w="266065" h="35559">
                  <a:moveTo>
                    <a:pt x="237172" y="15494"/>
                  </a:moveTo>
                  <a:lnTo>
                    <a:pt x="236067" y="14439"/>
                  </a:lnTo>
                  <a:lnTo>
                    <a:pt x="234264" y="14439"/>
                  </a:lnTo>
                  <a:lnTo>
                    <a:pt x="233362" y="14439"/>
                  </a:lnTo>
                  <a:lnTo>
                    <a:pt x="231559" y="14439"/>
                  </a:lnTo>
                  <a:lnTo>
                    <a:pt x="230454" y="15494"/>
                  </a:lnTo>
                  <a:lnTo>
                    <a:pt x="230454" y="18110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264" y="19164"/>
                  </a:lnTo>
                  <a:lnTo>
                    <a:pt x="236067" y="19164"/>
                  </a:lnTo>
                  <a:lnTo>
                    <a:pt x="237172" y="18110"/>
                  </a:lnTo>
                  <a:lnTo>
                    <a:pt x="237172" y="16802"/>
                  </a:lnTo>
                  <a:lnTo>
                    <a:pt x="237172" y="15494"/>
                  </a:lnTo>
                  <a:close/>
                </a:path>
                <a:path w="266065" h="35559">
                  <a:moveTo>
                    <a:pt x="240982" y="23609"/>
                  </a:moveTo>
                  <a:lnTo>
                    <a:pt x="239877" y="22555"/>
                  </a:lnTo>
                  <a:lnTo>
                    <a:pt x="237172" y="22555"/>
                  </a:lnTo>
                  <a:lnTo>
                    <a:pt x="236067" y="23609"/>
                  </a:lnTo>
                  <a:lnTo>
                    <a:pt x="236067" y="26225"/>
                  </a:lnTo>
                  <a:lnTo>
                    <a:pt x="237172" y="27279"/>
                  </a:lnTo>
                  <a:lnTo>
                    <a:pt x="239877" y="27279"/>
                  </a:lnTo>
                  <a:lnTo>
                    <a:pt x="240982" y="26225"/>
                  </a:lnTo>
                  <a:lnTo>
                    <a:pt x="240982" y="24917"/>
                  </a:lnTo>
                  <a:lnTo>
                    <a:pt x="240982" y="23609"/>
                  </a:lnTo>
                  <a:close/>
                </a:path>
                <a:path w="266065" h="35559">
                  <a:moveTo>
                    <a:pt x="246608" y="31737"/>
                  </a:moveTo>
                  <a:lnTo>
                    <a:pt x="245503" y="30683"/>
                  </a:lnTo>
                  <a:lnTo>
                    <a:pt x="243700" y="30683"/>
                  </a:lnTo>
                  <a:lnTo>
                    <a:pt x="242798" y="30683"/>
                  </a:lnTo>
                  <a:lnTo>
                    <a:pt x="240995" y="30683"/>
                  </a:lnTo>
                  <a:lnTo>
                    <a:pt x="239890" y="31737"/>
                  </a:lnTo>
                  <a:lnTo>
                    <a:pt x="239890" y="34353"/>
                  </a:lnTo>
                  <a:lnTo>
                    <a:pt x="240995" y="35407"/>
                  </a:lnTo>
                  <a:lnTo>
                    <a:pt x="242798" y="35407"/>
                  </a:lnTo>
                  <a:lnTo>
                    <a:pt x="243700" y="35407"/>
                  </a:lnTo>
                  <a:lnTo>
                    <a:pt x="245503" y="35407"/>
                  </a:lnTo>
                  <a:lnTo>
                    <a:pt x="246608" y="34353"/>
                  </a:lnTo>
                  <a:lnTo>
                    <a:pt x="246608" y="33045"/>
                  </a:lnTo>
                  <a:lnTo>
                    <a:pt x="246608" y="31737"/>
                  </a:lnTo>
                  <a:close/>
                </a:path>
                <a:path w="266065" h="35559">
                  <a:moveTo>
                    <a:pt x="246608" y="15494"/>
                  </a:moveTo>
                  <a:lnTo>
                    <a:pt x="245503" y="14439"/>
                  </a:lnTo>
                  <a:lnTo>
                    <a:pt x="243700" y="14439"/>
                  </a:lnTo>
                  <a:lnTo>
                    <a:pt x="242798" y="14439"/>
                  </a:lnTo>
                  <a:lnTo>
                    <a:pt x="240995" y="14439"/>
                  </a:lnTo>
                  <a:lnTo>
                    <a:pt x="239890" y="15494"/>
                  </a:lnTo>
                  <a:lnTo>
                    <a:pt x="239890" y="18110"/>
                  </a:lnTo>
                  <a:lnTo>
                    <a:pt x="240995" y="19164"/>
                  </a:lnTo>
                  <a:lnTo>
                    <a:pt x="242798" y="19164"/>
                  </a:lnTo>
                  <a:lnTo>
                    <a:pt x="243700" y="19164"/>
                  </a:lnTo>
                  <a:lnTo>
                    <a:pt x="245503" y="19164"/>
                  </a:lnTo>
                  <a:lnTo>
                    <a:pt x="246608" y="18110"/>
                  </a:lnTo>
                  <a:lnTo>
                    <a:pt x="246608" y="16802"/>
                  </a:lnTo>
                  <a:lnTo>
                    <a:pt x="246608" y="15494"/>
                  </a:lnTo>
                  <a:close/>
                </a:path>
                <a:path w="266065" h="35559">
                  <a:moveTo>
                    <a:pt x="250431" y="23609"/>
                  </a:moveTo>
                  <a:lnTo>
                    <a:pt x="249326" y="22555"/>
                  </a:lnTo>
                  <a:lnTo>
                    <a:pt x="246621" y="22555"/>
                  </a:lnTo>
                  <a:lnTo>
                    <a:pt x="245516" y="23609"/>
                  </a:lnTo>
                  <a:lnTo>
                    <a:pt x="245516" y="26225"/>
                  </a:lnTo>
                  <a:lnTo>
                    <a:pt x="246621" y="27279"/>
                  </a:lnTo>
                  <a:lnTo>
                    <a:pt x="249326" y="27279"/>
                  </a:lnTo>
                  <a:lnTo>
                    <a:pt x="250431" y="26225"/>
                  </a:lnTo>
                  <a:lnTo>
                    <a:pt x="250431" y="24917"/>
                  </a:lnTo>
                  <a:lnTo>
                    <a:pt x="250431" y="23609"/>
                  </a:lnTo>
                  <a:close/>
                </a:path>
                <a:path w="266065" h="35559">
                  <a:moveTo>
                    <a:pt x="256057" y="31737"/>
                  </a:moveTo>
                  <a:lnTo>
                    <a:pt x="254952" y="30683"/>
                  </a:lnTo>
                  <a:lnTo>
                    <a:pt x="253149" y="30683"/>
                  </a:lnTo>
                  <a:lnTo>
                    <a:pt x="252247" y="30683"/>
                  </a:lnTo>
                  <a:lnTo>
                    <a:pt x="250444" y="30683"/>
                  </a:lnTo>
                  <a:lnTo>
                    <a:pt x="249339" y="31737"/>
                  </a:lnTo>
                  <a:lnTo>
                    <a:pt x="249339" y="34353"/>
                  </a:lnTo>
                  <a:lnTo>
                    <a:pt x="250444" y="35407"/>
                  </a:lnTo>
                  <a:lnTo>
                    <a:pt x="252247" y="35407"/>
                  </a:lnTo>
                  <a:lnTo>
                    <a:pt x="253149" y="35407"/>
                  </a:lnTo>
                  <a:lnTo>
                    <a:pt x="254952" y="35407"/>
                  </a:lnTo>
                  <a:lnTo>
                    <a:pt x="256057" y="34353"/>
                  </a:lnTo>
                  <a:lnTo>
                    <a:pt x="256057" y="33045"/>
                  </a:lnTo>
                  <a:lnTo>
                    <a:pt x="256057" y="31737"/>
                  </a:lnTo>
                  <a:close/>
                </a:path>
                <a:path w="266065" h="35559">
                  <a:moveTo>
                    <a:pt x="256057" y="15494"/>
                  </a:moveTo>
                  <a:lnTo>
                    <a:pt x="254952" y="14439"/>
                  </a:lnTo>
                  <a:lnTo>
                    <a:pt x="253149" y="14439"/>
                  </a:lnTo>
                  <a:lnTo>
                    <a:pt x="252247" y="14439"/>
                  </a:lnTo>
                  <a:lnTo>
                    <a:pt x="250444" y="14439"/>
                  </a:lnTo>
                  <a:lnTo>
                    <a:pt x="249339" y="15494"/>
                  </a:lnTo>
                  <a:lnTo>
                    <a:pt x="249339" y="18110"/>
                  </a:lnTo>
                  <a:lnTo>
                    <a:pt x="250444" y="19164"/>
                  </a:lnTo>
                  <a:lnTo>
                    <a:pt x="252247" y="19164"/>
                  </a:lnTo>
                  <a:lnTo>
                    <a:pt x="253149" y="19164"/>
                  </a:lnTo>
                  <a:lnTo>
                    <a:pt x="254952" y="19164"/>
                  </a:lnTo>
                  <a:lnTo>
                    <a:pt x="256057" y="18110"/>
                  </a:lnTo>
                  <a:lnTo>
                    <a:pt x="256057" y="16802"/>
                  </a:lnTo>
                  <a:lnTo>
                    <a:pt x="256057" y="15494"/>
                  </a:lnTo>
                  <a:close/>
                </a:path>
                <a:path w="266065" h="35559">
                  <a:moveTo>
                    <a:pt x="259880" y="23609"/>
                  </a:moveTo>
                  <a:lnTo>
                    <a:pt x="258775" y="22555"/>
                  </a:lnTo>
                  <a:lnTo>
                    <a:pt x="256070" y="22555"/>
                  </a:lnTo>
                  <a:lnTo>
                    <a:pt x="254965" y="23609"/>
                  </a:lnTo>
                  <a:lnTo>
                    <a:pt x="254965" y="26225"/>
                  </a:lnTo>
                  <a:lnTo>
                    <a:pt x="256070" y="27279"/>
                  </a:lnTo>
                  <a:lnTo>
                    <a:pt x="258775" y="27279"/>
                  </a:lnTo>
                  <a:lnTo>
                    <a:pt x="259880" y="26225"/>
                  </a:lnTo>
                  <a:lnTo>
                    <a:pt x="259880" y="24917"/>
                  </a:lnTo>
                  <a:lnTo>
                    <a:pt x="259880" y="23609"/>
                  </a:lnTo>
                  <a:close/>
                </a:path>
                <a:path w="266065" h="35559">
                  <a:moveTo>
                    <a:pt x="265493" y="31737"/>
                  </a:moveTo>
                  <a:lnTo>
                    <a:pt x="264388" y="30683"/>
                  </a:lnTo>
                  <a:lnTo>
                    <a:pt x="262585" y="30683"/>
                  </a:lnTo>
                  <a:lnTo>
                    <a:pt x="261683" y="30683"/>
                  </a:lnTo>
                  <a:lnTo>
                    <a:pt x="259880" y="30683"/>
                  </a:lnTo>
                  <a:lnTo>
                    <a:pt x="258775" y="31737"/>
                  </a:lnTo>
                  <a:lnTo>
                    <a:pt x="258775" y="34353"/>
                  </a:lnTo>
                  <a:lnTo>
                    <a:pt x="259880" y="35407"/>
                  </a:lnTo>
                  <a:lnTo>
                    <a:pt x="261683" y="35407"/>
                  </a:lnTo>
                  <a:lnTo>
                    <a:pt x="262585" y="35407"/>
                  </a:lnTo>
                  <a:lnTo>
                    <a:pt x="264388" y="35407"/>
                  </a:lnTo>
                  <a:lnTo>
                    <a:pt x="265493" y="34353"/>
                  </a:lnTo>
                  <a:lnTo>
                    <a:pt x="265493" y="33045"/>
                  </a:lnTo>
                  <a:lnTo>
                    <a:pt x="265493" y="31737"/>
                  </a:lnTo>
                  <a:close/>
                </a:path>
                <a:path w="266065" h="35559">
                  <a:moveTo>
                    <a:pt x="265493" y="15494"/>
                  </a:moveTo>
                  <a:lnTo>
                    <a:pt x="264388" y="14439"/>
                  </a:lnTo>
                  <a:lnTo>
                    <a:pt x="262585" y="14439"/>
                  </a:lnTo>
                  <a:lnTo>
                    <a:pt x="261683" y="14439"/>
                  </a:lnTo>
                  <a:lnTo>
                    <a:pt x="259880" y="14439"/>
                  </a:lnTo>
                  <a:lnTo>
                    <a:pt x="258775" y="15494"/>
                  </a:lnTo>
                  <a:lnTo>
                    <a:pt x="258775" y="18110"/>
                  </a:lnTo>
                  <a:lnTo>
                    <a:pt x="259880" y="19164"/>
                  </a:lnTo>
                  <a:lnTo>
                    <a:pt x="261683" y="19164"/>
                  </a:lnTo>
                  <a:lnTo>
                    <a:pt x="262585" y="19164"/>
                  </a:lnTo>
                  <a:lnTo>
                    <a:pt x="264388" y="19164"/>
                  </a:lnTo>
                  <a:lnTo>
                    <a:pt x="265493" y="18110"/>
                  </a:lnTo>
                  <a:lnTo>
                    <a:pt x="265493" y="16802"/>
                  </a:lnTo>
                  <a:lnTo>
                    <a:pt x="265493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88149" y="7278890"/>
              <a:ext cx="148590" cy="21590"/>
            </a:xfrm>
            <a:custGeom>
              <a:avLst/>
              <a:gdLst/>
              <a:ahLst/>
              <a:cxnLst/>
              <a:rect l="l" t="t" r="r" b="b"/>
              <a:pathLst>
                <a:path w="148590" h="21590">
                  <a:moveTo>
                    <a:pt x="4914" y="17297"/>
                  </a:moveTo>
                  <a:lnTo>
                    <a:pt x="3810" y="16243"/>
                  </a:lnTo>
                  <a:lnTo>
                    <a:pt x="1104" y="16243"/>
                  </a:lnTo>
                  <a:lnTo>
                    <a:pt x="0" y="17297"/>
                  </a:lnTo>
                  <a:lnTo>
                    <a:pt x="0" y="19913"/>
                  </a:lnTo>
                  <a:lnTo>
                    <a:pt x="1104" y="20967"/>
                  </a:lnTo>
                  <a:lnTo>
                    <a:pt x="3810" y="20967"/>
                  </a:lnTo>
                  <a:lnTo>
                    <a:pt x="4914" y="19913"/>
                  </a:lnTo>
                  <a:lnTo>
                    <a:pt x="4914" y="18605"/>
                  </a:lnTo>
                  <a:lnTo>
                    <a:pt x="4914" y="17297"/>
                  </a:lnTo>
                  <a:close/>
                </a:path>
                <a:path w="148590" h="21590">
                  <a:moveTo>
                    <a:pt x="4914" y="1054"/>
                  </a:moveTo>
                  <a:lnTo>
                    <a:pt x="3810" y="0"/>
                  </a:lnTo>
                  <a:lnTo>
                    <a:pt x="1104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04" y="4724"/>
                  </a:lnTo>
                  <a:lnTo>
                    <a:pt x="3810" y="4724"/>
                  </a:lnTo>
                  <a:lnTo>
                    <a:pt x="4914" y="3670"/>
                  </a:lnTo>
                  <a:lnTo>
                    <a:pt x="4914" y="2362"/>
                  </a:lnTo>
                  <a:lnTo>
                    <a:pt x="4914" y="1054"/>
                  </a:lnTo>
                  <a:close/>
                </a:path>
                <a:path w="148590" h="21590">
                  <a:moveTo>
                    <a:pt x="10541" y="9182"/>
                  </a:moveTo>
                  <a:lnTo>
                    <a:pt x="9436" y="8128"/>
                  </a:lnTo>
                  <a:lnTo>
                    <a:pt x="6731" y="8128"/>
                  </a:lnTo>
                  <a:lnTo>
                    <a:pt x="5626" y="9182"/>
                  </a:lnTo>
                  <a:lnTo>
                    <a:pt x="5626" y="11798"/>
                  </a:lnTo>
                  <a:lnTo>
                    <a:pt x="6731" y="12852"/>
                  </a:lnTo>
                  <a:lnTo>
                    <a:pt x="9436" y="12852"/>
                  </a:lnTo>
                  <a:lnTo>
                    <a:pt x="10541" y="11798"/>
                  </a:lnTo>
                  <a:lnTo>
                    <a:pt x="10541" y="10490"/>
                  </a:lnTo>
                  <a:lnTo>
                    <a:pt x="10541" y="9182"/>
                  </a:lnTo>
                  <a:close/>
                </a:path>
                <a:path w="148590" h="21590">
                  <a:moveTo>
                    <a:pt x="16154" y="17297"/>
                  </a:moveTo>
                  <a:lnTo>
                    <a:pt x="15049" y="16243"/>
                  </a:lnTo>
                  <a:lnTo>
                    <a:pt x="13246" y="16243"/>
                  </a:lnTo>
                  <a:lnTo>
                    <a:pt x="12344" y="16243"/>
                  </a:lnTo>
                  <a:lnTo>
                    <a:pt x="10541" y="16243"/>
                  </a:lnTo>
                  <a:lnTo>
                    <a:pt x="9436" y="17297"/>
                  </a:lnTo>
                  <a:lnTo>
                    <a:pt x="9436" y="19913"/>
                  </a:lnTo>
                  <a:lnTo>
                    <a:pt x="10541" y="20967"/>
                  </a:lnTo>
                  <a:lnTo>
                    <a:pt x="12344" y="20967"/>
                  </a:lnTo>
                  <a:lnTo>
                    <a:pt x="13246" y="20967"/>
                  </a:lnTo>
                  <a:lnTo>
                    <a:pt x="15049" y="20967"/>
                  </a:lnTo>
                  <a:lnTo>
                    <a:pt x="16154" y="19913"/>
                  </a:lnTo>
                  <a:lnTo>
                    <a:pt x="16154" y="18605"/>
                  </a:lnTo>
                  <a:lnTo>
                    <a:pt x="16154" y="17297"/>
                  </a:lnTo>
                  <a:close/>
                </a:path>
                <a:path w="148590" h="21590">
                  <a:moveTo>
                    <a:pt x="16154" y="1054"/>
                  </a:moveTo>
                  <a:lnTo>
                    <a:pt x="15049" y="0"/>
                  </a:lnTo>
                  <a:lnTo>
                    <a:pt x="13246" y="0"/>
                  </a:lnTo>
                  <a:lnTo>
                    <a:pt x="12344" y="0"/>
                  </a:lnTo>
                  <a:lnTo>
                    <a:pt x="10541" y="0"/>
                  </a:lnTo>
                  <a:lnTo>
                    <a:pt x="9436" y="1054"/>
                  </a:lnTo>
                  <a:lnTo>
                    <a:pt x="9436" y="3670"/>
                  </a:lnTo>
                  <a:lnTo>
                    <a:pt x="10541" y="4724"/>
                  </a:lnTo>
                  <a:lnTo>
                    <a:pt x="12344" y="4724"/>
                  </a:lnTo>
                  <a:lnTo>
                    <a:pt x="13246" y="4724"/>
                  </a:lnTo>
                  <a:lnTo>
                    <a:pt x="15049" y="4724"/>
                  </a:lnTo>
                  <a:lnTo>
                    <a:pt x="16154" y="3670"/>
                  </a:lnTo>
                  <a:lnTo>
                    <a:pt x="16154" y="2362"/>
                  </a:lnTo>
                  <a:lnTo>
                    <a:pt x="16154" y="1054"/>
                  </a:lnTo>
                  <a:close/>
                </a:path>
                <a:path w="148590" h="21590">
                  <a:moveTo>
                    <a:pt x="19977" y="9182"/>
                  </a:moveTo>
                  <a:lnTo>
                    <a:pt x="18872" y="8128"/>
                  </a:lnTo>
                  <a:lnTo>
                    <a:pt x="16167" y="8128"/>
                  </a:lnTo>
                  <a:lnTo>
                    <a:pt x="15062" y="9182"/>
                  </a:lnTo>
                  <a:lnTo>
                    <a:pt x="15062" y="11798"/>
                  </a:lnTo>
                  <a:lnTo>
                    <a:pt x="16167" y="12852"/>
                  </a:lnTo>
                  <a:lnTo>
                    <a:pt x="18872" y="12852"/>
                  </a:lnTo>
                  <a:lnTo>
                    <a:pt x="19977" y="11798"/>
                  </a:lnTo>
                  <a:lnTo>
                    <a:pt x="19977" y="10490"/>
                  </a:lnTo>
                  <a:lnTo>
                    <a:pt x="19977" y="9182"/>
                  </a:lnTo>
                  <a:close/>
                </a:path>
                <a:path w="148590" h="21590">
                  <a:moveTo>
                    <a:pt x="25603" y="17297"/>
                  </a:moveTo>
                  <a:lnTo>
                    <a:pt x="24498" y="16243"/>
                  </a:lnTo>
                  <a:lnTo>
                    <a:pt x="22694" y="16243"/>
                  </a:lnTo>
                  <a:lnTo>
                    <a:pt x="21793" y="16243"/>
                  </a:lnTo>
                  <a:lnTo>
                    <a:pt x="19989" y="16243"/>
                  </a:lnTo>
                  <a:lnTo>
                    <a:pt x="18884" y="17297"/>
                  </a:lnTo>
                  <a:lnTo>
                    <a:pt x="18884" y="19913"/>
                  </a:lnTo>
                  <a:lnTo>
                    <a:pt x="19989" y="20967"/>
                  </a:lnTo>
                  <a:lnTo>
                    <a:pt x="21793" y="20967"/>
                  </a:lnTo>
                  <a:lnTo>
                    <a:pt x="22694" y="20967"/>
                  </a:lnTo>
                  <a:lnTo>
                    <a:pt x="24498" y="20967"/>
                  </a:lnTo>
                  <a:lnTo>
                    <a:pt x="25603" y="19913"/>
                  </a:lnTo>
                  <a:lnTo>
                    <a:pt x="25603" y="18605"/>
                  </a:lnTo>
                  <a:lnTo>
                    <a:pt x="25603" y="17297"/>
                  </a:lnTo>
                  <a:close/>
                </a:path>
                <a:path w="148590" h="21590">
                  <a:moveTo>
                    <a:pt x="25603" y="1054"/>
                  </a:moveTo>
                  <a:lnTo>
                    <a:pt x="24498" y="0"/>
                  </a:lnTo>
                  <a:lnTo>
                    <a:pt x="22694" y="0"/>
                  </a:lnTo>
                  <a:lnTo>
                    <a:pt x="21793" y="0"/>
                  </a:lnTo>
                  <a:lnTo>
                    <a:pt x="19989" y="0"/>
                  </a:lnTo>
                  <a:lnTo>
                    <a:pt x="18884" y="1054"/>
                  </a:lnTo>
                  <a:lnTo>
                    <a:pt x="18884" y="3670"/>
                  </a:lnTo>
                  <a:lnTo>
                    <a:pt x="19989" y="4724"/>
                  </a:lnTo>
                  <a:lnTo>
                    <a:pt x="21793" y="4724"/>
                  </a:lnTo>
                  <a:lnTo>
                    <a:pt x="22694" y="4724"/>
                  </a:lnTo>
                  <a:lnTo>
                    <a:pt x="24498" y="4724"/>
                  </a:lnTo>
                  <a:lnTo>
                    <a:pt x="25603" y="3670"/>
                  </a:lnTo>
                  <a:lnTo>
                    <a:pt x="25603" y="2362"/>
                  </a:lnTo>
                  <a:lnTo>
                    <a:pt x="25603" y="1054"/>
                  </a:lnTo>
                  <a:close/>
                </a:path>
                <a:path w="148590" h="21590">
                  <a:moveTo>
                    <a:pt x="29425" y="9182"/>
                  </a:moveTo>
                  <a:lnTo>
                    <a:pt x="28321" y="8128"/>
                  </a:lnTo>
                  <a:lnTo>
                    <a:pt x="25615" y="8128"/>
                  </a:lnTo>
                  <a:lnTo>
                    <a:pt x="24511" y="9182"/>
                  </a:lnTo>
                  <a:lnTo>
                    <a:pt x="24511" y="11798"/>
                  </a:lnTo>
                  <a:lnTo>
                    <a:pt x="25615" y="12852"/>
                  </a:lnTo>
                  <a:lnTo>
                    <a:pt x="28321" y="12852"/>
                  </a:lnTo>
                  <a:lnTo>
                    <a:pt x="29425" y="11798"/>
                  </a:lnTo>
                  <a:lnTo>
                    <a:pt x="29425" y="10490"/>
                  </a:lnTo>
                  <a:lnTo>
                    <a:pt x="29425" y="9182"/>
                  </a:lnTo>
                  <a:close/>
                </a:path>
                <a:path w="148590" h="21590">
                  <a:moveTo>
                    <a:pt x="35039" y="17297"/>
                  </a:moveTo>
                  <a:lnTo>
                    <a:pt x="33934" y="16243"/>
                  </a:lnTo>
                  <a:lnTo>
                    <a:pt x="32131" y="16243"/>
                  </a:lnTo>
                  <a:lnTo>
                    <a:pt x="31229" y="16243"/>
                  </a:lnTo>
                  <a:lnTo>
                    <a:pt x="29425" y="16243"/>
                  </a:lnTo>
                  <a:lnTo>
                    <a:pt x="28321" y="17297"/>
                  </a:lnTo>
                  <a:lnTo>
                    <a:pt x="28321" y="19913"/>
                  </a:lnTo>
                  <a:lnTo>
                    <a:pt x="29425" y="20967"/>
                  </a:lnTo>
                  <a:lnTo>
                    <a:pt x="31229" y="20967"/>
                  </a:lnTo>
                  <a:lnTo>
                    <a:pt x="32131" y="20967"/>
                  </a:lnTo>
                  <a:lnTo>
                    <a:pt x="33934" y="20967"/>
                  </a:lnTo>
                  <a:lnTo>
                    <a:pt x="35039" y="19913"/>
                  </a:lnTo>
                  <a:lnTo>
                    <a:pt x="35039" y="18605"/>
                  </a:lnTo>
                  <a:lnTo>
                    <a:pt x="35039" y="17297"/>
                  </a:lnTo>
                  <a:close/>
                </a:path>
                <a:path w="148590" h="21590">
                  <a:moveTo>
                    <a:pt x="35039" y="1054"/>
                  </a:moveTo>
                  <a:lnTo>
                    <a:pt x="33934" y="0"/>
                  </a:lnTo>
                  <a:lnTo>
                    <a:pt x="32131" y="0"/>
                  </a:lnTo>
                  <a:lnTo>
                    <a:pt x="31229" y="0"/>
                  </a:lnTo>
                  <a:lnTo>
                    <a:pt x="29425" y="0"/>
                  </a:lnTo>
                  <a:lnTo>
                    <a:pt x="28321" y="1054"/>
                  </a:lnTo>
                  <a:lnTo>
                    <a:pt x="28321" y="3670"/>
                  </a:lnTo>
                  <a:lnTo>
                    <a:pt x="29425" y="4724"/>
                  </a:lnTo>
                  <a:lnTo>
                    <a:pt x="31229" y="4724"/>
                  </a:lnTo>
                  <a:lnTo>
                    <a:pt x="32131" y="4724"/>
                  </a:lnTo>
                  <a:lnTo>
                    <a:pt x="33934" y="4724"/>
                  </a:lnTo>
                  <a:lnTo>
                    <a:pt x="35039" y="3670"/>
                  </a:lnTo>
                  <a:lnTo>
                    <a:pt x="35039" y="2362"/>
                  </a:lnTo>
                  <a:lnTo>
                    <a:pt x="35039" y="1054"/>
                  </a:lnTo>
                  <a:close/>
                </a:path>
                <a:path w="148590" h="21590">
                  <a:moveTo>
                    <a:pt x="38862" y="9182"/>
                  </a:moveTo>
                  <a:lnTo>
                    <a:pt x="37757" y="8128"/>
                  </a:lnTo>
                  <a:lnTo>
                    <a:pt x="35052" y="8128"/>
                  </a:lnTo>
                  <a:lnTo>
                    <a:pt x="33947" y="9182"/>
                  </a:lnTo>
                  <a:lnTo>
                    <a:pt x="33947" y="11798"/>
                  </a:lnTo>
                  <a:lnTo>
                    <a:pt x="35052" y="12852"/>
                  </a:lnTo>
                  <a:lnTo>
                    <a:pt x="37757" y="12852"/>
                  </a:lnTo>
                  <a:lnTo>
                    <a:pt x="38862" y="11798"/>
                  </a:lnTo>
                  <a:lnTo>
                    <a:pt x="38862" y="10490"/>
                  </a:lnTo>
                  <a:lnTo>
                    <a:pt x="38862" y="9182"/>
                  </a:lnTo>
                  <a:close/>
                </a:path>
                <a:path w="148590" h="21590">
                  <a:moveTo>
                    <a:pt x="44488" y="17297"/>
                  </a:moveTo>
                  <a:lnTo>
                    <a:pt x="43383" y="16243"/>
                  </a:lnTo>
                  <a:lnTo>
                    <a:pt x="41579" y="16243"/>
                  </a:lnTo>
                  <a:lnTo>
                    <a:pt x="40678" y="16243"/>
                  </a:lnTo>
                  <a:lnTo>
                    <a:pt x="38874" y="16243"/>
                  </a:lnTo>
                  <a:lnTo>
                    <a:pt x="37769" y="17297"/>
                  </a:lnTo>
                  <a:lnTo>
                    <a:pt x="37769" y="19913"/>
                  </a:lnTo>
                  <a:lnTo>
                    <a:pt x="38874" y="20967"/>
                  </a:lnTo>
                  <a:lnTo>
                    <a:pt x="40678" y="20967"/>
                  </a:lnTo>
                  <a:lnTo>
                    <a:pt x="41579" y="20967"/>
                  </a:lnTo>
                  <a:lnTo>
                    <a:pt x="43383" y="20967"/>
                  </a:lnTo>
                  <a:lnTo>
                    <a:pt x="44488" y="19913"/>
                  </a:lnTo>
                  <a:lnTo>
                    <a:pt x="44488" y="18605"/>
                  </a:lnTo>
                  <a:lnTo>
                    <a:pt x="44488" y="17297"/>
                  </a:lnTo>
                  <a:close/>
                </a:path>
                <a:path w="148590" h="21590">
                  <a:moveTo>
                    <a:pt x="44488" y="1054"/>
                  </a:moveTo>
                  <a:lnTo>
                    <a:pt x="43383" y="0"/>
                  </a:lnTo>
                  <a:lnTo>
                    <a:pt x="41579" y="0"/>
                  </a:lnTo>
                  <a:lnTo>
                    <a:pt x="40678" y="0"/>
                  </a:lnTo>
                  <a:lnTo>
                    <a:pt x="38874" y="0"/>
                  </a:lnTo>
                  <a:lnTo>
                    <a:pt x="37769" y="1054"/>
                  </a:lnTo>
                  <a:lnTo>
                    <a:pt x="37769" y="3670"/>
                  </a:lnTo>
                  <a:lnTo>
                    <a:pt x="38874" y="4724"/>
                  </a:lnTo>
                  <a:lnTo>
                    <a:pt x="40678" y="4724"/>
                  </a:lnTo>
                  <a:lnTo>
                    <a:pt x="41579" y="4724"/>
                  </a:lnTo>
                  <a:lnTo>
                    <a:pt x="43383" y="4724"/>
                  </a:lnTo>
                  <a:lnTo>
                    <a:pt x="44488" y="3670"/>
                  </a:lnTo>
                  <a:lnTo>
                    <a:pt x="44488" y="2362"/>
                  </a:lnTo>
                  <a:lnTo>
                    <a:pt x="44488" y="1054"/>
                  </a:lnTo>
                  <a:close/>
                </a:path>
                <a:path w="148590" h="21590">
                  <a:moveTo>
                    <a:pt x="48310" y="9182"/>
                  </a:moveTo>
                  <a:lnTo>
                    <a:pt x="47205" y="8128"/>
                  </a:lnTo>
                  <a:lnTo>
                    <a:pt x="44500" y="8128"/>
                  </a:lnTo>
                  <a:lnTo>
                    <a:pt x="43395" y="9182"/>
                  </a:lnTo>
                  <a:lnTo>
                    <a:pt x="43395" y="11798"/>
                  </a:lnTo>
                  <a:lnTo>
                    <a:pt x="44500" y="12852"/>
                  </a:lnTo>
                  <a:lnTo>
                    <a:pt x="47205" y="12852"/>
                  </a:lnTo>
                  <a:lnTo>
                    <a:pt x="48310" y="11798"/>
                  </a:lnTo>
                  <a:lnTo>
                    <a:pt x="48310" y="10490"/>
                  </a:lnTo>
                  <a:lnTo>
                    <a:pt x="48310" y="9182"/>
                  </a:lnTo>
                  <a:close/>
                </a:path>
                <a:path w="148590" h="21590">
                  <a:moveTo>
                    <a:pt x="53936" y="17297"/>
                  </a:moveTo>
                  <a:lnTo>
                    <a:pt x="52832" y="16243"/>
                  </a:lnTo>
                  <a:lnTo>
                    <a:pt x="51015" y="16243"/>
                  </a:lnTo>
                  <a:lnTo>
                    <a:pt x="50126" y="16243"/>
                  </a:lnTo>
                  <a:lnTo>
                    <a:pt x="48310" y="16243"/>
                  </a:lnTo>
                  <a:lnTo>
                    <a:pt x="47205" y="17297"/>
                  </a:lnTo>
                  <a:lnTo>
                    <a:pt x="47205" y="19913"/>
                  </a:lnTo>
                  <a:lnTo>
                    <a:pt x="48310" y="20967"/>
                  </a:lnTo>
                  <a:lnTo>
                    <a:pt x="50126" y="20967"/>
                  </a:lnTo>
                  <a:lnTo>
                    <a:pt x="51015" y="20967"/>
                  </a:lnTo>
                  <a:lnTo>
                    <a:pt x="52832" y="20967"/>
                  </a:lnTo>
                  <a:lnTo>
                    <a:pt x="53936" y="19913"/>
                  </a:lnTo>
                  <a:lnTo>
                    <a:pt x="53936" y="18605"/>
                  </a:lnTo>
                  <a:lnTo>
                    <a:pt x="53936" y="17297"/>
                  </a:lnTo>
                  <a:close/>
                </a:path>
                <a:path w="148590" h="21590">
                  <a:moveTo>
                    <a:pt x="53936" y="1054"/>
                  </a:moveTo>
                  <a:lnTo>
                    <a:pt x="52832" y="0"/>
                  </a:lnTo>
                  <a:lnTo>
                    <a:pt x="51015" y="0"/>
                  </a:lnTo>
                  <a:lnTo>
                    <a:pt x="50126" y="0"/>
                  </a:lnTo>
                  <a:lnTo>
                    <a:pt x="48310" y="0"/>
                  </a:lnTo>
                  <a:lnTo>
                    <a:pt x="47205" y="1054"/>
                  </a:lnTo>
                  <a:lnTo>
                    <a:pt x="47205" y="3670"/>
                  </a:lnTo>
                  <a:lnTo>
                    <a:pt x="48310" y="4724"/>
                  </a:lnTo>
                  <a:lnTo>
                    <a:pt x="50126" y="4724"/>
                  </a:lnTo>
                  <a:lnTo>
                    <a:pt x="51015" y="4724"/>
                  </a:lnTo>
                  <a:lnTo>
                    <a:pt x="52832" y="4724"/>
                  </a:lnTo>
                  <a:lnTo>
                    <a:pt x="53936" y="3670"/>
                  </a:lnTo>
                  <a:lnTo>
                    <a:pt x="53936" y="2362"/>
                  </a:lnTo>
                  <a:lnTo>
                    <a:pt x="53936" y="1054"/>
                  </a:lnTo>
                  <a:close/>
                </a:path>
                <a:path w="148590" h="21590">
                  <a:moveTo>
                    <a:pt x="57746" y="9182"/>
                  </a:moveTo>
                  <a:lnTo>
                    <a:pt x="56642" y="8128"/>
                  </a:lnTo>
                  <a:lnTo>
                    <a:pt x="53936" y="8128"/>
                  </a:lnTo>
                  <a:lnTo>
                    <a:pt x="52832" y="9182"/>
                  </a:lnTo>
                  <a:lnTo>
                    <a:pt x="52832" y="11798"/>
                  </a:lnTo>
                  <a:lnTo>
                    <a:pt x="53936" y="12852"/>
                  </a:lnTo>
                  <a:lnTo>
                    <a:pt x="56642" y="12852"/>
                  </a:lnTo>
                  <a:lnTo>
                    <a:pt x="57746" y="11798"/>
                  </a:lnTo>
                  <a:lnTo>
                    <a:pt x="57746" y="10490"/>
                  </a:lnTo>
                  <a:lnTo>
                    <a:pt x="57746" y="9182"/>
                  </a:lnTo>
                  <a:close/>
                </a:path>
                <a:path w="148590" h="21590">
                  <a:moveTo>
                    <a:pt x="63373" y="17297"/>
                  </a:moveTo>
                  <a:lnTo>
                    <a:pt x="62268" y="16243"/>
                  </a:lnTo>
                  <a:lnTo>
                    <a:pt x="60464" y="16243"/>
                  </a:lnTo>
                  <a:lnTo>
                    <a:pt x="59563" y="16243"/>
                  </a:lnTo>
                  <a:lnTo>
                    <a:pt x="57759" y="16243"/>
                  </a:lnTo>
                  <a:lnTo>
                    <a:pt x="56654" y="17297"/>
                  </a:lnTo>
                  <a:lnTo>
                    <a:pt x="56654" y="19913"/>
                  </a:lnTo>
                  <a:lnTo>
                    <a:pt x="57759" y="20967"/>
                  </a:lnTo>
                  <a:lnTo>
                    <a:pt x="59563" y="20967"/>
                  </a:lnTo>
                  <a:lnTo>
                    <a:pt x="60464" y="20967"/>
                  </a:lnTo>
                  <a:lnTo>
                    <a:pt x="62268" y="20967"/>
                  </a:lnTo>
                  <a:lnTo>
                    <a:pt x="63373" y="19913"/>
                  </a:lnTo>
                  <a:lnTo>
                    <a:pt x="63373" y="18605"/>
                  </a:lnTo>
                  <a:lnTo>
                    <a:pt x="63373" y="17297"/>
                  </a:lnTo>
                  <a:close/>
                </a:path>
                <a:path w="148590" h="21590">
                  <a:moveTo>
                    <a:pt x="63373" y="1054"/>
                  </a:moveTo>
                  <a:lnTo>
                    <a:pt x="62268" y="0"/>
                  </a:lnTo>
                  <a:lnTo>
                    <a:pt x="60464" y="0"/>
                  </a:lnTo>
                  <a:lnTo>
                    <a:pt x="59563" y="0"/>
                  </a:lnTo>
                  <a:lnTo>
                    <a:pt x="57759" y="0"/>
                  </a:lnTo>
                  <a:lnTo>
                    <a:pt x="56654" y="1054"/>
                  </a:lnTo>
                  <a:lnTo>
                    <a:pt x="56654" y="3670"/>
                  </a:lnTo>
                  <a:lnTo>
                    <a:pt x="57759" y="4724"/>
                  </a:lnTo>
                  <a:lnTo>
                    <a:pt x="59563" y="4724"/>
                  </a:lnTo>
                  <a:lnTo>
                    <a:pt x="60464" y="4724"/>
                  </a:lnTo>
                  <a:lnTo>
                    <a:pt x="62268" y="4724"/>
                  </a:lnTo>
                  <a:lnTo>
                    <a:pt x="63373" y="3670"/>
                  </a:lnTo>
                  <a:lnTo>
                    <a:pt x="63373" y="2362"/>
                  </a:lnTo>
                  <a:lnTo>
                    <a:pt x="63373" y="1054"/>
                  </a:lnTo>
                  <a:close/>
                </a:path>
                <a:path w="148590" h="21590">
                  <a:moveTo>
                    <a:pt x="67195" y="9182"/>
                  </a:moveTo>
                  <a:lnTo>
                    <a:pt x="66090" y="8128"/>
                  </a:lnTo>
                  <a:lnTo>
                    <a:pt x="63385" y="8128"/>
                  </a:lnTo>
                  <a:lnTo>
                    <a:pt x="62280" y="9182"/>
                  </a:lnTo>
                  <a:lnTo>
                    <a:pt x="62280" y="11798"/>
                  </a:lnTo>
                  <a:lnTo>
                    <a:pt x="63385" y="12852"/>
                  </a:lnTo>
                  <a:lnTo>
                    <a:pt x="66090" y="12852"/>
                  </a:lnTo>
                  <a:lnTo>
                    <a:pt x="67195" y="11798"/>
                  </a:lnTo>
                  <a:lnTo>
                    <a:pt x="67195" y="10490"/>
                  </a:lnTo>
                  <a:lnTo>
                    <a:pt x="67195" y="9182"/>
                  </a:lnTo>
                  <a:close/>
                </a:path>
                <a:path w="148590" h="21590">
                  <a:moveTo>
                    <a:pt x="72821" y="17297"/>
                  </a:moveTo>
                  <a:lnTo>
                    <a:pt x="71716" y="16243"/>
                  </a:lnTo>
                  <a:lnTo>
                    <a:pt x="69913" y="16243"/>
                  </a:lnTo>
                  <a:lnTo>
                    <a:pt x="69011" y="16243"/>
                  </a:lnTo>
                  <a:lnTo>
                    <a:pt x="67208" y="16243"/>
                  </a:lnTo>
                  <a:lnTo>
                    <a:pt x="66103" y="17297"/>
                  </a:lnTo>
                  <a:lnTo>
                    <a:pt x="66103" y="19913"/>
                  </a:lnTo>
                  <a:lnTo>
                    <a:pt x="67208" y="20967"/>
                  </a:lnTo>
                  <a:lnTo>
                    <a:pt x="69011" y="20967"/>
                  </a:lnTo>
                  <a:lnTo>
                    <a:pt x="69913" y="20967"/>
                  </a:lnTo>
                  <a:lnTo>
                    <a:pt x="71716" y="20967"/>
                  </a:lnTo>
                  <a:lnTo>
                    <a:pt x="72821" y="19913"/>
                  </a:lnTo>
                  <a:lnTo>
                    <a:pt x="72821" y="18605"/>
                  </a:lnTo>
                  <a:lnTo>
                    <a:pt x="72821" y="17297"/>
                  </a:lnTo>
                  <a:close/>
                </a:path>
                <a:path w="148590" h="21590">
                  <a:moveTo>
                    <a:pt x="72821" y="1054"/>
                  </a:moveTo>
                  <a:lnTo>
                    <a:pt x="71716" y="0"/>
                  </a:lnTo>
                  <a:lnTo>
                    <a:pt x="69913" y="0"/>
                  </a:lnTo>
                  <a:lnTo>
                    <a:pt x="69011" y="0"/>
                  </a:lnTo>
                  <a:lnTo>
                    <a:pt x="67208" y="0"/>
                  </a:lnTo>
                  <a:lnTo>
                    <a:pt x="66103" y="1054"/>
                  </a:lnTo>
                  <a:lnTo>
                    <a:pt x="66103" y="3670"/>
                  </a:lnTo>
                  <a:lnTo>
                    <a:pt x="67208" y="4724"/>
                  </a:lnTo>
                  <a:lnTo>
                    <a:pt x="69011" y="4724"/>
                  </a:lnTo>
                  <a:lnTo>
                    <a:pt x="69913" y="4724"/>
                  </a:lnTo>
                  <a:lnTo>
                    <a:pt x="71716" y="4724"/>
                  </a:lnTo>
                  <a:lnTo>
                    <a:pt x="72821" y="3670"/>
                  </a:lnTo>
                  <a:lnTo>
                    <a:pt x="72821" y="2362"/>
                  </a:lnTo>
                  <a:lnTo>
                    <a:pt x="72821" y="1054"/>
                  </a:lnTo>
                  <a:close/>
                </a:path>
                <a:path w="148590" h="21590">
                  <a:moveTo>
                    <a:pt x="76631" y="9182"/>
                  </a:moveTo>
                  <a:lnTo>
                    <a:pt x="75526" y="8128"/>
                  </a:lnTo>
                  <a:lnTo>
                    <a:pt x="72821" y="8128"/>
                  </a:lnTo>
                  <a:lnTo>
                    <a:pt x="71716" y="9182"/>
                  </a:lnTo>
                  <a:lnTo>
                    <a:pt x="71716" y="11798"/>
                  </a:lnTo>
                  <a:lnTo>
                    <a:pt x="72821" y="12852"/>
                  </a:lnTo>
                  <a:lnTo>
                    <a:pt x="75526" y="12852"/>
                  </a:lnTo>
                  <a:lnTo>
                    <a:pt x="76631" y="11798"/>
                  </a:lnTo>
                  <a:lnTo>
                    <a:pt x="76631" y="10490"/>
                  </a:lnTo>
                  <a:lnTo>
                    <a:pt x="76631" y="9182"/>
                  </a:lnTo>
                  <a:close/>
                </a:path>
                <a:path w="148590" h="21590">
                  <a:moveTo>
                    <a:pt x="82257" y="17297"/>
                  </a:moveTo>
                  <a:lnTo>
                    <a:pt x="81153" y="16243"/>
                  </a:lnTo>
                  <a:lnTo>
                    <a:pt x="79349" y="16243"/>
                  </a:lnTo>
                  <a:lnTo>
                    <a:pt x="78447" y="16243"/>
                  </a:lnTo>
                  <a:lnTo>
                    <a:pt x="76644" y="16243"/>
                  </a:lnTo>
                  <a:lnTo>
                    <a:pt x="75539" y="17297"/>
                  </a:lnTo>
                  <a:lnTo>
                    <a:pt x="75539" y="19913"/>
                  </a:lnTo>
                  <a:lnTo>
                    <a:pt x="76644" y="20967"/>
                  </a:lnTo>
                  <a:lnTo>
                    <a:pt x="78447" y="20967"/>
                  </a:lnTo>
                  <a:lnTo>
                    <a:pt x="79349" y="20967"/>
                  </a:lnTo>
                  <a:lnTo>
                    <a:pt x="81153" y="20967"/>
                  </a:lnTo>
                  <a:lnTo>
                    <a:pt x="82257" y="19913"/>
                  </a:lnTo>
                  <a:lnTo>
                    <a:pt x="82257" y="18605"/>
                  </a:lnTo>
                  <a:lnTo>
                    <a:pt x="82257" y="17297"/>
                  </a:lnTo>
                  <a:close/>
                </a:path>
                <a:path w="148590" h="21590">
                  <a:moveTo>
                    <a:pt x="82257" y="1054"/>
                  </a:moveTo>
                  <a:lnTo>
                    <a:pt x="81153" y="0"/>
                  </a:lnTo>
                  <a:lnTo>
                    <a:pt x="79349" y="0"/>
                  </a:lnTo>
                  <a:lnTo>
                    <a:pt x="78447" y="0"/>
                  </a:lnTo>
                  <a:lnTo>
                    <a:pt x="76644" y="0"/>
                  </a:lnTo>
                  <a:lnTo>
                    <a:pt x="75539" y="1054"/>
                  </a:lnTo>
                  <a:lnTo>
                    <a:pt x="75539" y="3670"/>
                  </a:lnTo>
                  <a:lnTo>
                    <a:pt x="76644" y="4724"/>
                  </a:lnTo>
                  <a:lnTo>
                    <a:pt x="78447" y="4724"/>
                  </a:lnTo>
                  <a:lnTo>
                    <a:pt x="79349" y="4724"/>
                  </a:lnTo>
                  <a:lnTo>
                    <a:pt x="81153" y="4724"/>
                  </a:lnTo>
                  <a:lnTo>
                    <a:pt x="82257" y="3670"/>
                  </a:lnTo>
                  <a:lnTo>
                    <a:pt x="82257" y="2362"/>
                  </a:lnTo>
                  <a:lnTo>
                    <a:pt x="82257" y="1054"/>
                  </a:lnTo>
                  <a:close/>
                </a:path>
                <a:path w="148590" h="21590">
                  <a:moveTo>
                    <a:pt x="86080" y="9182"/>
                  </a:moveTo>
                  <a:lnTo>
                    <a:pt x="84975" y="8128"/>
                  </a:lnTo>
                  <a:lnTo>
                    <a:pt x="82270" y="8128"/>
                  </a:lnTo>
                  <a:lnTo>
                    <a:pt x="81165" y="9182"/>
                  </a:lnTo>
                  <a:lnTo>
                    <a:pt x="81165" y="11798"/>
                  </a:lnTo>
                  <a:lnTo>
                    <a:pt x="82270" y="12852"/>
                  </a:lnTo>
                  <a:lnTo>
                    <a:pt x="84975" y="12852"/>
                  </a:lnTo>
                  <a:lnTo>
                    <a:pt x="86080" y="11798"/>
                  </a:lnTo>
                  <a:lnTo>
                    <a:pt x="86080" y="10490"/>
                  </a:lnTo>
                  <a:lnTo>
                    <a:pt x="86080" y="9182"/>
                  </a:lnTo>
                  <a:close/>
                </a:path>
                <a:path w="148590" h="21590">
                  <a:moveTo>
                    <a:pt x="91706" y="17297"/>
                  </a:moveTo>
                  <a:lnTo>
                    <a:pt x="90601" y="16243"/>
                  </a:lnTo>
                  <a:lnTo>
                    <a:pt x="88798" y="16243"/>
                  </a:lnTo>
                  <a:lnTo>
                    <a:pt x="87896" y="16243"/>
                  </a:lnTo>
                  <a:lnTo>
                    <a:pt x="86093" y="16243"/>
                  </a:lnTo>
                  <a:lnTo>
                    <a:pt x="84988" y="17297"/>
                  </a:lnTo>
                  <a:lnTo>
                    <a:pt x="84988" y="19913"/>
                  </a:lnTo>
                  <a:lnTo>
                    <a:pt x="86093" y="20967"/>
                  </a:lnTo>
                  <a:lnTo>
                    <a:pt x="87896" y="20967"/>
                  </a:lnTo>
                  <a:lnTo>
                    <a:pt x="88798" y="20967"/>
                  </a:lnTo>
                  <a:lnTo>
                    <a:pt x="90601" y="20967"/>
                  </a:lnTo>
                  <a:lnTo>
                    <a:pt x="91706" y="19913"/>
                  </a:lnTo>
                  <a:lnTo>
                    <a:pt x="91706" y="18605"/>
                  </a:lnTo>
                  <a:lnTo>
                    <a:pt x="91706" y="17297"/>
                  </a:lnTo>
                  <a:close/>
                </a:path>
                <a:path w="148590" h="21590">
                  <a:moveTo>
                    <a:pt x="91706" y="1054"/>
                  </a:moveTo>
                  <a:lnTo>
                    <a:pt x="90601" y="0"/>
                  </a:lnTo>
                  <a:lnTo>
                    <a:pt x="88798" y="0"/>
                  </a:lnTo>
                  <a:lnTo>
                    <a:pt x="87896" y="0"/>
                  </a:lnTo>
                  <a:lnTo>
                    <a:pt x="86093" y="0"/>
                  </a:lnTo>
                  <a:lnTo>
                    <a:pt x="84988" y="1054"/>
                  </a:lnTo>
                  <a:lnTo>
                    <a:pt x="84988" y="3670"/>
                  </a:lnTo>
                  <a:lnTo>
                    <a:pt x="86093" y="4724"/>
                  </a:lnTo>
                  <a:lnTo>
                    <a:pt x="87896" y="4724"/>
                  </a:lnTo>
                  <a:lnTo>
                    <a:pt x="88798" y="4724"/>
                  </a:lnTo>
                  <a:lnTo>
                    <a:pt x="90601" y="4724"/>
                  </a:lnTo>
                  <a:lnTo>
                    <a:pt x="91706" y="3670"/>
                  </a:lnTo>
                  <a:lnTo>
                    <a:pt x="91706" y="2362"/>
                  </a:lnTo>
                  <a:lnTo>
                    <a:pt x="91706" y="1054"/>
                  </a:lnTo>
                  <a:close/>
                </a:path>
                <a:path w="148590" h="21590">
                  <a:moveTo>
                    <a:pt x="95516" y="9182"/>
                  </a:moveTo>
                  <a:lnTo>
                    <a:pt x="94411" y="8128"/>
                  </a:lnTo>
                  <a:lnTo>
                    <a:pt x="91706" y="8128"/>
                  </a:lnTo>
                  <a:lnTo>
                    <a:pt x="90601" y="9182"/>
                  </a:lnTo>
                  <a:lnTo>
                    <a:pt x="90601" y="11798"/>
                  </a:lnTo>
                  <a:lnTo>
                    <a:pt x="91706" y="12852"/>
                  </a:lnTo>
                  <a:lnTo>
                    <a:pt x="94411" y="12852"/>
                  </a:lnTo>
                  <a:lnTo>
                    <a:pt x="95516" y="11798"/>
                  </a:lnTo>
                  <a:lnTo>
                    <a:pt x="95516" y="10490"/>
                  </a:lnTo>
                  <a:lnTo>
                    <a:pt x="95516" y="9182"/>
                  </a:lnTo>
                  <a:close/>
                </a:path>
                <a:path w="148590" h="21590">
                  <a:moveTo>
                    <a:pt x="101142" y="17297"/>
                  </a:moveTo>
                  <a:lnTo>
                    <a:pt x="100037" y="16243"/>
                  </a:lnTo>
                  <a:lnTo>
                    <a:pt x="98234" y="16243"/>
                  </a:lnTo>
                  <a:lnTo>
                    <a:pt x="97332" y="16243"/>
                  </a:lnTo>
                  <a:lnTo>
                    <a:pt x="95529" y="16243"/>
                  </a:lnTo>
                  <a:lnTo>
                    <a:pt x="94424" y="17297"/>
                  </a:lnTo>
                  <a:lnTo>
                    <a:pt x="94424" y="19913"/>
                  </a:lnTo>
                  <a:lnTo>
                    <a:pt x="95529" y="20967"/>
                  </a:lnTo>
                  <a:lnTo>
                    <a:pt x="97332" y="20967"/>
                  </a:lnTo>
                  <a:lnTo>
                    <a:pt x="98234" y="20967"/>
                  </a:lnTo>
                  <a:lnTo>
                    <a:pt x="100037" y="20967"/>
                  </a:lnTo>
                  <a:lnTo>
                    <a:pt x="101142" y="19913"/>
                  </a:lnTo>
                  <a:lnTo>
                    <a:pt x="101142" y="18605"/>
                  </a:lnTo>
                  <a:lnTo>
                    <a:pt x="101142" y="17297"/>
                  </a:lnTo>
                  <a:close/>
                </a:path>
                <a:path w="148590" h="21590">
                  <a:moveTo>
                    <a:pt x="101142" y="1054"/>
                  </a:moveTo>
                  <a:lnTo>
                    <a:pt x="100037" y="0"/>
                  </a:lnTo>
                  <a:lnTo>
                    <a:pt x="98234" y="0"/>
                  </a:lnTo>
                  <a:lnTo>
                    <a:pt x="97332" y="0"/>
                  </a:lnTo>
                  <a:lnTo>
                    <a:pt x="95529" y="0"/>
                  </a:lnTo>
                  <a:lnTo>
                    <a:pt x="94424" y="1054"/>
                  </a:lnTo>
                  <a:lnTo>
                    <a:pt x="94424" y="3670"/>
                  </a:lnTo>
                  <a:lnTo>
                    <a:pt x="95529" y="4724"/>
                  </a:lnTo>
                  <a:lnTo>
                    <a:pt x="97332" y="4724"/>
                  </a:lnTo>
                  <a:lnTo>
                    <a:pt x="98234" y="4724"/>
                  </a:lnTo>
                  <a:lnTo>
                    <a:pt x="100037" y="4724"/>
                  </a:lnTo>
                  <a:lnTo>
                    <a:pt x="101142" y="3670"/>
                  </a:lnTo>
                  <a:lnTo>
                    <a:pt x="101142" y="2362"/>
                  </a:lnTo>
                  <a:lnTo>
                    <a:pt x="101142" y="1054"/>
                  </a:lnTo>
                  <a:close/>
                </a:path>
                <a:path w="148590" h="21590">
                  <a:moveTo>
                    <a:pt x="104965" y="9182"/>
                  </a:moveTo>
                  <a:lnTo>
                    <a:pt x="103860" y="8128"/>
                  </a:lnTo>
                  <a:lnTo>
                    <a:pt x="101155" y="8128"/>
                  </a:lnTo>
                  <a:lnTo>
                    <a:pt x="100050" y="9182"/>
                  </a:lnTo>
                  <a:lnTo>
                    <a:pt x="100050" y="11798"/>
                  </a:lnTo>
                  <a:lnTo>
                    <a:pt x="101155" y="12852"/>
                  </a:lnTo>
                  <a:lnTo>
                    <a:pt x="103860" y="12852"/>
                  </a:lnTo>
                  <a:lnTo>
                    <a:pt x="104965" y="11798"/>
                  </a:lnTo>
                  <a:lnTo>
                    <a:pt x="104965" y="10490"/>
                  </a:lnTo>
                  <a:lnTo>
                    <a:pt x="104965" y="9182"/>
                  </a:lnTo>
                  <a:close/>
                </a:path>
                <a:path w="148590" h="21590">
                  <a:moveTo>
                    <a:pt x="110591" y="17297"/>
                  </a:moveTo>
                  <a:lnTo>
                    <a:pt x="109486" y="16243"/>
                  </a:lnTo>
                  <a:lnTo>
                    <a:pt x="107683" y="16243"/>
                  </a:lnTo>
                  <a:lnTo>
                    <a:pt x="106781" y="16243"/>
                  </a:lnTo>
                  <a:lnTo>
                    <a:pt x="104978" y="16243"/>
                  </a:lnTo>
                  <a:lnTo>
                    <a:pt x="103873" y="17297"/>
                  </a:lnTo>
                  <a:lnTo>
                    <a:pt x="103873" y="19913"/>
                  </a:lnTo>
                  <a:lnTo>
                    <a:pt x="104978" y="20967"/>
                  </a:lnTo>
                  <a:lnTo>
                    <a:pt x="106781" y="20967"/>
                  </a:lnTo>
                  <a:lnTo>
                    <a:pt x="107683" y="20967"/>
                  </a:lnTo>
                  <a:lnTo>
                    <a:pt x="109486" y="20967"/>
                  </a:lnTo>
                  <a:lnTo>
                    <a:pt x="110591" y="19913"/>
                  </a:lnTo>
                  <a:lnTo>
                    <a:pt x="110591" y="18605"/>
                  </a:lnTo>
                  <a:lnTo>
                    <a:pt x="110591" y="17297"/>
                  </a:lnTo>
                  <a:close/>
                </a:path>
                <a:path w="148590" h="21590">
                  <a:moveTo>
                    <a:pt x="110591" y="1054"/>
                  </a:moveTo>
                  <a:lnTo>
                    <a:pt x="109486" y="0"/>
                  </a:lnTo>
                  <a:lnTo>
                    <a:pt x="107683" y="0"/>
                  </a:lnTo>
                  <a:lnTo>
                    <a:pt x="106781" y="0"/>
                  </a:lnTo>
                  <a:lnTo>
                    <a:pt x="104978" y="0"/>
                  </a:lnTo>
                  <a:lnTo>
                    <a:pt x="103873" y="1054"/>
                  </a:lnTo>
                  <a:lnTo>
                    <a:pt x="103873" y="3670"/>
                  </a:lnTo>
                  <a:lnTo>
                    <a:pt x="104978" y="4724"/>
                  </a:lnTo>
                  <a:lnTo>
                    <a:pt x="106781" y="4724"/>
                  </a:lnTo>
                  <a:lnTo>
                    <a:pt x="107683" y="4724"/>
                  </a:lnTo>
                  <a:lnTo>
                    <a:pt x="109486" y="4724"/>
                  </a:lnTo>
                  <a:lnTo>
                    <a:pt x="110591" y="3670"/>
                  </a:lnTo>
                  <a:lnTo>
                    <a:pt x="110591" y="2362"/>
                  </a:lnTo>
                  <a:lnTo>
                    <a:pt x="110591" y="1054"/>
                  </a:lnTo>
                  <a:close/>
                </a:path>
                <a:path w="148590" h="21590">
                  <a:moveTo>
                    <a:pt x="114414" y="9182"/>
                  </a:moveTo>
                  <a:lnTo>
                    <a:pt x="113309" y="8128"/>
                  </a:lnTo>
                  <a:lnTo>
                    <a:pt x="110604" y="8128"/>
                  </a:lnTo>
                  <a:lnTo>
                    <a:pt x="109499" y="9182"/>
                  </a:lnTo>
                  <a:lnTo>
                    <a:pt x="109499" y="11798"/>
                  </a:lnTo>
                  <a:lnTo>
                    <a:pt x="110604" y="12852"/>
                  </a:lnTo>
                  <a:lnTo>
                    <a:pt x="113309" y="12852"/>
                  </a:lnTo>
                  <a:lnTo>
                    <a:pt x="114414" y="11798"/>
                  </a:lnTo>
                  <a:lnTo>
                    <a:pt x="114414" y="10490"/>
                  </a:lnTo>
                  <a:lnTo>
                    <a:pt x="114414" y="9182"/>
                  </a:lnTo>
                  <a:close/>
                </a:path>
                <a:path w="148590" h="21590">
                  <a:moveTo>
                    <a:pt x="120027" y="17297"/>
                  </a:moveTo>
                  <a:lnTo>
                    <a:pt x="118922" y="16243"/>
                  </a:lnTo>
                  <a:lnTo>
                    <a:pt x="117119" y="16243"/>
                  </a:lnTo>
                  <a:lnTo>
                    <a:pt x="116217" y="16243"/>
                  </a:lnTo>
                  <a:lnTo>
                    <a:pt x="114414" y="16243"/>
                  </a:lnTo>
                  <a:lnTo>
                    <a:pt x="113309" y="17297"/>
                  </a:lnTo>
                  <a:lnTo>
                    <a:pt x="113309" y="19913"/>
                  </a:lnTo>
                  <a:lnTo>
                    <a:pt x="114414" y="20967"/>
                  </a:lnTo>
                  <a:lnTo>
                    <a:pt x="116217" y="20967"/>
                  </a:lnTo>
                  <a:lnTo>
                    <a:pt x="117119" y="20967"/>
                  </a:lnTo>
                  <a:lnTo>
                    <a:pt x="118922" y="20967"/>
                  </a:lnTo>
                  <a:lnTo>
                    <a:pt x="120027" y="19913"/>
                  </a:lnTo>
                  <a:lnTo>
                    <a:pt x="120027" y="18605"/>
                  </a:lnTo>
                  <a:lnTo>
                    <a:pt x="120027" y="17297"/>
                  </a:lnTo>
                  <a:close/>
                </a:path>
                <a:path w="148590" h="21590">
                  <a:moveTo>
                    <a:pt x="120027" y="1054"/>
                  </a:moveTo>
                  <a:lnTo>
                    <a:pt x="118922" y="0"/>
                  </a:lnTo>
                  <a:lnTo>
                    <a:pt x="117119" y="0"/>
                  </a:lnTo>
                  <a:lnTo>
                    <a:pt x="116217" y="0"/>
                  </a:lnTo>
                  <a:lnTo>
                    <a:pt x="114414" y="0"/>
                  </a:lnTo>
                  <a:lnTo>
                    <a:pt x="113309" y="1054"/>
                  </a:lnTo>
                  <a:lnTo>
                    <a:pt x="113309" y="3670"/>
                  </a:lnTo>
                  <a:lnTo>
                    <a:pt x="114414" y="4724"/>
                  </a:lnTo>
                  <a:lnTo>
                    <a:pt x="116217" y="4724"/>
                  </a:lnTo>
                  <a:lnTo>
                    <a:pt x="117119" y="4724"/>
                  </a:lnTo>
                  <a:lnTo>
                    <a:pt x="118922" y="4724"/>
                  </a:lnTo>
                  <a:lnTo>
                    <a:pt x="120027" y="3670"/>
                  </a:lnTo>
                  <a:lnTo>
                    <a:pt x="120027" y="2362"/>
                  </a:lnTo>
                  <a:lnTo>
                    <a:pt x="120027" y="1054"/>
                  </a:lnTo>
                  <a:close/>
                </a:path>
                <a:path w="148590" h="21590">
                  <a:moveTo>
                    <a:pt x="123850" y="9182"/>
                  </a:moveTo>
                  <a:lnTo>
                    <a:pt x="122745" y="8128"/>
                  </a:lnTo>
                  <a:lnTo>
                    <a:pt x="120040" y="8128"/>
                  </a:lnTo>
                  <a:lnTo>
                    <a:pt x="118935" y="9182"/>
                  </a:lnTo>
                  <a:lnTo>
                    <a:pt x="118935" y="11798"/>
                  </a:lnTo>
                  <a:lnTo>
                    <a:pt x="120040" y="12852"/>
                  </a:lnTo>
                  <a:lnTo>
                    <a:pt x="122745" y="12852"/>
                  </a:lnTo>
                  <a:lnTo>
                    <a:pt x="123850" y="11798"/>
                  </a:lnTo>
                  <a:lnTo>
                    <a:pt x="123850" y="10490"/>
                  </a:lnTo>
                  <a:lnTo>
                    <a:pt x="123850" y="9182"/>
                  </a:lnTo>
                  <a:close/>
                </a:path>
                <a:path w="148590" h="21590">
                  <a:moveTo>
                    <a:pt x="129476" y="17297"/>
                  </a:moveTo>
                  <a:lnTo>
                    <a:pt x="128371" y="16243"/>
                  </a:lnTo>
                  <a:lnTo>
                    <a:pt x="126568" y="16243"/>
                  </a:lnTo>
                  <a:lnTo>
                    <a:pt x="125666" y="16243"/>
                  </a:lnTo>
                  <a:lnTo>
                    <a:pt x="123863" y="16243"/>
                  </a:lnTo>
                  <a:lnTo>
                    <a:pt x="122758" y="17297"/>
                  </a:lnTo>
                  <a:lnTo>
                    <a:pt x="122758" y="19913"/>
                  </a:lnTo>
                  <a:lnTo>
                    <a:pt x="123863" y="20967"/>
                  </a:lnTo>
                  <a:lnTo>
                    <a:pt x="125666" y="20967"/>
                  </a:lnTo>
                  <a:lnTo>
                    <a:pt x="126568" y="20967"/>
                  </a:lnTo>
                  <a:lnTo>
                    <a:pt x="128371" y="20967"/>
                  </a:lnTo>
                  <a:lnTo>
                    <a:pt x="129476" y="19913"/>
                  </a:lnTo>
                  <a:lnTo>
                    <a:pt x="129476" y="18605"/>
                  </a:lnTo>
                  <a:lnTo>
                    <a:pt x="129476" y="17297"/>
                  </a:lnTo>
                  <a:close/>
                </a:path>
                <a:path w="148590" h="21590">
                  <a:moveTo>
                    <a:pt x="129476" y="1054"/>
                  </a:moveTo>
                  <a:lnTo>
                    <a:pt x="128371" y="0"/>
                  </a:lnTo>
                  <a:lnTo>
                    <a:pt x="126568" y="0"/>
                  </a:lnTo>
                  <a:lnTo>
                    <a:pt x="125666" y="0"/>
                  </a:lnTo>
                  <a:lnTo>
                    <a:pt x="123863" y="0"/>
                  </a:lnTo>
                  <a:lnTo>
                    <a:pt x="122758" y="1054"/>
                  </a:lnTo>
                  <a:lnTo>
                    <a:pt x="122758" y="3670"/>
                  </a:lnTo>
                  <a:lnTo>
                    <a:pt x="123863" y="4724"/>
                  </a:lnTo>
                  <a:lnTo>
                    <a:pt x="125666" y="4724"/>
                  </a:lnTo>
                  <a:lnTo>
                    <a:pt x="126568" y="4724"/>
                  </a:lnTo>
                  <a:lnTo>
                    <a:pt x="128371" y="4724"/>
                  </a:lnTo>
                  <a:lnTo>
                    <a:pt x="129476" y="3670"/>
                  </a:lnTo>
                  <a:lnTo>
                    <a:pt x="129476" y="2362"/>
                  </a:lnTo>
                  <a:lnTo>
                    <a:pt x="129476" y="1054"/>
                  </a:lnTo>
                  <a:close/>
                </a:path>
                <a:path w="148590" h="21590">
                  <a:moveTo>
                    <a:pt x="133299" y="9182"/>
                  </a:moveTo>
                  <a:lnTo>
                    <a:pt x="132194" y="8128"/>
                  </a:lnTo>
                  <a:lnTo>
                    <a:pt x="129489" y="8128"/>
                  </a:lnTo>
                  <a:lnTo>
                    <a:pt x="128384" y="9182"/>
                  </a:lnTo>
                  <a:lnTo>
                    <a:pt x="128384" y="11798"/>
                  </a:lnTo>
                  <a:lnTo>
                    <a:pt x="129489" y="12852"/>
                  </a:lnTo>
                  <a:lnTo>
                    <a:pt x="132194" y="12852"/>
                  </a:lnTo>
                  <a:lnTo>
                    <a:pt x="133299" y="11798"/>
                  </a:lnTo>
                  <a:lnTo>
                    <a:pt x="133299" y="10490"/>
                  </a:lnTo>
                  <a:lnTo>
                    <a:pt x="133299" y="9182"/>
                  </a:lnTo>
                  <a:close/>
                </a:path>
                <a:path w="148590" h="21590">
                  <a:moveTo>
                    <a:pt x="138912" y="17297"/>
                  </a:moveTo>
                  <a:lnTo>
                    <a:pt x="137807" y="16243"/>
                  </a:lnTo>
                  <a:lnTo>
                    <a:pt x="135102" y="16243"/>
                  </a:lnTo>
                  <a:lnTo>
                    <a:pt x="133997" y="17297"/>
                  </a:lnTo>
                  <a:lnTo>
                    <a:pt x="133997" y="19913"/>
                  </a:lnTo>
                  <a:lnTo>
                    <a:pt x="135102" y="20967"/>
                  </a:lnTo>
                  <a:lnTo>
                    <a:pt x="137807" y="20967"/>
                  </a:lnTo>
                  <a:lnTo>
                    <a:pt x="138912" y="19913"/>
                  </a:lnTo>
                  <a:lnTo>
                    <a:pt x="138912" y="18605"/>
                  </a:lnTo>
                  <a:lnTo>
                    <a:pt x="138912" y="17297"/>
                  </a:lnTo>
                  <a:close/>
                </a:path>
                <a:path w="148590" h="21590">
                  <a:moveTo>
                    <a:pt x="138912" y="1054"/>
                  </a:moveTo>
                  <a:lnTo>
                    <a:pt x="137807" y="0"/>
                  </a:lnTo>
                  <a:lnTo>
                    <a:pt x="135102" y="0"/>
                  </a:lnTo>
                  <a:lnTo>
                    <a:pt x="133997" y="1054"/>
                  </a:lnTo>
                  <a:lnTo>
                    <a:pt x="133997" y="3670"/>
                  </a:lnTo>
                  <a:lnTo>
                    <a:pt x="135102" y="4724"/>
                  </a:lnTo>
                  <a:lnTo>
                    <a:pt x="137807" y="4724"/>
                  </a:lnTo>
                  <a:lnTo>
                    <a:pt x="138912" y="3670"/>
                  </a:lnTo>
                  <a:lnTo>
                    <a:pt x="138912" y="2362"/>
                  </a:lnTo>
                  <a:lnTo>
                    <a:pt x="138912" y="1054"/>
                  </a:lnTo>
                  <a:close/>
                </a:path>
                <a:path w="148590" h="21590">
                  <a:moveTo>
                    <a:pt x="148361" y="17297"/>
                  </a:moveTo>
                  <a:lnTo>
                    <a:pt x="147256" y="16243"/>
                  </a:lnTo>
                  <a:lnTo>
                    <a:pt x="144551" y="16243"/>
                  </a:lnTo>
                  <a:lnTo>
                    <a:pt x="143446" y="17297"/>
                  </a:lnTo>
                  <a:lnTo>
                    <a:pt x="143446" y="19913"/>
                  </a:lnTo>
                  <a:lnTo>
                    <a:pt x="144551" y="20967"/>
                  </a:lnTo>
                  <a:lnTo>
                    <a:pt x="147256" y="20967"/>
                  </a:lnTo>
                  <a:lnTo>
                    <a:pt x="148361" y="19913"/>
                  </a:lnTo>
                  <a:lnTo>
                    <a:pt x="148361" y="18605"/>
                  </a:lnTo>
                  <a:lnTo>
                    <a:pt x="148361" y="17297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46557" y="7264450"/>
              <a:ext cx="266065" cy="35560"/>
            </a:xfrm>
            <a:custGeom>
              <a:avLst/>
              <a:gdLst/>
              <a:ahLst/>
              <a:cxnLst/>
              <a:rect l="l" t="t" r="r" b="b"/>
              <a:pathLst>
                <a:path w="266065" h="35559">
                  <a:moveTo>
                    <a:pt x="4914" y="9182"/>
                  </a:moveTo>
                  <a:lnTo>
                    <a:pt x="3810" y="8128"/>
                  </a:lnTo>
                  <a:lnTo>
                    <a:pt x="1104" y="8128"/>
                  </a:lnTo>
                  <a:lnTo>
                    <a:pt x="0" y="9182"/>
                  </a:lnTo>
                  <a:lnTo>
                    <a:pt x="0" y="11798"/>
                  </a:lnTo>
                  <a:lnTo>
                    <a:pt x="1104" y="12852"/>
                  </a:lnTo>
                  <a:lnTo>
                    <a:pt x="3810" y="12852"/>
                  </a:lnTo>
                  <a:lnTo>
                    <a:pt x="4914" y="11798"/>
                  </a:lnTo>
                  <a:lnTo>
                    <a:pt x="4914" y="10490"/>
                  </a:lnTo>
                  <a:lnTo>
                    <a:pt x="4914" y="9182"/>
                  </a:lnTo>
                  <a:close/>
                </a:path>
                <a:path w="266065" h="35559">
                  <a:moveTo>
                    <a:pt x="10541" y="17297"/>
                  </a:moveTo>
                  <a:lnTo>
                    <a:pt x="9436" y="16243"/>
                  </a:lnTo>
                  <a:lnTo>
                    <a:pt x="7632" y="16243"/>
                  </a:lnTo>
                  <a:lnTo>
                    <a:pt x="6731" y="16243"/>
                  </a:lnTo>
                  <a:lnTo>
                    <a:pt x="4927" y="16243"/>
                  </a:lnTo>
                  <a:lnTo>
                    <a:pt x="3822" y="17297"/>
                  </a:lnTo>
                  <a:lnTo>
                    <a:pt x="3822" y="19913"/>
                  </a:lnTo>
                  <a:lnTo>
                    <a:pt x="4927" y="20967"/>
                  </a:lnTo>
                  <a:lnTo>
                    <a:pt x="6731" y="20967"/>
                  </a:lnTo>
                  <a:lnTo>
                    <a:pt x="7632" y="20967"/>
                  </a:lnTo>
                  <a:lnTo>
                    <a:pt x="9436" y="20967"/>
                  </a:lnTo>
                  <a:lnTo>
                    <a:pt x="10541" y="19913"/>
                  </a:lnTo>
                  <a:lnTo>
                    <a:pt x="10541" y="18605"/>
                  </a:lnTo>
                  <a:lnTo>
                    <a:pt x="10541" y="17297"/>
                  </a:lnTo>
                  <a:close/>
                </a:path>
                <a:path w="266065" h="35559">
                  <a:moveTo>
                    <a:pt x="10541" y="1054"/>
                  </a:moveTo>
                  <a:lnTo>
                    <a:pt x="9436" y="0"/>
                  </a:lnTo>
                  <a:lnTo>
                    <a:pt x="7632" y="0"/>
                  </a:lnTo>
                  <a:lnTo>
                    <a:pt x="6731" y="0"/>
                  </a:lnTo>
                  <a:lnTo>
                    <a:pt x="4927" y="0"/>
                  </a:lnTo>
                  <a:lnTo>
                    <a:pt x="3822" y="1054"/>
                  </a:lnTo>
                  <a:lnTo>
                    <a:pt x="3822" y="3670"/>
                  </a:lnTo>
                  <a:lnTo>
                    <a:pt x="4927" y="4724"/>
                  </a:lnTo>
                  <a:lnTo>
                    <a:pt x="6731" y="4724"/>
                  </a:lnTo>
                  <a:lnTo>
                    <a:pt x="7632" y="4724"/>
                  </a:lnTo>
                  <a:lnTo>
                    <a:pt x="9436" y="4724"/>
                  </a:lnTo>
                  <a:lnTo>
                    <a:pt x="10541" y="3670"/>
                  </a:lnTo>
                  <a:lnTo>
                    <a:pt x="10541" y="2362"/>
                  </a:lnTo>
                  <a:lnTo>
                    <a:pt x="10541" y="1054"/>
                  </a:lnTo>
                  <a:close/>
                </a:path>
                <a:path w="266065" h="35559">
                  <a:moveTo>
                    <a:pt x="14351" y="9182"/>
                  </a:moveTo>
                  <a:lnTo>
                    <a:pt x="13246" y="8128"/>
                  </a:lnTo>
                  <a:lnTo>
                    <a:pt x="10541" y="8128"/>
                  </a:lnTo>
                  <a:lnTo>
                    <a:pt x="9436" y="9182"/>
                  </a:lnTo>
                  <a:lnTo>
                    <a:pt x="9436" y="11798"/>
                  </a:lnTo>
                  <a:lnTo>
                    <a:pt x="10541" y="12852"/>
                  </a:lnTo>
                  <a:lnTo>
                    <a:pt x="13246" y="12852"/>
                  </a:lnTo>
                  <a:lnTo>
                    <a:pt x="14351" y="11798"/>
                  </a:lnTo>
                  <a:lnTo>
                    <a:pt x="14351" y="10490"/>
                  </a:lnTo>
                  <a:lnTo>
                    <a:pt x="14351" y="9182"/>
                  </a:lnTo>
                  <a:close/>
                </a:path>
                <a:path w="266065" h="35559">
                  <a:moveTo>
                    <a:pt x="19977" y="17297"/>
                  </a:moveTo>
                  <a:lnTo>
                    <a:pt x="18872" y="16243"/>
                  </a:lnTo>
                  <a:lnTo>
                    <a:pt x="17068" y="16243"/>
                  </a:lnTo>
                  <a:lnTo>
                    <a:pt x="16167" y="16243"/>
                  </a:lnTo>
                  <a:lnTo>
                    <a:pt x="14363" y="16243"/>
                  </a:lnTo>
                  <a:lnTo>
                    <a:pt x="13258" y="17297"/>
                  </a:lnTo>
                  <a:lnTo>
                    <a:pt x="13258" y="19913"/>
                  </a:lnTo>
                  <a:lnTo>
                    <a:pt x="14363" y="20967"/>
                  </a:lnTo>
                  <a:lnTo>
                    <a:pt x="16167" y="20967"/>
                  </a:lnTo>
                  <a:lnTo>
                    <a:pt x="17068" y="20967"/>
                  </a:lnTo>
                  <a:lnTo>
                    <a:pt x="18872" y="20967"/>
                  </a:lnTo>
                  <a:lnTo>
                    <a:pt x="19977" y="19913"/>
                  </a:lnTo>
                  <a:lnTo>
                    <a:pt x="19977" y="18605"/>
                  </a:lnTo>
                  <a:lnTo>
                    <a:pt x="19977" y="17297"/>
                  </a:lnTo>
                  <a:close/>
                </a:path>
                <a:path w="266065" h="35559">
                  <a:moveTo>
                    <a:pt x="19977" y="1054"/>
                  </a:moveTo>
                  <a:lnTo>
                    <a:pt x="18872" y="0"/>
                  </a:lnTo>
                  <a:lnTo>
                    <a:pt x="17068" y="0"/>
                  </a:lnTo>
                  <a:lnTo>
                    <a:pt x="16167" y="0"/>
                  </a:lnTo>
                  <a:lnTo>
                    <a:pt x="14363" y="0"/>
                  </a:lnTo>
                  <a:lnTo>
                    <a:pt x="13258" y="1054"/>
                  </a:lnTo>
                  <a:lnTo>
                    <a:pt x="13258" y="3670"/>
                  </a:lnTo>
                  <a:lnTo>
                    <a:pt x="14363" y="4724"/>
                  </a:lnTo>
                  <a:lnTo>
                    <a:pt x="16167" y="4724"/>
                  </a:lnTo>
                  <a:lnTo>
                    <a:pt x="17068" y="4724"/>
                  </a:lnTo>
                  <a:lnTo>
                    <a:pt x="18872" y="4724"/>
                  </a:lnTo>
                  <a:lnTo>
                    <a:pt x="19977" y="3670"/>
                  </a:lnTo>
                  <a:lnTo>
                    <a:pt x="19977" y="2362"/>
                  </a:lnTo>
                  <a:lnTo>
                    <a:pt x="19977" y="1054"/>
                  </a:lnTo>
                  <a:close/>
                </a:path>
                <a:path w="266065" h="35559">
                  <a:moveTo>
                    <a:pt x="23799" y="9182"/>
                  </a:moveTo>
                  <a:lnTo>
                    <a:pt x="22694" y="8128"/>
                  </a:lnTo>
                  <a:lnTo>
                    <a:pt x="19989" y="8128"/>
                  </a:lnTo>
                  <a:lnTo>
                    <a:pt x="18884" y="9182"/>
                  </a:lnTo>
                  <a:lnTo>
                    <a:pt x="18884" y="11798"/>
                  </a:lnTo>
                  <a:lnTo>
                    <a:pt x="19989" y="12852"/>
                  </a:lnTo>
                  <a:lnTo>
                    <a:pt x="22694" y="12852"/>
                  </a:lnTo>
                  <a:lnTo>
                    <a:pt x="23799" y="11798"/>
                  </a:lnTo>
                  <a:lnTo>
                    <a:pt x="23799" y="10490"/>
                  </a:lnTo>
                  <a:lnTo>
                    <a:pt x="23799" y="9182"/>
                  </a:lnTo>
                  <a:close/>
                </a:path>
                <a:path w="266065" h="35559">
                  <a:moveTo>
                    <a:pt x="29425" y="17297"/>
                  </a:moveTo>
                  <a:lnTo>
                    <a:pt x="28321" y="16243"/>
                  </a:lnTo>
                  <a:lnTo>
                    <a:pt x="26517" y="16243"/>
                  </a:lnTo>
                  <a:lnTo>
                    <a:pt x="25615" y="16243"/>
                  </a:lnTo>
                  <a:lnTo>
                    <a:pt x="23812" y="16243"/>
                  </a:lnTo>
                  <a:lnTo>
                    <a:pt x="22707" y="17297"/>
                  </a:lnTo>
                  <a:lnTo>
                    <a:pt x="22707" y="19913"/>
                  </a:lnTo>
                  <a:lnTo>
                    <a:pt x="23812" y="20967"/>
                  </a:lnTo>
                  <a:lnTo>
                    <a:pt x="25615" y="20967"/>
                  </a:lnTo>
                  <a:lnTo>
                    <a:pt x="26517" y="20967"/>
                  </a:lnTo>
                  <a:lnTo>
                    <a:pt x="28321" y="20967"/>
                  </a:lnTo>
                  <a:lnTo>
                    <a:pt x="29425" y="19913"/>
                  </a:lnTo>
                  <a:lnTo>
                    <a:pt x="29425" y="18605"/>
                  </a:lnTo>
                  <a:lnTo>
                    <a:pt x="29425" y="17297"/>
                  </a:lnTo>
                  <a:close/>
                </a:path>
                <a:path w="266065" h="35559">
                  <a:moveTo>
                    <a:pt x="29425" y="1054"/>
                  </a:moveTo>
                  <a:lnTo>
                    <a:pt x="28321" y="0"/>
                  </a:lnTo>
                  <a:lnTo>
                    <a:pt x="26517" y="0"/>
                  </a:lnTo>
                  <a:lnTo>
                    <a:pt x="25615" y="0"/>
                  </a:lnTo>
                  <a:lnTo>
                    <a:pt x="23812" y="0"/>
                  </a:lnTo>
                  <a:lnTo>
                    <a:pt x="22707" y="1054"/>
                  </a:lnTo>
                  <a:lnTo>
                    <a:pt x="22707" y="3670"/>
                  </a:lnTo>
                  <a:lnTo>
                    <a:pt x="23812" y="4724"/>
                  </a:lnTo>
                  <a:lnTo>
                    <a:pt x="25615" y="4724"/>
                  </a:lnTo>
                  <a:lnTo>
                    <a:pt x="26517" y="4724"/>
                  </a:lnTo>
                  <a:lnTo>
                    <a:pt x="28321" y="4724"/>
                  </a:lnTo>
                  <a:lnTo>
                    <a:pt x="29425" y="3670"/>
                  </a:lnTo>
                  <a:lnTo>
                    <a:pt x="29425" y="2362"/>
                  </a:lnTo>
                  <a:lnTo>
                    <a:pt x="29425" y="1054"/>
                  </a:lnTo>
                  <a:close/>
                </a:path>
                <a:path w="266065" h="35559">
                  <a:moveTo>
                    <a:pt x="33235" y="9182"/>
                  </a:moveTo>
                  <a:lnTo>
                    <a:pt x="32131" y="8128"/>
                  </a:lnTo>
                  <a:lnTo>
                    <a:pt x="29425" y="8128"/>
                  </a:lnTo>
                  <a:lnTo>
                    <a:pt x="28321" y="9182"/>
                  </a:lnTo>
                  <a:lnTo>
                    <a:pt x="28321" y="11798"/>
                  </a:lnTo>
                  <a:lnTo>
                    <a:pt x="29425" y="12852"/>
                  </a:lnTo>
                  <a:lnTo>
                    <a:pt x="32131" y="12852"/>
                  </a:lnTo>
                  <a:lnTo>
                    <a:pt x="33235" y="11798"/>
                  </a:lnTo>
                  <a:lnTo>
                    <a:pt x="33235" y="10490"/>
                  </a:lnTo>
                  <a:lnTo>
                    <a:pt x="33235" y="9182"/>
                  </a:lnTo>
                  <a:close/>
                </a:path>
                <a:path w="266065" h="35559">
                  <a:moveTo>
                    <a:pt x="38862" y="17297"/>
                  </a:moveTo>
                  <a:lnTo>
                    <a:pt x="37757" y="16243"/>
                  </a:lnTo>
                  <a:lnTo>
                    <a:pt x="35953" y="16243"/>
                  </a:lnTo>
                  <a:lnTo>
                    <a:pt x="35052" y="16243"/>
                  </a:lnTo>
                  <a:lnTo>
                    <a:pt x="33248" y="16243"/>
                  </a:lnTo>
                  <a:lnTo>
                    <a:pt x="32143" y="17297"/>
                  </a:lnTo>
                  <a:lnTo>
                    <a:pt x="32143" y="19913"/>
                  </a:lnTo>
                  <a:lnTo>
                    <a:pt x="33248" y="20967"/>
                  </a:lnTo>
                  <a:lnTo>
                    <a:pt x="35052" y="20967"/>
                  </a:lnTo>
                  <a:lnTo>
                    <a:pt x="35953" y="20967"/>
                  </a:lnTo>
                  <a:lnTo>
                    <a:pt x="37757" y="20967"/>
                  </a:lnTo>
                  <a:lnTo>
                    <a:pt x="38862" y="19913"/>
                  </a:lnTo>
                  <a:lnTo>
                    <a:pt x="38862" y="18605"/>
                  </a:lnTo>
                  <a:lnTo>
                    <a:pt x="38862" y="17297"/>
                  </a:lnTo>
                  <a:close/>
                </a:path>
                <a:path w="266065" h="35559">
                  <a:moveTo>
                    <a:pt x="38862" y="1054"/>
                  </a:moveTo>
                  <a:lnTo>
                    <a:pt x="37757" y="0"/>
                  </a:lnTo>
                  <a:lnTo>
                    <a:pt x="35953" y="0"/>
                  </a:lnTo>
                  <a:lnTo>
                    <a:pt x="35052" y="0"/>
                  </a:lnTo>
                  <a:lnTo>
                    <a:pt x="33248" y="0"/>
                  </a:lnTo>
                  <a:lnTo>
                    <a:pt x="32143" y="1054"/>
                  </a:lnTo>
                  <a:lnTo>
                    <a:pt x="32143" y="3670"/>
                  </a:lnTo>
                  <a:lnTo>
                    <a:pt x="33248" y="4724"/>
                  </a:lnTo>
                  <a:lnTo>
                    <a:pt x="35052" y="4724"/>
                  </a:lnTo>
                  <a:lnTo>
                    <a:pt x="35953" y="4724"/>
                  </a:lnTo>
                  <a:lnTo>
                    <a:pt x="37757" y="4724"/>
                  </a:lnTo>
                  <a:lnTo>
                    <a:pt x="38862" y="3670"/>
                  </a:lnTo>
                  <a:lnTo>
                    <a:pt x="38862" y="2362"/>
                  </a:lnTo>
                  <a:lnTo>
                    <a:pt x="38862" y="1054"/>
                  </a:lnTo>
                  <a:close/>
                </a:path>
                <a:path w="266065" h="35559">
                  <a:moveTo>
                    <a:pt x="42684" y="9182"/>
                  </a:moveTo>
                  <a:lnTo>
                    <a:pt x="41579" y="8128"/>
                  </a:lnTo>
                  <a:lnTo>
                    <a:pt x="38874" y="8128"/>
                  </a:lnTo>
                  <a:lnTo>
                    <a:pt x="37769" y="9182"/>
                  </a:lnTo>
                  <a:lnTo>
                    <a:pt x="37769" y="11798"/>
                  </a:lnTo>
                  <a:lnTo>
                    <a:pt x="38874" y="12852"/>
                  </a:lnTo>
                  <a:lnTo>
                    <a:pt x="41579" y="12852"/>
                  </a:lnTo>
                  <a:lnTo>
                    <a:pt x="42684" y="11798"/>
                  </a:lnTo>
                  <a:lnTo>
                    <a:pt x="42684" y="10490"/>
                  </a:lnTo>
                  <a:lnTo>
                    <a:pt x="42684" y="9182"/>
                  </a:lnTo>
                  <a:close/>
                </a:path>
                <a:path w="266065" h="35559">
                  <a:moveTo>
                    <a:pt x="48310" y="17297"/>
                  </a:moveTo>
                  <a:lnTo>
                    <a:pt x="47205" y="16243"/>
                  </a:lnTo>
                  <a:lnTo>
                    <a:pt x="44500" y="16243"/>
                  </a:lnTo>
                  <a:lnTo>
                    <a:pt x="43395" y="17297"/>
                  </a:lnTo>
                  <a:lnTo>
                    <a:pt x="43395" y="19913"/>
                  </a:lnTo>
                  <a:lnTo>
                    <a:pt x="44500" y="20967"/>
                  </a:lnTo>
                  <a:lnTo>
                    <a:pt x="47205" y="20967"/>
                  </a:lnTo>
                  <a:lnTo>
                    <a:pt x="48310" y="19913"/>
                  </a:lnTo>
                  <a:lnTo>
                    <a:pt x="48310" y="18605"/>
                  </a:lnTo>
                  <a:lnTo>
                    <a:pt x="48310" y="17297"/>
                  </a:lnTo>
                  <a:close/>
                </a:path>
                <a:path w="266065" h="35559">
                  <a:moveTo>
                    <a:pt x="48310" y="1054"/>
                  </a:moveTo>
                  <a:lnTo>
                    <a:pt x="47205" y="0"/>
                  </a:lnTo>
                  <a:lnTo>
                    <a:pt x="44500" y="0"/>
                  </a:lnTo>
                  <a:lnTo>
                    <a:pt x="43395" y="1054"/>
                  </a:lnTo>
                  <a:lnTo>
                    <a:pt x="43395" y="3670"/>
                  </a:lnTo>
                  <a:lnTo>
                    <a:pt x="44500" y="4724"/>
                  </a:lnTo>
                  <a:lnTo>
                    <a:pt x="47205" y="4724"/>
                  </a:lnTo>
                  <a:lnTo>
                    <a:pt x="48310" y="3670"/>
                  </a:lnTo>
                  <a:lnTo>
                    <a:pt x="48310" y="2362"/>
                  </a:lnTo>
                  <a:lnTo>
                    <a:pt x="48310" y="1054"/>
                  </a:lnTo>
                  <a:close/>
                </a:path>
                <a:path w="266065" h="35559">
                  <a:moveTo>
                    <a:pt x="57746" y="17297"/>
                  </a:moveTo>
                  <a:lnTo>
                    <a:pt x="56642" y="16243"/>
                  </a:lnTo>
                  <a:lnTo>
                    <a:pt x="53936" y="16243"/>
                  </a:lnTo>
                  <a:lnTo>
                    <a:pt x="52832" y="17297"/>
                  </a:lnTo>
                  <a:lnTo>
                    <a:pt x="52832" y="19913"/>
                  </a:lnTo>
                  <a:lnTo>
                    <a:pt x="53936" y="20967"/>
                  </a:lnTo>
                  <a:lnTo>
                    <a:pt x="56642" y="20967"/>
                  </a:lnTo>
                  <a:lnTo>
                    <a:pt x="57746" y="19913"/>
                  </a:lnTo>
                  <a:lnTo>
                    <a:pt x="57746" y="18605"/>
                  </a:lnTo>
                  <a:lnTo>
                    <a:pt x="57746" y="17297"/>
                  </a:lnTo>
                  <a:close/>
                </a:path>
                <a:path w="266065" h="35559">
                  <a:moveTo>
                    <a:pt x="178701" y="31737"/>
                  </a:moveTo>
                  <a:lnTo>
                    <a:pt x="177596" y="30683"/>
                  </a:lnTo>
                  <a:lnTo>
                    <a:pt x="174891" y="30683"/>
                  </a:lnTo>
                  <a:lnTo>
                    <a:pt x="173786" y="31737"/>
                  </a:lnTo>
                  <a:lnTo>
                    <a:pt x="173786" y="34353"/>
                  </a:lnTo>
                  <a:lnTo>
                    <a:pt x="174891" y="35407"/>
                  </a:lnTo>
                  <a:lnTo>
                    <a:pt x="177596" y="35407"/>
                  </a:lnTo>
                  <a:lnTo>
                    <a:pt x="178701" y="34353"/>
                  </a:lnTo>
                  <a:lnTo>
                    <a:pt x="178701" y="33045"/>
                  </a:lnTo>
                  <a:lnTo>
                    <a:pt x="178701" y="31737"/>
                  </a:lnTo>
                  <a:close/>
                </a:path>
                <a:path w="266065" h="35559">
                  <a:moveTo>
                    <a:pt x="178701" y="15494"/>
                  </a:moveTo>
                  <a:lnTo>
                    <a:pt x="177596" y="14439"/>
                  </a:lnTo>
                  <a:lnTo>
                    <a:pt x="174891" y="14439"/>
                  </a:lnTo>
                  <a:lnTo>
                    <a:pt x="173786" y="15494"/>
                  </a:lnTo>
                  <a:lnTo>
                    <a:pt x="173786" y="18110"/>
                  </a:lnTo>
                  <a:lnTo>
                    <a:pt x="174891" y="19164"/>
                  </a:lnTo>
                  <a:lnTo>
                    <a:pt x="177596" y="19164"/>
                  </a:lnTo>
                  <a:lnTo>
                    <a:pt x="178701" y="18110"/>
                  </a:lnTo>
                  <a:lnTo>
                    <a:pt x="178701" y="16802"/>
                  </a:lnTo>
                  <a:lnTo>
                    <a:pt x="178701" y="15494"/>
                  </a:lnTo>
                  <a:close/>
                </a:path>
                <a:path w="266065" h="35559">
                  <a:moveTo>
                    <a:pt x="184327" y="23622"/>
                  </a:moveTo>
                  <a:lnTo>
                    <a:pt x="183222" y="22567"/>
                  </a:lnTo>
                  <a:lnTo>
                    <a:pt x="180517" y="22567"/>
                  </a:lnTo>
                  <a:lnTo>
                    <a:pt x="179412" y="23622"/>
                  </a:lnTo>
                  <a:lnTo>
                    <a:pt x="179412" y="26238"/>
                  </a:lnTo>
                  <a:lnTo>
                    <a:pt x="180517" y="27292"/>
                  </a:lnTo>
                  <a:lnTo>
                    <a:pt x="183222" y="27292"/>
                  </a:lnTo>
                  <a:lnTo>
                    <a:pt x="184327" y="26238"/>
                  </a:lnTo>
                  <a:lnTo>
                    <a:pt x="184327" y="24930"/>
                  </a:lnTo>
                  <a:lnTo>
                    <a:pt x="184327" y="23622"/>
                  </a:lnTo>
                  <a:close/>
                </a:path>
                <a:path w="266065" h="35559">
                  <a:moveTo>
                    <a:pt x="189953" y="31737"/>
                  </a:moveTo>
                  <a:lnTo>
                    <a:pt x="188849" y="30683"/>
                  </a:lnTo>
                  <a:lnTo>
                    <a:pt x="187045" y="30683"/>
                  </a:lnTo>
                  <a:lnTo>
                    <a:pt x="186143" y="30683"/>
                  </a:lnTo>
                  <a:lnTo>
                    <a:pt x="184340" y="30683"/>
                  </a:lnTo>
                  <a:lnTo>
                    <a:pt x="183235" y="31737"/>
                  </a:lnTo>
                  <a:lnTo>
                    <a:pt x="183235" y="34353"/>
                  </a:lnTo>
                  <a:lnTo>
                    <a:pt x="184340" y="35407"/>
                  </a:lnTo>
                  <a:lnTo>
                    <a:pt x="186143" y="35407"/>
                  </a:lnTo>
                  <a:lnTo>
                    <a:pt x="187045" y="35407"/>
                  </a:lnTo>
                  <a:lnTo>
                    <a:pt x="188849" y="35407"/>
                  </a:lnTo>
                  <a:lnTo>
                    <a:pt x="189953" y="34353"/>
                  </a:lnTo>
                  <a:lnTo>
                    <a:pt x="189953" y="33045"/>
                  </a:lnTo>
                  <a:lnTo>
                    <a:pt x="189953" y="31737"/>
                  </a:lnTo>
                  <a:close/>
                </a:path>
                <a:path w="266065" h="35559">
                  <a:moveTo>
                    <a:pt x="189953" y="15494"/>
                  </a:moveTo>
                  <a:lnTo>
                    <a:pt x="188849" y="14439"/>
                  </a:lnTo>
                  <a:lnTo>
                    <a:pt x="187045" y="14439"/>
                  </a:lnTo>
                  <a:lnTo>
                    <a:pt x="186143" y="14439"/>
                  </a:lnTo>
                  <a:lnTo>
                    <a:pt x="184340" y="14439"/>
                  </a:lnTo>
                  <a:lnTo>
                    <a:pt x="183235" y="15494"/>
                  </a:lnTo>
                  <a:lnTo>
                    <a:pt x="183235" y="18110"/>
                  </a:lnTo>
                  <a:lnTo>
                    <a:pt x="184340" y="19164"/>
                  </a:lnTo>
                  <a:lnTo>
                    <a:pt x="186143" y="19164"/>
                  </a:lnTo>
                  <a:lnTo>
                    <a:pt x="187045" y="19164"/>
                  </a:lnTo>
                  <a:lnTo>
                    <a:pt x="188849" y="19164"/>
                  </a:lnTo>
                  <a:lnTo>
                    <a:pt x="189953" y="18110"/>
                  </a:lnTo>
                  <a:lnTo>
                    <a:pt x="189953" y="16802"/>
                  </a:lnTo>
                  <a:lnTo>
                    <a:pt x="189953" y="15494"/>
                  </a:lnTo>
                  <a:close/>
                </a:path>
                <a:path w="266065" h="35559">
                  <a:moveTo>
                    <a:pt x="193776" y="23622"/>
                  </a:moveTo>
                  <a:lnTo>
                    <a:pt x="192671" y="22567"/>
                  </a:lnTo>
                  <a:lnTo>
                    <a:pt x="189966" y="22567"/>
                  </a:lnTo>
                  <a:lnTo>
                    <a:pt x="188861" y="23622"/>
                  </a:lnTo>
                  <a:lnTo>
                    <a:pt x="188861" y="26238"/>
                  </a:lnTo>
                  <a:lnTo>
                    <a:pt x="189966" y="27292"/>
                  </a:lnTo>
                  <a:lnTo>
                    <a:pt x="192671" y="27292"/>
                  </a:lnTo>
                  <a:lnTo>
                    <a:pt x="193776" y="26238"/>
                  </a:lnTo>
                  <a:lnTo>
                    <a:pt x="193776" y="24930"/>
                  </a:lnTo>
                  <a:lnTo>
                    <a:pt x="193776" y="23622"/>
                  </a:lnTo>
                  <a:close/>
                </a:path>
                <a:path w="266065" h="35559">
                  <a:moveTo>
                    <a:pt x="199390" y="31737"/>
                  </a:moveTo>
                  <a:lnTo>
                    <a:pt x="198285" y="30683"/>
                  </a:lnTo>
                  <a:lnTo>
                    <a:pt x="196481" y="30683"/>
                  </a:lnTo>
                  <a:lnTo>
                    <a:pt x="195580" y="30683"/>
                  </a:lnTo>
                  <a:lnTo>
                    <a:pt x="193776" y="30683"/>
                  </a:lnTo>
                  <a:lnTo>
                    <a:pt x="192671" y="31737"/>
                  </a:lnTo>
                  <a:lnTo>
                    <a:pt x="192671" y="34353"/>
                  </a:lnTo>
                  <a:lnTo>
                    <a:pt x="193776" y="35407"/>
                  </a:lnTo>
                  <a:lnTo>
                    <a:pt x="195580" y="35407"/>
                  </a:lnTo>
                  <a:lnTo>
                    <a:pt x="196481" y="35407"/>
                  </a:lnTo>
                  <a:lnTo>
                    <a:pt x="198285" y="35407"/>
                  </a:lnTo>
                  <a:lnTo>
                    <a:pt x="199390" y="34353"/>
                  </a:lnTo>
                  <a:lnTo>
                    <a:pt x="199390" y="33045"/>
                  </a:lnTo>
                  <a:lnTo>
                    <a:pt x="199390" y="31737"/>
                  </a:lnTo>
                  <a:close/>
                </a:path>
                <a:path w="266065" h="35559">
                  <a:moveTo>
                    <a:pt x="199390" y="15494"/>
                  </a:moveTo>
                  <a:lnTo>
                    <a:pt x="198285" y="14439"/>
                  </a:lnTo>
                  <a:lnTo>
                    <a:pt x="196481" y="14439"/>
                  </a:lnTo>
                  <a:lnTo>
                    <a:pt x="195580" y="14439"/>
                  </a:lnTo>
                  <a:lnTo>
                    <a:pt x="193776" y="14439"/>
                  </a:lnTo>
                  <a:lnTo>
                    <a:pt x="192671" y="15494"/>
                  </a:lnTo>
                  <a:lnTo>
                    <a:pt x="192671" y="18110"/>
                  </a:lnTo>
                  <a:lnTo>
                    <a:pt x="193776" y="19164"/>
                  </a:lnTo>
                  <a:lnTo>
                    <a:pt x="195580" y="19164"/>
                  </a:lnTo>
                  <a:lnTo>
                    <a:pt x="196481" y="19164"/>
                  </a:lnTo>
                  <a:lnTo>
                    <a:pt x="198285" y="19164"/>
                  </a:lnTo>
                  <a:lnTo>
                    <a:pt x="199390" y="18110"/>
                  </a:lnTo>
                  <a:lnTo>
                    <a:pt x="199390" y="16802"/>
                  </a:lnTo>
                  <a:lnTo>
                    <a:pt x="199390" y="15494"/>
                  </a:lnTo>
                  <a:close/>
                </a:path>
                <a:path w="266065" h="35559">
                  <a:moveTo>
                    <a:pt x="203212" y="23622"/>
                  </a:moveTo>
                  <a:lnTo>
                    <a:pt x="202107" y="22567"/>
                  </a:lnTo>
                  <a:lnTo>
                    <a:pt x="199402" y="22567"/>
                  </a:lnTo>
                  <a:lnTo>
                    <a:pt x="198297" y="23622"/>
                  </a:lnTo>
                  <a:lnTo>
                    <a:pt x="198297" y="26238"/>
                  </a:lnTo>
                  <a:lnTo>
                    <a:pt x="199402" y="27292"/>
                  </a:lnTo>
                  <a:lnTo>
                    <a:pt x="202107" y="27292"/>
                  </a:lnTo>
                  <a:lnTo>
                    <a:pt x="203212" y="26238"/>
                  </a:lnTo>
                  <a:lnTo>
                    <a:pt x="203212" y="24930"/>
                  </a:lnTo>
                  <a:lnTo>
                    <a:pt x="203212" y="23622"/>
                  </a:lnTo>
                  <a:close/>
                </a:path>
                <a:path w="266065" h="35559">
                  <a:moveTo>
                    <a:pt x="208838" y="31737"/>
                  </a:moveTo>
                  <a:lnTo>
                    <a:pt x="207733" y="30683"/>
                  </a:lnTo>
                  <a:lnTo>
                    <a:pt x="205930" y="30683"/>
                  </a:lnTo>
                  <a:lnTo>
                    <a:pt x="205028" y="30683"/>
                  </a:lnTo>
                  <a:lnTo>
                    <a:pt x="203225" y="30683"/>
                  </a:lnTo>
                  <a:lnTo>
                    <a:pt x="202120" y="31737"/>
                  </a:lnTo>
                  <a:lnTo>
                    <a:pt x="202120" y="34353"/>
                  </a:lnTo>
                  <a:lnTo>
                    <a:pt x="203225" y="35407"/>
                  </a:lnTo>
                  <a:lnTo>
                    <a:pt x="205028" y="35407"/>
                  </a:lnTo>
                  <a:lnTo>
                    <a:pt x="205930" y="35407"/>
                  </a:lnTo>
                  <a:lnTo>
                    <a:pt x="207733" y="35407"/>
                  </a:lnTo>
                  <a:lnTo>
                    <a:pt x="208838" y="34353"/>
                  </a:lnTo>
                  <a:lnTo>
                    <a:pt x="208838" y="33045"/>
                  </a:lnTo>
                  <a:lnTo>
                    <a:pt x="208838" y="31737"/>
                  </a:lnTo>
                  <a:close/>
                </a:path>
                <a:path w="266065" h="35559">
                  <a:moveTo>
                    <a:pt x="208838" y="15494"/>
                  </a:moveTo>
                  <a:lnTo>
                    <a:pt x="207733" y="14439"/>
                  </a:lnTo>
                  <a:lnTo>
                    <a:pt x="205930" y="14439"/>
                  </a:lnTo>
                  <a:lnTo>
                    <a:pt x="205028" y="14439"/>
                  </a:lnTo>
                  <a:lnTo>
                    <a:pt x="203225" y="14439"/>
                  </a:lnTo>
                  <a:lnTo>
                    <a:pt x="202120" y="15494"/>
                  </a:lnTo>
                  <a:lnTo>
                    <a:pt x="202120" y="18110"/>
                  </a:lnTo>
                  <a:lnTo>
                    <a:pt x="203225" y="19164"/>
                  </a:lnTo>
                  <a:lnTo>
                    <a:pt x="205028" y="19164"/>
                  </a:lnTo>
                  <a:lnTo>
                    <a:pt x="205930" y="19164"/>
                  </a:lnTo>
                  <a:lnTo>
                    <a:pt x="207733" y="19164"/>
                  </a:lnTo>
                  <a:lnTo>
                    <a:pt x="208838" y="18110"/>
                  </a:lnTo>
                  <a:lnTo>
                    <a:pt x="208838" y="16802"/>
                  </a:lnTo>
                  <a:lnTo>
                    <a:pt x="208838" y="15494"/>
                  </a:lnTo>
                  <a:close/>
                </a:path>
                <a:path w="266065" h="35559">
                  <a:moveTo>
                    <a:pt x="212661" y="23622"/>
                  </a:moveTo>
                  <a:lnTo>
                    <a:pt x="211556" y="22567"/>
                  </a:lnTo>
                  <a:lnTo>
                    <a:pt x="208851" y="22567"/>
                  </a:lnTo>
                  <a:lnTo>
                    <a:pt x="207746" y="23622"/>
                  </a:lnTo>
                  <a:lnTo>
                    <a:pt x="207746" y="26238"/>
                  </a:lnTo>
                  <a:lnTo>
                    <a:pt x="208851" y="27292"/>
                  </a:lnTo>
                  <a:lnTo>
                    <a:pt x="211556" y="27292"/>
                  </a:lnTo>
                  <a:lnTo>
                    <a:pt x="212661" y="26238"/>
                  </a:lnTo>
                  <a:lnTo>
                    <a:pt x="212661" y="24930"/>
                  </a:lnTo>
                  <a:lnTo>
                    <a:pt x="212661" y="23622"/>
                  </a:lnTo>
                  <a:close/>
                </a:path>
                <a:path w="266065" h="35559">
                  <a:moveTo>
                    <a:pt x="218287" y="31737"/>
                  </a:moveTo>
                  <a:lnTo>
                    <a:pt x="217182" y="30683"/>
                  </a:lnTo>
                  <a:lnTo>
                    <a:pt x="215379" y="30683"/>
                  </a:lnTo>
                  <a:lnTo>
                    <a:pt x="214477" y="30683"/>
                  </a:lnTo>
                  <a:lnTo>
                    <a:pt x="212674" y="30683"/>
                  </a:lnTo>
                  <a:lnTo>
                    <a:pt x="211569" y="31737"/>
                  </a:lnTo>
                  <a:lnTo>
                    <a:pt x="211569" y="34353"/>
                  </a:lnTo>
                  <a:lnTo>
                    <a:pt x="212674" y="35407"/>
                  </a:lnTo>
                  <a:lnTo>
                    <a:pt x="214477" y="35407"/>
                  </a:lnTo>
                  <a:lnTo>
                    <a:pt x="215379" y="35407"/>
                  </a:lnTo>
                  <a:lnTo>
                    <a:pt x="217182" y="35407"/>
                  </a:lnTo>
                  <a:lnTo>
                    <a:pt x="218287" y="34353"/>
                  </a:lnTo>
                  <a:lnTo>
                    <a:pt x="218287" y="33045"/>
                  </a:lnTo>
                  <a:lnTo>
                    <a:pt x="218287" y="31737"/>
                  </a:lnTo>
                  <a:close/>
                </a:path>
                <a:path w="266065" h="35559">
                  <a:moveTo>
                    <a:pt x="218287" y="15494"/>
                  </a:moveTo>
                  <a:lnTo>
                    <a:pt x="217182" y="14439"/>
                  </a:lnTo>
                  <a:lnTo>
                    <a:pt x="215379" y="14439"/>
                  </a:lnTo>
                  <a:lnTo>
                    <a:pt x="214477" y="14439"/>
                  </a:lnTo>
                  <a:lnTo>
                    <a:pt x="212674" y="14439"/>
                  </a:lnTo>
                  <a:lnTo>
                    <a:pt x="211569" y="15494"/>
                  </a:lnTo>
                  <a:lnTo>
                    <a:pt x="211569" y="18110"/>
                  </a:lnTo>
                  <a:lnTo>
                    <a:pt x="212674" y="19164"/>
                  </a:lnTo>
                  <a:lnTo>
                    <a:pt x="214477" y="19164"/>
                  </a:lnTo>
                  <a:lnTo>
                    <a:pt x="215379" y="19164"/>
                  </a:lnTo>
                  <a:lnTo>
                    <a:pt x="217182" y="19164"/>
                  </a:lnTo>
                  <a:lnTo>
                    <a:pt x="218287" y="18110"/>
                  </a:lnTo>
                  <a:lnTo>
                    <a:pt x="218287" y="16802"/>
                  </a:lnTo>
                  <a:lnTo>
                    <a:pt x="218287" y="15494"/>
                  </a:lnTo>
                  <a:close/>
                </a:path>
                <a:path w="266065" h="35559">
                  <a:moveTo>
                    <a:pt x="222097" y="23622"/>
                  </a:moveTo>
                  <a:lnTo>
                    <a:pt x="220992" y="22567"/>
                  </a:lnTo>
                  <a:lnTo>
                    <a:pt x="218287" y="22567"/>
                  </a:lnTo>
                  <a:lnTo>
                    <a:pt x="217182" y="23622"/>
                  </a:lnTo>
                  <a:lnTo>
                    <a:pt x="217182" y="26238"/>
                  </a:lnTo>
                  <a:lnTo>
                    <a:pt x="218287" y="27292"/>
                  </a:lnTo>
                  <a:lnTo>
                    <a:pt x="220992" y="27292"/>
                  </a:lnTo>
                  <a:lnTo>
                    <a:pt x="222097" y="26238"/>
                  </a:lnTo>
                  <a:lnTo>
                    <a:pt x="222097" y="24930"/>
                  </a:lnTo>
                  <a:lnTo>
                    <a:pt x="222097" y="23622"/>
                  </a:lnTo>
                  <a:close/>
                </a:path>
                <a:path w="266065" h="35559">
                  <a:moveTo>
                    <a:pt x="227723" y="31737"/>
                  </a:moveTo>
                  <a:lnTo>
                    <a:pt x="226618" y="30683"/>
                  </a:lnTo>
                  <a:lnTo>
                    <a:pt x="224815" y="30683"/>
                  </a:lnTo>
                  <a:lnTo>
                    <a:pt x="223913" y="30683"/>
                  </a:lnTo>
                  <a:lnTo>
                    <a:pt x="222110" y="30683"/>
                  </a:lnTo>
                  <a:lnTo>
                    <a:pt x="221005" y="31737"/>
                  </a:lnTo>
                  <a:lnTo>
                    <a:pt x="221005" y="34353"/>
                  </a:lnTo>
                  <a:lnTo>
                    <a:pt x="222110" y="35407"/>
                  </a:lnTo>
                  <a:lnTo>
                    <a:pt x="223913" y="35407"/>
                  </a:lnTo>
                  <a:lnTo>
                    <a:pt x="224815" y="35407"/>
                  </a:lnTo>
                  <a:lnTo>
                    <a:pt x="226618" y="35407"/>
                  </a:lnTo>
                  <a:lnTo>
                    <a:pt x="227723" y="34353"/>
                  </a:lnTo>
                  <a:lnTo>
                    <a:pt x="227723" y="33045"/>
                  </a:lnTo>
                  <a:lnTo>
                    <a:pt x="227723" y="31737"/>
                  </a:lnTo>
                  <a:close/>
                </a:path>
                <a:path w="266065" h="35559">
                  <a:moveTo>
                    <a:pt x="227723" y="15494"/>
                  </a:moveTo>
                  <a:lnTo>
                    <a:pt x="226618" y="14439"/>
                  </a:lnTo>
                  <a:lnTo>
                    <a:pt x="224815" y="14439"/>
                  </a:lnTo>
                  <a:lnTo>
                    <a:pt x="223913" y="14439"/>
                  </a:lnTo>
                  <a:lnTo>
                    <a:pt x="222110" y="14439"/>
                  </a:lnTo>
                  <a:lnTo>
                    <a:pt x="221005" y="15494"/>
                  </a:lnTo>
                  <a:lnTo>
                    <a:pt x="221005" y="18110"/>
                  </a:lnTo>
                  <a:lnTo>
                    <a:pt x="222110" y="19164"/>
                  </a:lnTo>
                  <a:lnTo>
                    <a:pt x="223913" y="19164"/>
                  </a:lnTo>
                  <a:lnTo>
                    <a:pt x="224815" y="19164"/>
                  </a:lnTo>
                  <a:lnTo>
                    <a:pt x="226618" y="19164"/>
                  </a:lnTo>
                  <a:lnTo>
                    <a:pt x="227723" y="18110"/>
                  </a:lnTo>
                  <a:lnTo>
                    <a:pt x="227723" y="16802"/>
                  </a:lnTo>
                  <a:lnTo>
                    <a:pt x="227723" y="15494"/>
                  </a:lnTo>
                  <a:close/>
                </a:path>
                <a:path w="266065" h="35559">
                  <a:moveTo>
                    <a:pt x="231546" y="23622"/>
                  </a:moveTo>
                  <a:lnTo>
                    <a:pt x="230441" y="22567"/>
                  </a:lnTo>
                  <a:lnTo>
                    <a:pt x="227736" y="22567"/>
                  </a:lnTo>
                  <a:lnTo>
                    <a:pt x="226631" y="23622"/>
                  </a:lnTo>
                  <a:lnTo>
                    <a:pt x="226631" y="26238"/>
                  </a:lnTo>
                  <a:lnTo>
                    <a:pt x="227736" y="27292"/>
                  </a:lnTo>
                  <a:lnTo>
                    <a:pt x="230441" y="27292"/>
                  </a:lnTo>
                  <a:lnTo>
                    <a:pt x="231546" y="26238"/>
                  </a:lnTo>
                  <a:lnTo>
                    <a:pt x="231546" y="24930"/>
                  </a:lnTo>
                  <a:lnTo>
                    <a:pt x="231546" y="23622"/>
                  </a:lnTo>
                  <a:close/>
                </a:path>
                <a:path w="266065" h="35559">
                  <a:moveTo>
                    <a:pt x="237172" y="31737"/>
                  </a:moveTo>
                  <a:lnTo>
                    <a:pt x="236067" y="30683"/>
                  </a:lnTo>
                  <a:lnTo>
                    <a:pt x="234264" y="30683"/>
                  </a:lnTo>
                  <a:lnTo>
                    <a:pt x="233362" y="30683"/>
                  </a:lnTo>
                  <a:lnTo>
                    <a:pt x="231559" y="30683"/>
                  </a:lnTo>
                  <a:lnTo>
                    <a:pt x="230454" y="31737"/>
                  </a:lnTo>
                  <a:lnTo>
                    <a:pt x="230454" y="34353"/>
                  </a:lnTo>
                  <a:lnTo>
                    <a:pt x="231559" y="35407"/>
                  </a:lnTo>
                  <a:lnTo>
                    <a:pt x="233362" y="35407"/>
                  </a:lnTo>
                  <a:lnTo>
                    <a:pt x="234264" y="35407"/>
                  </a:lnTo>
                  <a:lnTo>
                    <a:pt x="236067" y="35407"/>
                  </a:lnTo>
                  <a:lnTo>
                    <a:pt x="237172" y="34353"/>
                  </a:lnTo>
                  <a:lnTo>
                    <a:pt x="237172" y="33045"/>
                  </a:lnTo>
                  <a:lnTo>
                    <a:pt x="237172" y="31737"/>
                  </a:lnTo>
                  <a:close/>
                </a:path>
                <a:path w="266065" h="35559">
                  <a:moveTo>
                    <a:pt x="237172" y="15494"/>
                  </a:moveTo>
                  <a:lnTo>
                    <a:pt x="236067" y="14439"/>
                  </a:lnTo>
                  <a:lnTo>
                    <a:pt x="234264" y="14439"/>
                  </a:lnTo>
                  <a:lnTo>
                    <a:pt x="233362" y="14439"/>
                  </a:lnTo>
                  <a:lnTo>
                    <a:pt x="231559" y="14439"/>
                  </a:lnTo>
                  <a:lnTo>
                    <a:pt x="230454" y="15494"/>
                  </a:lnTo>
                  <a:lnTo>
                    <a:pt x="230454" y="18110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264" y="19164"/>
                  </a:lnTo>
                  <a:lnTo>
                    <a:pt x="236067" y="19164"/>
                  </a:lnTo>
                  <a:lnTo>
                    <a:pt x="237172" y="18110"/>
                  </a:lnTo>
                  <a:lnTo>
                    <a:pt x="237172" y="16802"/>
                  </a:lnTo>
                  <a:lnTo>
                    <a:pt x="237172" y="15494"/>
                  </a:lnTo>
                  <a:close/>
                </a:path>
                <a:path w="266065" h="35559">
                  <a:moveTo>
                    <a:pt x="240982" y="23622"/>
                  </a:moveTo>
                  <a:lnTo>
                    <a:pt x="239877" y="22567"/>
                  </a:lnTo>
                  <a:lnTo>
                    <a:pt x="237172" y="22567"/>
                  </a:lnTo>
                  <a:lnTo>
                    <a:pt x="236067" y="23622"/>
                  </a:lnTo>
                  <a:lnTo>
                    <a:pt x="236067" y="26238"/>
                  </a:lnTo>
                  <a:lnTo>
                    <a:pt x="237172" y="27292"/>
                  </a:lnTo>
                  <a:lnTo>
                    <a:pt x="239877" y="27292"/>
                  </a:lnTo>
                  <a:lnTo>
                    <a:pt x="240982" y="26238"/>
                  </a:lnTo>
                  <a:lnTo>
                    <a:pt x="240982" y="24930"/>
                  </a:lnTo>
                  <a:lnTo>
                    <a:pt x="240982" y="23622"/>
                  </a:lnTo>
                  <a:close/>
                </a:path>
                <a:path w="266065" h="35559">
                  <a:moveTo>
                    <a:pt x="246608" y="31737"/>
                  </a:moveTo>
                  <a:lnTo>
                    <a:pt x="245503" y="30683"/>
                  </a:lnTo>
                  <a:lnTo>
                    <a:pt x="243700" y="30683"/>
                  </a:lnTo>
                  <a:lnTo>
                    <a:pt x="242798" y="30683"/>
                  </a:lnTo>
                  <a:lnTo>
                    <a:pt x="240995" y="30683"/>
                  </a:lnTo>
                  <a:lnTo>
                    <a:pt x="239890" y="31737"/>
                  </a:lnTo>
                  <a:lnTo>
                    <a:pt x="239890" y="34353"/>
                  </a:lnTo>
                  <a:lnTo>
                    <a:pt x="240995" y="35407"/>
                  </a:lnTo>
                  <a:lnTo>
                    <a:pt x="242798" y="35407"/>
                  </a:lnTo>
                  <a:lnTo>
                    <a:pt x="243700" y="35407"/>
                  </a:lnTo>
                  <a:lnTo>
                    <a:pt x="245503" y="35407"/>
                  </a:lnTo>
                  <a:lnTo>
                    <a:pt x="246608" y="34353"/>
                  </a:lnTo>
                  <a:lnTo>
                    <a:pt x="246608" y="33045"/>
                  </a:lnTo>
                  <a:lnTo>
                    <a:pt x="246608" y="31737"/>
                  </a:lnTo>
                  <a:close/>
                </a:path>
                <a:path w="266065" h="35559">
                  <a:moveTo>
                    <a:pt x="246608" y="15494"/>
                  </a:moveTo>
                  <a:lnTo>
                    <a:pt x="245503" y="14439"/>
                  </a:lnTo>
                  <a:lnTo>
                    <a:pt x="243700" y="14439"/>
                  </a:lnTo>
                  <a:lnTo>
                    <a:pt x="242798" y="14439"/>
                  </a:lnTo>
                  <a:lnTo>
                    <a:pt x="240995" y="14439"/>
                  </a:lnTo>
                  <a:lnTo>
                    <a:pt x="239890" y="15494"/>
                  </a:lnTo>
                  <a:lnTo>
                    <a:pt x="239890" y="18110"/>
                  </a:lnTo>
                  <a:lnTo>
                    <a:pt x="240995" y="19164"/>
                  </a:lnTo>
                  <a:lnTo>
                    <a:pt x="242798" y="19164"/>
                  </a:lnTo>
                  <a:lnTo>
                    <a:pt x="243700" y="19164"/>
                  </a:lnTo>
                  <a:lnTo>
                    <a:pt x="245503" y="19164"/>
                  </a:lnTo>
                  <a:lnTo>
                    <a:pt x="246608" y="18110"/>
                  </a:lnTo>
                  <a:lnTo>
                    <a:pt x="246608" y="16802"/>
                  </a:lnTo>
                  <a:lnTo>
                    <a:pt x="246608" y="15494"/>
                  </a:lnTo>
                  <a:close/>
                </a:path>
                <a:path w="266065" h="35559">
                  <a:moveTo>
                    <a:pt x="250431" y="23622"/>
                  </a:moveTo>
                  <a:lnTo>
                    <a:pt x="249326" y="22567"/>
                  </a:lnTo>
                  <a:lnTo>
                    <a:pt x="246621" y="22567"/>
                  </a:lnTo>
                  <a:lnTo>
                    <a:pt x="245516" y="23622"/>
                  </a:lnTo>
                  <a:lnTo>
                    <a:pt x="245516" y="26238"/>
                  </a:lnTo>
                  <a:lnTo>
                    <a:pt x="246621" y="27292"/>
                  </a:lnTo>
                  <a:lnTo>
                    <a:pt x="249326" y="27292"/>
                  </a:lnTo>
                  <a:lnTo>
                    <a:pt x="250431" y="26238"/>
                  </a:lnTo>
                  <a:lnTo>
                    <a:pt x="250431" y="24930"/>
                  </a:lnTo>
                  <a:lnTo>
                    <a:pt x="250431" y="23622"/>
                  </a:lnTo>
                  <a:close/>
                </a:path>
                <a:path w="266065" h="35559">
                  <a:moveTo>
                    <a:pt x="256057" y="31737"/>
                  </a:moveTo>
                  <a:lnTo>
                    <a:pt x="254952" y="30683"/>
                  </a:lnTo>
                  <a:lnTo>
                    <a:pt x="253149" y="30683"/>
                  </a:lnTo>
                  <a:lnTo>
                    <a:pt x="252247" y="30683"/>
                  </a:lnTo>
                  <a:lnTo>
                    <a:pt x="250444" y="30683"/>
                  </a:lnTo>
                  <a:lnTo>
                    <a:pt x="249339" y="31737"/>
                  </a:lnTo>
                  <a:lnTo>
                    <a:pt x="249339" y="34353"/>
                  </a:lnTo>
                  <a:lnTo>
                    <a:pt x="250444" y="35407"/>
                  </a:lnTo>
                  <a:lnTo>
                    <a:pt x="252247" y="35407"/>
                  </a:lnTo>
                  <a:lnTo>
                    <a:pt x="253149" y="35407"/>
                  </a:lnTo>
                  <a:lnTo>
                    <a:pt x="254952" y="35407"/>
                  </a:lnTo>
                  <a:lnTo>
                    <a:pt x="256057" y="34353"/>
                  </a:lnTo>
                  <a:lnTo>
                    <a:pt x="256057" y="33045"/>
                  </a:lnTo>
                  <a:lnTo>
                    <a:pt x="256057" y="31737"/>
                  </a:lnTo>
                  <a:close/>
                </a:path>
                <a:path w="266065" h="35559">
                  <a:moveTo>
                    <a:pt x="256057" y="15494"/>
                  </a:moveTo>
                  <a:lnTo>
                    <a:pt x="254952" y="14439"/>
                  </a:lnTo>
                  <a:lnTo>
                    <a:pt x="253149" y="14439"/>
                  </a:lnTo>
                  <a:lnTo>
                    <a:pt x="252247" y="14439"/>
                  </a:lnTo>
                  <a:lnTo>
                    <a:pt x="250444" y="14439"/>
                  </a:lnTo>
                  <a:lnTo>
                    <a:pt x="249339" y="15494"/>
                  </a:lnTo>
                  <a:lnTo>
                    <a:pt x="249339" y="18110"/>
                  </a:lnTo>
                  <a:lnTo>
                    <a:pt x="250444" y="19164"/>
                  </a:lnTo>
                  <a:lnTo>
                    <a:pt x="252247" y="19164"/>
                  </a:lnTo>
                  <a:lnTo>
                    <a:pt x="253149" y="19164"/>
                  </a:lnTo>
                  <a:lnTo>
                    <a:pt x="254952" y="19164"/>
                  </a:lnTo>
                  <a:lnTo>
                    <a:pt x="256057" y="18110"/>
                  </a:lnTo>
                  <a:lnTo>
                    <a:pt x="256057" y="16802"/>
                  </a:lnTo>
                  <a:lnTo>
                    <a:pt x="256057" y="15494"/>
                  </a:lnTo>
                  <a:close/>
                </a:path>
                <a:path w="266065" h="35559">
                  <a:moveTo>
                    <a:pt x="259880" y="23622"/>
                  </a:moveTo>
                  <a:lnTo>
                    <a:pt x="258775" y="22567"/>
                  </a:lnTo>
                  <a:lnTo>
                    <a:pt x="256070" y="22567"/>
                  </a:lnTo>
                  <a:lnTo>
                    <a:pt x="254965" y="23622"/>
                  </a:lnTo>
                  <a:lnTo>
                    <a:pt x="254965" y="26238"/>
                  </a:lnTo>
                  <a:lnTo>
                    <a:pt x="256070" y="27292"/>
                  </a:lnTo>
                  <a:lnTo>
                    <a:pt x="258775" y="27292"/>
                  </a:lnTo>
                  <a:lnTo>
                    <a:pt x="259880" y="26238"/>
                  </a:lnTo>
                  <a:lnTo>
                    <a:pt x="259880" y="24930"/>
                  </a:lnTo>
                  <a:lnTo>
                    <a:pt x="259880" y="23622"/>
                  </a:lnTo>
                  <a:close/>
                </a:path>
                <a:path w="266065" h="35559">
                  <a:moveTo>
                    <a:pt x="265493" y="31737"/>
                  </a:moveTo>
                  <a:lnTo>
                    <a:pt x="264388" y="30683"/>
                  </a:lnTo>
                  <a:lnTo>
                    <a:pt x="262585" y="30683"/>
                  </a:lnTo>
                  <a:lnTo>
                    <a:pt x="261683" y="30683"/>
                  </a:lnTo>
                  <a:lnTo>
                    <a:pt x="259880" y="30683"/>
                  </a:lnTo>
                  <a:lnTo>
                    <a:pt x="258775" y="31737"/>
                  </a:lnTo>
                  <a:lnTo>
                    <a:pt x="258775" y="34353"/>
                  </a:lnTo>
                  <a:lnTo>
                    <a:pt x="259880" y="35407"/>
                  </a:lnTo>
                  <a:lnTo>
                    <a:pt x="261683" y="35407"/>
                  </a:lnTo>
                  <a:lnTo>
                    <a:pt x="262585" y="35407"/>
                  </a:lnTo>
                  <a:lnTo>
                    <a:pt x="264388" y="35407"/>
                  </a:lnTo>
                  <a:lnTo>
                    <a:pt x="265493" y="34353"/>
                  </a:lnTo>
                  <a:lnTo>
                    <a:pt x="265493" y="33045"/>
                  </a:lnTo>
                  <a:lnTo>
                    <a:pt x="265493" y="31737"/>
                  </a:lnTo>
                  <a:close/>
                </a:path>
                <a:path w="266065" h="35559">
                  <a:moveTo>
                    <a:pt x="265493" y="15494"/>
                  </a:moveTo>
                  <a:lnTo>
                    <a:pt x="264388" y="14439"/>
                  </a:lnTo>
                  <a:lnTo>
                    <a:pt x="262585" y="14439"/>
                  </a:lnTo>
                  <a:lnTo>
                    <a:pt x="261683" y="14439"/>
                  </a:lnTo>
                  <a:lnTo>
                    <a:pt x="259880" y="14439"/>
                  </a:lnTo>
                  <a:lnTo>
                    <a:pt x="258775" y="15494"/>
                  </a:lnTo>
                  <a:lnTo>
                    <a:pt x="258775" y="18110"/>
                  </a:lnTo>
                  <a:lnTo>
                    <a:pt x="259880" y="19164"/>
                  </a:lnTo>
                  <a:lnTo>
                    <a:pt x="261683" y="19164"/>
                  </a:lnTo>
                  <a:lnTo>
                    <a:pt x="262585" y="19164"/>
                  </a:lnTo>
                  <a:lnTo>
                    <a:pt x="264388" y="19164"/>
                  </a:lnTo>
                  <a:lnTo>
                    <a:pt x="265493" y="18110"/>
                  </a:lnTo>
                  <a:lnTo>
                    <a:pt x="265493" y="16802"/>
                  </a:lnTo>
                  <a:lnTo>
                    <a:pt x="265493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88149" y="7264450"/>
              <a:ext cx="148590" cy="21590"/>
            </a:xfrm>
            <a:custGeom>
              <a:avLst/>
              <a:gdLst/>
              <a:ahLst/>
              <a:cxnLst/>
              <a:rect l="l" t="t" r="r" b="b"/>
              <a:pathLst>
                <a:path w="148590" h="21590">
                  <a:moveTo>
                    <a:pt x="4914" y="17297"/>
                  </a:moveTo>
                  <a:lnTo>
                    <a:pt x="3810" y="16243"/>
                  </a:lnTo>
                  <a:lnTo>
                    <a:pt x="1104" y="16243"/>
                  </a:lnTo>
                  <a:lnTo>
                    <a:pt x="0" y="17297"/>
                  </a:lnTo>
                  <a:lnTo>
                    <a:pt x="0" y="19913"/>
                  </a:lnTo>
                  <a:lnTo>
                    <a:pt x="1104" y="20967"/>
                  </a:lnTo>
                  <a:lnTo>
                    <a:pt x="3810" y="20967"/>
                  </a:lnTo>
                  <a:lnTo>
                    <a:pt x="4914" y="19913"/>
                  </a:lnTo>
                  <a:lnTo>
                    <a:pt x="4914" y="18605"/>
                  </a:lnTo>
                  <a:lnTo>
                    <a:pt x="4914" y="17297"/>
                  </a:lnTo>
                  <a:close/>
                </a:path>
                <a:path w="148590" h="21590">
                  <a:moveTo>
                    <a:pt x="4914" y="1054"/>
                  </a:moveTo>
                  <a:lnTo>
                    <a:pt x="3810" y="0"/>
                  </a:lnTo>
                  <a:lnTo>
                    <a:pt x="1104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04" y="4724"/>
                  </a:lnTo>
                  <a:lnTo>
                    <a:pt x="3810" y="4724"/>
                  </a:lnTo>
                  <a:lnTo>
                    <a:pt x="4914" y="3670"/>
                  </a:lnTo>
                  <a:lnTo>
                    <a:pt x="4914" y="2362"/>
                  </a:lnTo>
                  <a:lnTo>
                    <a:pt x="4914" y="1054"/>
                  </a:lnTo>
                  <a:close/>
                </a:path>
                <a:path w="148590" h="21590">
                  <a:moveTo>
                    <a:pt x="10541" y="9182"/>
                  </a:moveTo>
                  <a:lnTo>
                    <a:pt x="9436" y="8128"/>
                  </a:lnTo>
                  <a:lnTo>
                    <a:pt x="6731" y="8128"/>
                  </a:lnTo>
                  <a:lnTo>
                    <a:pt x="5626" y="9182"/>
                  </a:lnTo>
                  <a:lnTo>
                    <a:pt x="5626" y="11798"/>
                  </a:lnTo>
                  <a:lnTo>
                    <a:pt x="6731" y="12852"/>
                  </a:lnTo>
                  <a:lnTo>
                    <a:pt x="9436" y="12852"/>
                  </a:lnTo>
                  <a:lnTo>
                    <a:pt x="10541" y="11798"/>
                  </a:lnTo>
                  <a:lnTo>
                    <a:pt x="10541" y="10490"/>
                  </a:lnTo>
                  <a:lnTo>
                    <a:pt x="10541" y="9182"/>
                  </a:lnTo>
                  <a:close/>
                </a:path>
                <a:path w="148590" h="21590">
                  <a:moveTo>
                    <a:pt x="16154" y="17297"/>
                  </a:moveTo>
                  <a:lnTo>
                    <a:pt x="15049" y="16243"/>
                  </a:lnTo>
                  <a:lnTo>
                    <a:pt x="13246" y="16243"/>
                  </a:lnTo>
                  <a:lnTo>
                    <a:pt x="12344" y="16243"/>
                  </a:lnTo>
                  <a:lnTo>
                    <a:pt x="10541" y="16243"/>
                  </a:lnTo>
                  <a:lnTo>
                    <a:pt x="9436" y="17297"/>
                  </a:lnTo>
                  <a:lnTo>
                    <a:pt x="9436" y="19913"/>
                  </a:lnTo>
                  <a:lnTo>
                    <a:pt x="10541" y="20967"/>
                  </a:lnTo>
                  <a:lnTo>
                    <a:pt x="12344" y="20967"/>
                  </a:lnTo>
                  <a:lnTo>
                    <a:pt x="13246" y="20967"/>
                  </a:lnTo>
                  <a:lnTo>
                    <a:pt x="15049" y="20967"/>
                  </a:lnTo>
                  <a:lnTo>
                    <a:pt x="16154" y="19913"/>
                  </a:lnTo>
                  <a:lnTo>
                    <a:pt x="16154" y="18605"/>
                  </a:lnTo>
                  <a:lnTo>
                    <a:pt x="16154" y="17297"/>
                  </a:lnTo>
                  <a:close/>
                </a:path>
                <a:path w="148590" h="21590">
                  <a:moveTo>
                    <a:pt x="16154" y="1054"/>
                  </a:moveTo>
                  <a:lnTo>
                    <a:pt x="15049" y="0"/>
                  </a:lnTo>
                  <a:lnTo>
                    <a:pt x="13246" y="0"/>
                  </a:lnTo>
                  <a:lnTo>
                    <a:pt x="12344" y="0"/>
                  </a:lnTo>
                  <a:lnTo>
                    <a:pt x="10541" y="0"/>
                  </a:lnTo>
                  <a:lnTo>
                    <a:pt x="9436" y="1054"/>
                  </a:lnTo>
                  <a:lnTo>
                    <a:pt x="9436" y="3670"/>
                  </a:lnTo>
                  <a:lnTo>
                    <a:pt x="10541" y="4724"/>
                  </a:lnTo>
                  <a:lnTo>
                    <a:pt x="12344" y="4724"/>
                  </a:lnTo>
                  <a:lnTo>
                    <a:pt x="13246" y="4724"/>
                  </a:lnTo>
                  <a:lnTo>
                    <a:pt x="15049" y="4724"/>
                  </a:lnTo>
                  <a:lnTo>
                    <a:pt x="16154" y="3670"/>
                  </a:lnTo>
                  <a:lnTo>
                    <a:pt x="16154" y="2362"/>
                  </a:lnTo>
                  <a:lnTo>
                    <a:pt x="16154" y="1054"/>
                  </a:lnTo>
                  <a:close/>
                </a:path>
                <a:path w="148590" h="21590">
                  <a:moveTo>
                    <a:pt x="19977" y="9182"/>
                  </a:moveTo>
                  <a:lnTo>
                    <a:pt x="18872" y="8128"/>
                  </a:lnTo>
                  <a:lnTo>
                    <a:pt x="16167" y="8128"/>
                  </a:lnTo>
                  <a:lnTo>
                    <a:pt x="15062" y="9182"/>
                  </a:lnTo>
                  <a:lnTo>
                    <a:pt x="15062" y="11798"/>
                  </a:lnTo>
                  <a:lnTo>
                    <a:pt x="16167" y="12852"/>
                  </a:lnTo>
                  <a:lnTo>
                    <a:pt x="18872" y="12852"/>
                  </a:lnTo>
                  <a:lnTo>
                    <a:pt x="19977" y="11798"/>
                  </a:lnTo>
                  <a:lnTo>
                    <a:pt x="19977" y="10490"/>
                  </a:lnTo>
                  <a:lnTo>
                    <a:pt x="19977" y="9182"/>
                  </a:lnTo>
                  <a:close/>
                </a:path>
                <a:path w="148590" h="21590">
                  <a:moveTo>
                    <a:pt x="25603" y="17297"/>
                  </a:moveTo>
                  <a:lnTo>
                    <a:pt x="24498" y="16243"/>
                  </a:lnTo>
                  <a:lnTo>
                    <a:pt x="22694" y="16243"/>
                  </a:lnTo>
                  <a:lnTo>
                    <a:pt x="21793" y="16243"/>
                  </a:lnTo>
                  <a:lnTo>
                    <a:pt x="19989" y="16243"/>
                  </a:lnTo>
                  <a:lnTo>
                    <a:pt x="18884" y="17297"/>
                  </a:lnTo>
                  <a:lnTo>
                    <a:pt x="18884" y="19913"/>
                  </a:lnTo>
                  <a:lnTo>
                    <a:pt x="19989" y="20967"/>
                  </a:lnTo>
                  <a:lnTo>
                    <a:pt x="21793" y="20967"/>
                  </a:lnTo>
                  <a:lnTo>
                    <a:pt x="22694" y="20967"/>
                  </a:lnTo>
                  <a:lnTo>
                    <a:pt x="24498" y="20967"/>
                  </a:lnTo>
                  <a:lnTo>
                    <a:pt x="25603" y="19913"/>
                  </a:lnTo>
                  <a:lnTo>
                    <a:pt x="25603" y="18605"/>
                  </a:lnTo>
                  <a:lnTo>
                    <a:pt x="25603" y="17297"/>
                  </a:lnTo>
                  <a:close/>
                </a:path>
                <a:path w="148590" h="21590">
                  <a:moveTo>
                    <a:pt x="25603" y="1054"/>
                  </a:moveTo>
                  <a:lnTo>
                    <a:pt x="24498" y="0"/>
                  </a:lnTo>
                  <a:lnTo>
                    <a:pt x="22694" y="0"/>
                  </a:lnTo>
                  <a:lnTo>
                    <a:pt x="21793" y="0"/>
                  </a:lnTo>
                  <a:lnTo>
                    <a:pt x="19989" y="0"/>
                  </a:lnTo>
                  <a:lnTo>
                    <a:pt x="18884" y="1054"/>
                  </a:lnTo>
                  <a:lnTo>
                    <a:pt x="18884" y="3670"/>
                  </a:lnTo>
                  <a:lnTo>
                    <a:pt x="19989" y="4724"/>
                  </a:lnTo>
                  <a:lnTo>
                    <a:pt x="21793" y="4724"/>
                  </a:lnTo>
                  <a:lnTo>
                    <a:pt x="22694" y="4724"/>
                  </a:lnTo>
                  <a:lnTo>
                    <a:pt x="24498" y="4724"/>
                  </a:lnTo>
                  <a:lnTo>
                    <a:pt x="25603" y="3670"/>
                  </a:lnTo>
                  <a:lnTo>
                    <a:pt x="25603" y="2362"/>
                  </a:lnTo>
                  <a:lnTo>
                    <a:pt x="25603" y="1054"/>
                  </a:lnTo>
                  <a:close/>
                </a:path>
                <a:path w="148590" h="21590">
                  <a:moveTo>
                    <a:pt x="29425" y="9182"/>
                  </a:moveTo>
                  <a:lnTo>
                    <a:pt x="28321" y="8128"/>
                  </a:lnTo>
                  <a:lnTo>
                    <a:pt x="25615" y="8128"/>
                  </a:lnTo>
                  <a:lnTo>
                    <a:pt x="24511" y="9182"/>
                  </a:lnTo>
                  <a:lnTo>
                    <a:pt x="24511" y="11798"/>
                  </a:lnTo>
                  <a:lnTo>
                    <a:pt x="25615" y="12852"/>
                  </a:lnTo>
                  <a:lnTo>
                    <a:pt x="28321" y="12852"/>
                  </a:lnTo>
                  <a:lnTo>
                    <a:pt x="29425" y="11798"/>
                  </a:lnTo>
                  <a:lnTo>
                    <a:pt x="29425" y="10490"/>
                  </a:lnTo>
                  <a:lnTo>
                    <a:pt x="29425" y="9182"/>
                  </a:lnTo>
                  <a:close/>
                </a:path>
                <a:path w="148590" h="21590">
                  <a:moveTo>
                    <a:pt x="35039" y="17297"/>
                  </a:moveTo>
                  <a:lnTo>
                    <a:pt x="33934" y="16243"/>
                  </a:lnTo>
                  <a:lnTo>
                    <a:pt x="32131" y="16243"/>
                  </a:lnTo>
                  <a:lnTo>
                    <a:pt x="31229" y="16243"/>
                  </a:lnTo>
                  <a:lnTo>
                    <a:pt x="29425" y="16243"/>
                  </a:lnTo>
                  <a:lnTo>
                    <a:pt x="28321" y="17297"/>
                  </a:lnTo>
                  <a:lnTo>
                    <a:pt x="28321" y="19913"/>
                  </a:lnTo>
                  <a:lnTo>
                    <a:pt x="29425" y="20967"/>
                  </a:lnTo>
                  <a:lnTo>
                    <a:pt x="31229" y="20967"/>
                  </a:lnTo>
                  <a:lnTo>
                    <a:pt x="32131" y="20967"/>
                  </a:lnTo>
                  <a:lnTo>
                    <a:pt x="33934" y="20967"/>
                  </a:lnTo>
                  <a:lnTo>
                    <a:pt x="35039" y="19913"/>
                  </a:lnTo>
                  <a:lnTo>
                    <a:pt x="35039" y="18605"/>
                  </a:lnTo>
                  <a:lnTo>
                    <a:pt x="35039" y="17297"/>
                  </a:lnTo>
                  <a:close/>
                </a:path>
                <a:path w="148590" h="21590">
                  <a:moveTo>
                    <a:pt x="35039" y="1054"/>
                  </a:moveTo>
                  <a:lnTo>
                    <a:pt x="33934" y="0"/>
                  </a:lnTo>
                  <a:lnTo>
                    <a:pt x="32131" y="0"/>
                  </a:lnTo>
                  <a:lnTo>
                    <a:pt x="31229" y="0"/>
                  </a:lnTo>
                  <a:lnTo>
                    <a:pt x="29425" y="0"/>
                  </a:lnTo>
                  <a:lnTo>
                    <a:pt x="28321" y="1054"/>
                  </a:lnTo>
                  <a:lnTo>
                    <a:pt x="28321" y="3670"/>
                  </a:lnTo>
                  <a:lnTo>
                    <a:pt x="29425" y="4724"/>
                  </a:lnTo>
                  <a:lnTo>
                    <a:pt x="31229" y="4724"/>
                  </a:lnTo>
                  <a:lnTo>
                    <a:pt x="32131" y="4724"/>
                  </a:lnTo>
                  <a:lnTo>
                    <a:pt x="33934" y="4724"/>
                  </a:lnTo>
                  <a:lnTo>
                    <a:pt x="35039" y="3670"/>
                  </a:lnTo>
                  <a:lnTo>
                    <a:pt x="35039" y="2362"/>
                  </a:lnTo>
                  <a:lnTo>
                    <a:pt x="35039" y="1054"/>
                  </a:lnTo>
                  <a:close/>
                </a:path>
                <a:path w="148590" h="21590">
                  <a:moveTo>
                    <a:pt x="38862" y="9182"/>
                  </a:moveTo>
                  <a:lnTo>
                    <a:pt x="37757" y="8128"/>
                  </a:lnTo>
                  <a:lnTo>
                    <a:pt x="35052" y="8128"/>
                  </a:lnTo>
                  <a:lnTo>
                    <a:pt x="33947" y="9182"/>
                  </a:lnTo>
                  <a:lnTo>
                    <a:pt x="33947" y="11798"/>
                  </a:lnTo>
                  <a:lnTo>
                    <a:pt x="35052" y="12852"/>
                  </a:lnTo>
                  <a:lnTo>
                    <a:pt x="37757" y="12852"/>
                  </a:lnTo>
                  <a:lnTo>
                    <a:pt x="38862" y="11798"/>
                  </a:lnTo>
                  <a:lnTo>
                    <a:pt x="38862" y="10490"/>
                  </a:lnTo>
                  <a:lnTo>
                    <a:pt x="38862" y="9182"/>
                  </a:lnTo>
                  <a:close/>
                </a:path>
                <a:path w="148590" h="21590">
                  <a:moveTo>
                    <a:pt x="44488" y="17297"/>
                  </a:moveTo>
                  <a:lnTo>
                    <a:pt x="43383" y="16243"/>
                  </a:lnTo>
                  <a:lnTo>
                    <a:pt x="41579" y="16243"/>
                  </a:lnTo>
                  <a:lnTo>
                    <a:pt x="40678" y="16243"/>
                  </a:lnTo>
                  <a:lnTo>
                    <a:pt x="38874" y="16243"/>
                  </a:lnTo>
                  <a:lnTo>
                    <a:pt x="37769" y="17297"/>
                  </a:lnTo>
                  <a:lnTo>
                    <a:pt x="37769" y="19913"/>
                  </a:lnTo>
                  <a:lnTo>
                    <a:pt x="38874" y="20967"/>
                  </a:lnTo>
                  <a:lnTo>
                    <a:pt x="40678" y="20967"/>
                  </a:lnTo>
                  <a:lnTo>
                    <a:pt x="41579" y="20967"/>
                  </a:lnTo>
                  <a:lnTo>
                    <a:pt x="43383" y="20967"/>
                  </a:lnTo>
                  <a:lnTo>
                    <a:pt x="44488" y="19913"/>
                  </a:lnTo>
                  <a:lnTo>
                    <a:pt x="44488" y="18605"/>
                  </a:lnTo>
                  <a:lnTo>
                    <a:pt x="44488" y="17297"/>
                  </a:lnTo>
                  <a:close/>
                </a:path>
                <a:path w="148590" h="21590">
                  <a:moveTo>
                    <a:pt x="44488" y="1054"/>
                  </a:moveTo>
                  <a:lnTo>
                    <a:pt x="43383" y="0"/>
                  </a:lnTo>
                  <a:lnTo>
                    <a:pt x="41579" y="0"/>
                  </a:lnTo>
                  <a:lnTo>
                    <a:pt x="40678" y="0"/>
                  </a:lnTo>
                  <a:lnTo>
                    <a:pt x="38874" y="0"/>
                  </a:lnTo>
                  <a:lnTo>
                    <a:pt x="37769" y="1054"/>
                  </a:lnTo>
                  <a:lnTo>
                    <a:pt x="37769" y="3670"/>
                  </a:lnTo>
                  <a:lnTo>
                    <a:pt x="38874" y="4724"/>
                  </a:lnTo>
                  <a:lnTo>
                    <a:pt x="40678" y="4724"/>
                  </a:lnTo>
                  <a:lnTo>
                    <a:pt x="41579" y="4724"/>
                  </a:lnTo>
                  <a:lnTo>
                    <a:pt x="43383" y="4724"/>
                  </a:lnTo>
                  <a:lnTo>
                    <a:pt x="44488" y="3670"/>
                  </a:lnTo>
                  <a:lnTo>
                    <a:pt x="44488" y="2362"/>
                  </a:lnTo>
                  <a:lnTo>
                    <a:pt x="44488" y="1054"/>
                  </a:lnTo>
                  <a:close/>
                </a:path>
                <a:path w="148590" h="21590">
                  <a:moveTo>
                    <a:pt x="48310" y="9182"/>
                  </a:moveTo>
                  <a:lnTo>
                    <a:pt x="47205" y="8128"/>
                  </a:lnTo>
                  <a:lnTo>
                    <a:pt x="44500" y="8128"/>
                  </a:lnTo>
                  <a:lnTo>
                    <a:pt x="43395" y="9182"/>
                  </a:lnTo>
                  <a:lnTo>
                    <a:pt x="43395" y="11798"/>
                  </a:lnTo>
                  <a:lnTo>
                    <a:pt x="44500" y="12852"/>
                  </a:lnTo>
                  <a:lnTo>
                    <a:pt x="47205" y="12852"/>
                  </a:lnTo>
                  <a:lnTo>
                    <a:pt x="48310" y="11798"/>
                  </a:lnTo>
                  <a:lnTo>
                    <a:pt x="48310" y="10490"/>
                  </a:lnTo>
                  <a:lnTo>
                    <a:pt x="48310" y="9182"/>
                  </a:lnTo>
                  <a:close/>
                </a:path>
                <a:path w="148590" h="21590">
                  <a:moveTo>
                    <a:pt x="53936" y="17297"/>
                  </a:moveTo>
                  <a:lnTo>
                    <a:pt x="52832" y="16243"/>
                  </a:lnTo>
                  <a:lnTo>
                    <a:pt x="51015" y="16243"/>
                  </a:lnTo>
                  <a:lnTo>
                    <a:pt x="50126" y="16243"/>
                  </a:lnTo>
                  <a:lnTo>
                    <a:pt x="48310" y="16243"/>
                  </a:lnTo>
                  <a:lnTo>
                    <a:pt x="47205" y="17297"/>
                  </a:lnTo>
                  <a:lnTo>
                    <a:pt x="47205" y="19913"/>
                  </a:lnTo>
                  <a:lnTo>
                    <a:pt x="48310" y="20967"/>
                  </a:lnTo>
                  <a:lnTo>
                    <a:pt x="50126" y="20967"/>
                  </a:lnTo>
                  <a:lnTo>
                    <a:pt x="51015" y="20967"/>
                  </a:lnTo>
                  <a:lnTo>
                    <a:pt x="52832" y="20967"/>
                  </a:lnTo>
                  <a:lnTo>
                    <a:pt x="53936" y="19913"/>
                  </a:lnTo>
                  <a:lnTo>
                    <a:pt x="53936" y="18605"/>
                  </a:lnTo>
                  <a:lnTo>
                    <a:pt x="53936" y="17297"/>
                  </a:lnTo>
                  <a:close/>
                </a:path>
                <a:path w="148590" h="21590">
                  <a:moveTo>
                    <a:pt x="53936" y="1054"/>
                  </a:moveTo>
                  <a:lnTo>
                    <a:pt x="52832" y="0"/>
                  </a:lnTo>
                  <a:lnTo>
                    <a:pt x="51015" y="0"/>
                  </a:lnTo>
                  <a:lnTo>
                    <a:pt x="50126" y="0"/>
                  </a:lnTo>
                  <a:lnTo>
                    <a:pt x="48310" y="0"/>
                  </a:lnTo>
                  <a:lnTo>
                    <a:pt x="47205" y="1054"/>
                  </a:lnTo>
                  <a:lnTo>
                    <a:pt x="47205" y="3670"/>
                  </a:lnTo>
                  <a:lnTo>
                    <a:pt x="48310" y="4724"/>
                  </a:lnTo>
                  <a:lnTo>
                    <a:pt x="50126" y="4724"/>
                  </a:lnTo>
                  <a:lnTo>
                    <a:pt x="51015" y="4724"/>
                  </a:lnTo>
                  <a:lnTo>
                    <a:pt x="52832" y="4724"/>
                  </a:lnTo>
                  <a:lnTo>
                    <a:pt x="53936" y="3670"/>
                  </a:lnTo>
                  <a:lnTo>
                    <a:pt x="53936" y="2362"/>
                  </a:lnTo>
                  <a:lnTo>
                    <a:pt x="53936" y="1054"/>
                  </a:lnTo>
                  <a:close/>
                </a:path>
                <a:path w="148590" h="21590">
                  <a:moveTo>
                    <a:pt x="57746" y="9182"/>
                  </a:moveTo>
                  <a:lnTo>
                    <a:pt x="56642" y="8128"/>
                  </a:lnTo>
                  <a:lnTo>
                    <a:pt x="53936" y="8128"/>
                  </a:lnTo>
                  <a:lnTo>
                    <a:pt x="52832" y="9182"/>
                  </a:lnTo>
                  <a:lnTo>
                    <a:pt x="52832" y="11798"/>
                  </a:lnTo>
                  <a:lnTo>
                    <a:pt x="53936" y="12852"/>
                  </a:lnTo>
                  <a:lnTo>
                    <a:pt x="56642" y="12852"/>
                  </a:lnTo>
                  <a:lnTo>
                    <a:pt x="57746" y="11798"/>
                  </a:lnTo>
                  <a:lnTo>
                    <a:pt x="57746" y="10490"/>
                  </a:lnTo>
                  <a:lnTo>
                    <a:pt x="57746" y="9182"/>
                  </a:lnTo>
                  <a:close/>
                </a:path>
                <a:path w="148590" h="21590">
                  <a:moveTo>
                    <a:pt x="63373" y="17297"/>
                  </a:moveTo>
                  <a:lnTo>
                    <a:pt x="62268" y="16243"/>
                  </a:lnTo>
                  <a:lnTo>
                    <a:pt x="60464" y="16243"/>
                  </a:lnTo>
                  <a:lnTo>
                    <a:pt x="59563" y="16243"/>
                  </a:lnTo>
                  <a:lnTo>
                    <a:pt x="57759" y="16243"/>
                  </a:lnTo>
                  <a:lnTo>
                    <a:pt x="56654" y="17297"/>
                  </a:lnTo>
                  <a:lnTo>
                    <a:pt x="56654" y="19913"/>
                  </a:lnTo>
                  <a:lnTo>
                    <a:pt x="57759" y="20967"/>
                  </a:lnTo>
                  <a:lnTo>
                    <a:pt x="59563" y="20967"/>
                  </a:lnTo>
                  <a:lnTo>
                    <a:pt x="60464" y="20967"/>
                  </a:lnTo>
                  <a:lnTo>
                    <a:pt x="62268" y="20967"/>
                  </a:lnTo>
                  <a:lnTo>
                    <a:pt x="63373" y="19913"/>
                  </a:lnTo>
                  <a:lnTo>
                    <a:pt x="63373" y="18605"/>
                  </a:lnTo>
                  <a:lnTo>
                    <a:pt x="63373" y="17297"/>
                  </a:lnTo>
                  <a:close/>
                </a:path>
                <a:path w="148590" h="21590">
                  <a:moveTo>
                    <a:pt x="63373" y="1054"/>
                  </a:moveTo>
                  <a:lnTo>
                    <a:pt x="62268" y="0"/>
                  </a:lnTo>
                  <a:lnTo>
                    <a:pt x="60464" y="0"/>
                  </a:lnTo>
                  <a:lnTo>
                    <a:pt x="59563" y="0"/>
                  </a:lnTo>
                  <a:lnTo>
                    <a:pt x="57759" y="0"/>
                  </a:lnTo>
                  <a:lnTo>
                    <a:pt x="56654" y="1054"/>
                  </a:lnTo>
                  <a:lnTo>
                    <a:pt x="56654" y="3670"/>
                  </a:lnTo>
                  <a:lnTo>
                    <a:pt x="57759" y="4724"/>
                  </a:lnTo>
                  <a:lnTo>
                    <a:pt x="59563" y="4724"/>
                  </a:lnTo>
                  <a:lnTo>
                    <a:pt x="60464" y="4724"/>
                  </a:lnTo>
                  <a:lnTo>
                    <a:pt x="62268" y="4724"/>
                  </a:lnTo>
                  <a:lnTo>
                    <a:pt x="63373" y="3670"/>
                  </a:lnTo>
                  <a:lnTo>
                    <a:pt x="63373" y="2362"/>
                  </a:lnTo>
                  <a:lnTo>
                    <a:pt x="63373" y="1054"/>
                  </a:lnTo>
                  <a:close/>
                </a:path>
                <a:path w="148590" h="21590">
                  <a:moveTo>
                    <a:pt x="67195" y="9182"/>
                  </a:moveTo>
                  <a:lnTo>
                    <a:pt x="66090" y="8128"/>
                  </a:lnTo>
                  <a:lnTo>
                    <a:pt x="63385" y="8128"/>
                  </a:lnTo>
                  <a:lnTo>
                    <a:pt x="62280" y="9182"/>
                  </a:lnTo>
                  <a:lnTo>
                    <a:pt x="62280" y="11798"/>
                  </a:lnTo>
                  <a:lnTo>
                    <a:pt x="63385" y="12852"/>
                  </a:lnTo>
                  <a:lnTo>
                    <a:pt x="66090" y="12852"/>
                  </a:lnTo>
                  <a:lnTo>
                    <a:pt x="67195" y="11798"/>
                  </a:lnTo>
                  <a:lnTo>
                    <a:pt x="67195" y="10490"/>
                  </a:lnTo>
                  <a:lnTo>
                    <a:pt x="67195" y="9182"/>
                  </a:lnTo>
                  <a:close/>
                </a:path>
                <a:path w="148590" h="21590">
                  <a:moveTo>
                    <a:pt x="72821" y="17297"/>
                  </a:moveTo>
                  <a:lnTo>
                    <a:pt x="71716" y="16243"/>
                  </a:lnTo>
                  <a:lnTo>
                    <a:pt x="69913" y="16243"/>
                  </a:lnTo>
                  <a:lnTo>
                    <a:pt x="69011" y="16243"/>
                  </a:lnTo>
                  <a:lnTo>
                    <a:pt x="67208" y="16243"/>
                  </a:lnTo>
                  <a:lnTo>
                    <a:pt x="66103" y="17297"/>
                  </a:lnTo>
                  <a:lnTo>
                    <a:pt x="66103" y="19913"/>
                  </a:lnTo>
                  <a:lnTo>
                    <a:pt x="67208" y="20967"/>
                  </a:lnTo>
                  <a:lnTo>
                    <a:pt x="69011" y="20967"/>
                  </a:lnTo>
                  <a:lnTo>
                    <a:pt x="69913" y="20967"/>
                  </a:lnTo>
                  <a:lnTo>
                    <a:pt x="71716" y="20967"/>
                  </a:lnTo>
                  <a:lnTo>
                    <a:pt x="72821" y="19913"/>
                  </a:lnTo>
                  <a:lnTo>
                    <a:pt x="72821" y="18605"/>
                  </a:lnTo>
                  <a:lnTo>
                    <a:pt x="72821" y="17297"/>
                  </a:lnTo>
                  <a:close/>
                </a:path>
                <a:path w="148590" h="21590">
                  <a:moveTo>
                    <a:pt x="72821" y="1054"/>
                  </a:moveTo>
                  <a:lnTo>
                    <a:pt x="71716" y="0"/>
                  </a:lnTo>
                  <a:lnTo>
                    <a:pt x="69913" y="0"/>
                  </a:lnTo>
                  <a:lnTo>
                    <a:pt x="69011" y="0"/>
                  </a:lnTo>
                  <a:lnTo>
                    <a:pt x="67208" y="0"/>
                  </a:lnTo>
                  <a:lnTo>
                    <a:pt x="66103" y="1054"/>
                  </a:lnTo>
                  <a:lnTo>
                    <a:pt x="66103" y="3670"/>
                  </a:lnTo>
                  <a:lnTo>
                    <a:pt x="67208" y="4724"/>
                  </a:lnTo>
                  <a:lnTo>
                    <a:pt x="69011" y="4724"/>
                  </a:lnTo>
                  <a:lnTo>
                    <a:pt x="69913" y="4724"/>
                  </a:lnTo>
                  <a:lnTo>
                    <a:pt x="71716" y="4724"/>
                  </a:lnTo>
                  <a:lnTo>
                    <a:pt x="72821" y="3670"/>
                  </a:lnTo>
                  <a:lnTo>
                    <a:pt x="72821" y="2362"/>
                  </a:lnTo>
                  <a:lnTo>
                    <a:pt x="72821" y="1054"/>
                  </a:lnTo>
                  <a:close/>
                </a:path>
                <a:path w="148590" h="21590">
                  <a:moveTo>
                    <a:pt x="76631" y="9182"/>
                  </a:moveTo>
                  <a:lnTo>
                    <a:pt x="75526" y="8128"/>
                  </a:lnTo>
                  <a:lnTo>
                    <a:pt x="72821" y="8128"/>
                  </a:lnTo>
                  <a:lnTo>
                    <a:pt x="71716" y="9182"/>
                  </a:lnTo>
                  <a:lnTo>
                    <a:pt x="71716" y="11798"/>
                  </a:lnTo>
                  <a:lnTo>
                    <a:pt x="72821" y="12852"/>
                  </a:lnTo>
                  <a:lnTo>
                    <a:pt x="75526" y="12852"/>
                  </a:lnTo>
                  <a:lnTo>
                    <a:pt x="76631" y="11798"/>
                  </a:lnTo>
                  <a:lnTo>
                    <a:pt x="76631" y="10490"/>
                  </a:lnTo>
                  <a:lnTo>
                    <a:pt x="76631" y="9182"/>
                  </a:lnTo>
                  <a:close/>
                </a:path>
                <a:path w="148590" h="21590">
                  <a:moveTo>
                    <a:pt x="82257" y="17297"/>
                  </a:moveTo>
                  <a:lnTo>
                    <a:pt x="81153" y="16243"/>
                  </a:lnTo>
                  <a:lnTo>
                    <a:pt x="79349" y="16243"/>
                  </a:lnTo>
                  <a:lnTo>
                    <a:pt x="78447" y="16243"/>
                  </a:lnTo>
                  <a:lnTo>
                    <a:pt x="76644" y="16243"/>
                  </a:lnTo>
                  <a:lnTo>
                    <a:pt x="75539" y="17297"/>
                  </a:lnTo>
                  <a:lnTo>
                    <a:pt x="75539" y="19913"/>
                  </a:lnTo>
                  <a:lnTo>
                    <a:pt x="76644" y="20967"/>
                  </a:lnTo>
                  <a:lnTo>
                    <a:pt x="78447" y="20967"/>
                  </a:lnTo>
                  <a:lnTo>
                    <a:pt x="79349" y="20967"/>
                  </a:lnTo>
                  <a:lnTo>
                    <a:pt x="81153" y="20967"/>
                  </a:lnTo>
                  <a:lnTo>
                    <a:pt x="82257" y="19913"/>
                  </a:lnTo>
                  <a:lnTo>
                    <a:pt x="82257" y="18605"/>
                  </a:lnTo>
                  <a:lnTo>
                    <a:pt x="82257" y="17297"/>
                  </a:lnTo>
                  <a:close/>
                </a:path>
                <a:path w="148590" h="21590">
                  <a:moveTo>
                    <a:pt x="82257" y="1054"/>
                  </a:moveTo>
                  <a:lnTo>
                    <a:pt x="81153" y="0"/>
                  </a:lnTo>
                  <a:lnTo>
                    <a:pt x="79349" y="0"/>
                  </a:lnTo>
                  <a:lnTo>
                    <a:pt x="78447" y="0"/>
                  </a:lnTo>
                  <a:lnTo>
                    <a:pt x="76644" y="0"/>
                  </a:lnTo>
                  <a:lnTo>
                    <a:pt x="75539" y="1054"/>
                  </a:lnTo>
                  <a:lnTo>
                    <a:pt x="75539" y="3670"/>
                  </a:lnTo>
                  <a:lnTo>
                    <a:pt x="76644" y="4724"/>
                  </a:lnTo>
                  <a:lnTo>
                    <a:pt x="78447" y="4724"/>
                  </a:lnTo>
                  <a:lnTo>
                    <a:pt x="79349" y="4724"/>
                  </a:lnTo>
                  <a:lnTo>
                    <a:pt x="81153" y="4724"/>
                  </a:lnTo>
                  <a:lnTo>
                    <a:pt x="82257" y="3670"/>
                  </a:lnTo>
                  <a:lnTo>
                    <a:pt x="82257" y="2362"/>
                  </a:lnTo>
                  <a:lnTo>
                    <a:pt x="82257" y="1054"/>
                  </a:lnTo>
                  <a:close/>
                </a:path>
                <a:path w="148590" h="21590">
                  <a:moveTo>
                    <a:pt x="86080" y="9182"/>
                  </a:moveTo>
                  <a:lnTo>
                    <a:pt x="84975" y="8128"/>
                  </a:lnTo>
                  <a:lnTo>
                    <a:pt x="82270" y="8128"/>
                  </a:lnTo>
                  <a:lnTo>
                    <a:pt x="81165" y="9182"/>
                  </a:lnTo>
                  <a:lnTo>
                    <a:pt x="81165" y="11798"/>
                  </a:lnTo>
                  <a:lnTo>
                    <a:pt x="82270" y="12852"/>
                  </a:lnTo>
                  <a:lnTo>
                    <a:pt x="84975" y="12852"/>
                  </a:lnTo>
                  <a:lnTo>
                    <a:pt x="86080" y="11798"/>
                  </a:lnTo>
                  <a:lnTo>
                    <a:pt x="86080" y="10490"/>
                  </a:lnTo>
                  <a:lnTo>
                    <a:pt x="86080" y="9182"/>
                  </a:lnTo>
                  <a:close/>
                </a:path>
                <a:path w="148590" h="21590">
                  <a:moveTo>
                    <a:pt x="91706" y="17297"/>
                  </a:moveTo>
                  <a:lnTo>
                    <a:pt x="90601" y="16243"/>
                  </a:lnTo>
                  <a:lnTo>
                    <a:pt x="88798" y="16243"/>
                  </a:lnTo>
                  <a:lnTo>
                    <a:pt x="87896" y="16243"/>
                  </a:lnTo>
                  <a:lnTo>
                    <a:pt x="86093" y="16243"/>
                  </a:lnTo>
                  <a:lnTo>
                    <a:pt x="84988" y="17297"/>
                  </a:lnTo>
                  <a:lnTo>
                    <a:pt x="84988" y="19913"/>
                  </a:lnTo>
                  <a:lnTo>
                    <a:pt x="86093" y="20967"/>
                  </a:lnTo>
                  <a:lnTo>
                    <a:pt x="87896" y="20967"/>
                  </a:lnTo>
                  <a:lnTo>
                    <a:pt x="88798" y="20967"/>
                  </a:lnTo>
                  <a:lnTo>
                    <a:pt x="90601" y="20967"/>
                  </a:lnTo>
                  <a:lnTo>
                    <a:pt x="91706" y="19913"/>
                  </a:lnTo>
                  <a:lnTo>
                    <a:pt x="91706" y="18605"/>
                  </a:lnTo>
                  <a:lnTo>
                    <a:pt x="91706" y="17297"/>
                  </a:lnTo>
                  <a:close/>
                </a:path>
                <a:path w="148590" h="21590">
                  <a:moveTo>
                    <a:pt x="91706" y="1054"/>
                  </a:moveTo>
                  <a:lnTo>
                    <a:pt x="90601" y="0"/>
                  </a:lnTo>
                  <a:lnTo>
                    <a:pt x="88798" y="0"/>
                  </a:lnTo>
                  <a:lnTo>
                    <a:pt x="87896" y="0"/>
                  </a:lnTo>
                  <a:lnTo>
                    <a:pt x="86093" y="0"/>
                  </a:lnTo>
                  <a:lnTo>
                    <a:pt x="84988" y="1054"/>
                  </a:lnTo>
                  <a:lnTo>
                    <a:pt x="84988" y="3670"/>
                  </a:lnTo>
                  <a:lnTo>
                    <a:pt x="86093" y="4724"/>
                  </a:lnTo>
                  <a:lnTo>
                    <a:pt x="87896" y="4724"/>
                  </a:lnTo>
                  <a:lnTo>
                    <a:pt x="88798" y="4724"/>
                  </a:lnTo>
                  <a:lnTo>
                    <a:pt x="90601" y="4724"/>
                  </a:lnTo>
                  <a:lnTo>
                    <a:pt x="91706" y="3670"/>
                  </a:lnTo>
                  <a:lnTo>
                    <a:pt x="91706" y="2362"/>
                  </a:lnTo>
                  <a:lnTo>
                    <a:pt x="91706" y="1054"/>
                  </a:lnTo>
                  <a:close/>
                </a:path>
                <a:path w="148590" h="21590">
                  <a:moveTo>
                    <a:pt x="95516" y="9182"/>
                  </a:moveTo>
                  <a:lnTo>
                    <a:pt x="94411" y="8128"/>
                  </a:lnTo>
                  <a:lnTo>
                    <a:pt x="91706" y="8128"/>
                  </a:lnTo>
                  <a:lnTo>
                    <a:pt x="90601" y="9182"/>
                  </a:lnTo>
                  <a:lnTo>
                    <a:pt x="90601" y="11798"/>
                  </a:lnTo>
                  <a:lnTo>
                    <a:pt x="91706" y="12852"/>
                  </a:lnTo>
                  <a:lnTo>
                    <a:pt x="94411" y="12852"/>
                  </a:lnTo>
                  <a:lnTo>
                    <a:pt x="95516" y="11798"/>
                  </a:lnTo>
                  <a:lnTo>
                    <a:pt x="95516" y="10490"/>
                  </a:lnTo>
                  <a:lnTo>
                    <a:pt x="95516" y="9182"/>
                  </a:lnTo>
                  <a:close/>
                </a:path>
                <a:path w="148590" h="21590">
                  <a:moveTo>
                    <a:pt x="101142" y="17297"/>
                  </a:moveTo>
                  <a:lnTo>
                    <a:pt x="100037" y="16243"/>
                  </a:lnTo>
                  <a:lnTo>
                    <a:pt x="98234" y="16243"/>
                  </a:lnTo>
                  <a:lnTo>
                    <a:pt x="97332" y="16243"/>
                  </a:lnTo>
                  <a:lnTo>
                    <a:pt x="95529" y="16243"/>
                  </a:lnTo>
                  <a:lnTo>
                    <a:pt x="94424" y="17297"/>
                  </a:lnTo>
                  <a:lnTo>
                    <a:pt x="94424" y="19913"/>
                  </a:lnTo>
                  <a:lnTo>
                    <a:pt x="95529" y="20967"/>
                  </a:lnTo>
                  <a:lnTo>
                    <a:pt x="97332" y="20967"/>
                  </a:lnTo>
                  <a:lnTo>
                    <a:pt x="98234" y="20967"/>
                  </a:lnTo>
                  <a:lnTo>
                    <a:pt x="100037" y="20967"/>
                  </a:lnTo>
                  <a:lnTo>
                    <a:pt x="101142" y="19913"/>
                  </a:lnTo>
                  <a:lnTo>
                    <a:pt x="101142" y="18605"/>
                  </a:lnTo>
                  <a:lnTo>
                    <a:pt x="101142" y="17297"/>
                  </a:lnTo>
                  <a:close/>
                </a:path>
                <a:path w="148590" h="21590">
                  <a:moveTo>
                    <a:pt x="101142" y="1054"/>
                  </a:moveTo>
                  <a:lnTo>
                    <a:pt x="100037" y="0"/>
                  </a:lnTo>
                  <a:lnTo>
                    <a:pt x="98234" y="0"/>
                  </a:lnTo>
                  <a:lnTo>
                    <a:pt x="97332" y="0"/>
                  </a:lnTo>
                  <a:lnTo>
                    <a:pt x="95529" y="0"/>
                  </a:lnTo>
                  <a:lnTo>
                    <a:pt x="94424" y="1054"/>
                  </a:lnTo>
                  <a:lnTo>
                    <a:pt x="94424" y="3670"/>
                  </a:lnTo>
                  <a:lnTo>
                    <a:pt x="95529" y="4724"/>
                  </a:lnTo>
                  <a:lnTo>
                    <a:pt x="97332" y="4724"/>
                  </a:lnTo>
                  <a:lnTo>
                    <a:pt x="98234" y="4724"/>
                  </a:lnTo>
                  <a:lnTo>
                    <a:pt x="100037" y="4724"/>
                  </a:lnTo>
                  <a:lnTo>
                    <a:pt x="101142" y="3670"/>
                  </a:lnTo>
                  <a:lnTo>
                    <a:pt x="101142" y="2362"/>
                  </a:lnTo>
                  <a:lnTo>
                    <a:pt x="101142" y="1054"/>
                  </a:lnTo>
                  <a:close/>
                </a:path>
                <a:path w="148590" h="21590">
                  <a:moveTo>
                    <a:pt x="104965" y="9182"/>
                  </a:moveTo>
                  <a:lnTo>
                    <a:pt x="103860" y="8128"/>
                  </a:lnTo>
                  <a:lnTo>
                    <a:pt x="101155" y="8128"/>
                  </a:lnTo>
                  <a:lnTo>
                    <a:pt x="100050" y="9182"/>
                  </a:lnTo>
                  <a:lnTo>
                    <a:pt x="100050" y="11798"/>
                  </a:lnTo>
                  <a:lnTo>
                    <a:pt x="101155" y="12852"/>
                  </a:lnTo>
                  <a:lnTo>
                    <a:pt x="103860" y="12852"/>
                  </a:lnTo>
                  <a:lnTo>
                    <a:pt x="104965" y="11798"/>
                  </a:lnTo>
                  <a:lnTo>
                    <a:pt x="104965" y="10490"/>
                  </a:lnTo>
                  <a:lnTo>
                    <a:pt x="104965" y="9182"/>
                  </a:lnTo>
                  <a:close/>
                </a:path>
                <a:path w="148590" h="21590">
                  <a:moveTo>
                    <a:pt x="110591" y="17297"/>
                  </a:moveTo>
                  <a:lnTo>
                    <a:pt x="109486" y="16243"/>
                  </a:lnTo>
                  <a:lnTo>
                    <a:pt x="107683" y="16243"/>
                  </a:lnTo>
                  <a:lnTo>
                    <a:pt x="106781" y="16243"/>
                  </a:lnTo>
                  <a:lnTo>
                    <a:pt x="104978" y="16243"/>
                  </a:lnTo>
                  <a:lnTo>
                    <a:pt x="103873" y="17297"/>
                  </a:lnTo>
                  <a:lnTo>
                    <a:pt x="103873" y="19913"/>
                  </a:lnTo>
                  <a:lnTo>
                    <a:pt x="104978" y="20967"/>
                  </a:lnTo>
                  <a:lnTo>
                    <a:pt x="106781" y="20967"/>
                  </a:lnTo>
                  <a:lnTo>
                    <a:pt x="107683" y="20967"/>
                  </a:lnTo>
                  <a:lnTo>
                    <a:pt x="109486" y="20967"/>
                  </a:lnTo>
                  <a:lnTo>
                    <a:pt x="110591" y="19913"/>
                  </a:lnTo>
                  <a:lnTo>
                    <a:pt x="110591" y="18605"/>
                  </a:lnTo>
                  <a:lnTo>
                    <a:pt x="110591" y="17297"/>
                  </a:lnTo>
                  <a:close/>
                </a:path>
                <a:path w="148590" h="21590">
                  <a:moveTo>
                    <a:pt x="110591" y="1054"/>
                  </a:moveTo>
                  <a:lnTo>
                    <a:pt x="109486" y="0"/>
                  </a:lnTo>
                  <a:lnTo>
                    <a:pt x="107683" y="0"/>
                  </a:lnTo>
                  <a:lnTo>
                    <a:pt x="106781" y="0"/>
                  </a:lnTo>
                  <a:lnTo>
                    <a:pt x="104978" y="0"/>
                  </a:lnTo>
                  <a:lnTo>
                    <a:pt x="103873" y="1054"/>
                  </a:lnTo>
                  <a:lnTo>
                    <a:pt x="103873" y="3670"/>
                  </a:lnTo>
                  <a:lnTo>
                    <a:pt x="104978" y="4724"/>
                  </a:lnTo>
                  <a:lnTo>
                    <a:pt x="106781" y="4724"/>
                  </a:lnTo>
                  <a:lnTo>
                    <a:pt x="107683" y="4724"/>
                  </a:lnTo>
                  <a:lnTo>
                    <a:pt x="109486" y="4724"/>
                  </a:lnTo>
                  <a:lnTo>
                    <a:pt x="110591" y="3670"/>
                  </a:lnTo>
                  <a:lnTo>
                    <a:pt x="110591" y="2362"/>
                  </a:lnTo>
                  <a:lnTo>
                    <a:pt x="110591" y="1054"/>
                  </a:lnTo>
                  <a:close/>
                </a:path>
                <a:path w="148590" h="21590">
                  <a:moveTo>
                    <a:pt x="114414" y="9182"/>
                  </a:moveTo>
                  <a:lnTo>
                    <a:pt x="113309" y="8128"/>
                  </a:lnTo>
                  <a:lnTo>
                    <a:pt x="110604" y="8128"/>
                  </a:lnTo>
                  <a:lnTo>
                    <a:pt x="109499" y="9182"/>
                  </a:lnTo>
                  <a:lnTo>
                    <a:pt x="109499" y="11798"/>
                  </a:lnTo>
                  <a:lnTo>
                    <a:pt x="110604" y="12852"/>
                  </a:lnTo>
                  <a:lnTo>
                    <a:pt x="113309" y="12852"/>
                  </a:lnTo>
                  <a:lnTo>
                    <a:pt x="114414" y="11798"/>
                  </a:lnTo>
                  <a:lnTo>
                    <a:pt x="114414" y="10490"/>
                  </a:lnTo>
                  <a:lnTo>
                    <a:pt x="114414" y="9182"/>
                  </a:lnTo>
                  <a:close/>
                </a:path>
                <a:path w="148590" h="21590">
                  <a:moveTo>
                    <a:pt x="120027" y="17297"/>
                  </a:moveTo>
                  <a:lnTo>
                    <a:pt x="118922" y="16243"/>
                  </a:lnTo>
                  <a:lnTo>
                    <a:pt x="117119" y="16243"/>
                  </a:lnTo>
                  <a:lnTo>
                    <a:pt x="116217" y="16243"/>
                  </a:lnTo>
                  <a:lnTo>
                    <a:pt x="114414" y="16243"/>
                  </a:lnTo>
                  <a:lnTo>
                    <a:pt x="113309" y="17297"/>
                  </a:lnTo>
                  <a:lnTo>
                    <a:pt x="113309" y="19913"/>
                  </a:lnTo>
                  <a:lnTo>
                    <a:pt x="114414" y="20967"/>
                  </a:lnTo>
                  <a:lnTo>
                    <a:pt x="116217" y="20967"/>
                  </a:lnTo>
                  <a:lnTo>
                    <a:pt x="117119" y="20967"/>
                  </a:lnTo>
                  <a:lnTo>
                    <a:pt x="118922" y="20967"/>
                  </a:lnTo>
                  <a:lnTo>
                    <a:pt x="120027" y="19913"/>
                  </a:lnTo>
                  <a:lnTo>
                    <a:pt x="120027" y="18605"/>
                  </a:lnTo>
                  <a:lnTo>
                    <a:pt x="120027" y="17297"/>
                  </a:lnTo>
                  <a:close/>
                </a:path>
                <a:path w="148590" h="21590">
                  <a:moveTo>
                    <a:pt x="120027" y="1054"/>
                  </a:moveTo>
                  <a:lnTo>
                    <a:pt x="118922" y="0"/>
                  </a:lnTo>
                  <a:lnTo>
                    <a:pt x="117119" y="0"/>
                  </a:lnTo>
                  <a:lnTo>
                    <a:pt x="116217" y="0"/>
                  </a:lnTo>
                  <a:lnTo>
                    <a:pt x="114414" y="0"/>
                  </a:lnTo>
                  <a:lnTo>
                    <a:pt x="113309" y="1054"/>
                  </a:lnTo>
                  <a:lnTo>
                    <a:pt x="113309" y="3670"/>
                  </a:lnTo>
                  <a:lnTo>
                    <a:pt x="114414" y="4724"/>
                  </a:lnTo>
                  <a:lnTo>
                    <a:pt x="116217" y="4724"/>
                  </a:lnTo>
                  <a:lnTo>
                    <a:pt x="117119" y="4724"/>
                  </a:lnTo>
                  <a:lnTo>
                    <a:pt x="118922" y="4724"/>
                  </a:lnTo>
                  <a:lnTo>
                    <a:pt x="120027" y="3670"/>
                  </a:lnTo>
                  <a:lnTo>
                    <a:pt x="120027" y="2362"/>
                  </a:lnTo>
                  <a:lnTo>
                    <a:pt x="120027" y="1054"/>
                  </a:lnTo>
                  <a:close/>
                </a:path>
                <a:path w="148590" h="21590">
                  <a:moveTo>
                    <a:pt x="123850" y="9182"/>
                  </a:moveTo>
                  <a:lnTo>
                    <a:pt x="122745" y="8128"/>
                  </a:lnTo>
                  <a:lnTo>
                    <a:pt x="120040" y="8128"/>
                  </a:lnTo>
                  <a:lnTo>
                    <a:pt x="118935" y="9182"/>
                  </a:lnTo>
                  <a:lnTo>
                    <a:pt x="118935" y="11798"/>
                  </a:lnTo>
                  <a:lnTo>
                    <a:pt x="120040" y="12852"/>
                  </a:lnTo>
                  <a:lnTo>
                    <a:pt x="122745" y="12852"/>
                  </a:lnTo>
                  <a:lnTo>
                    <a:pt x="123850" y="11798"/>
                  </a:lnTo>
                  <a:lnTo>
                    <a:pt x="123850" y="10490"/>
                  </a:lnTo>
                  <a:lnTo>
                    <a:pt x="123850" y="9182"/>
                  </a:lnTo>
                  <a:close/>
                </a:path>
                <a:path w="148590" h="21590">
                  <a:moveTo>
                    <a:pt x="129476" y="17297"/>
                  </a:moveTo>
                  <a:lnTo>
                    <a:pt x="128371" y="16243"/>
                  </a:lnTo>
                  <a:lnTo>
                    <a:pt x="126568" y="16243"/>
                  </a:lnTo>
                  <a:lnTo>
                    <a:pt x="125666" y="16243"/>
                  </a:lnTo>
                  <a:lnTo>
                    <a:pt x="123863" y="16243"/>
                  </a:lnTo>
                  <a:lnTo>
                    <a:pt x="122758" y="17297"/>
                  </a:lnTo>
                  <a:lnTo>
                    <a:pt x="122758" y="19913"/>
                  </a:lnTo>
                  <a:lnTo>
                    <a:pt x="123863" y="20967"/>
                  </a:lnTo>
                  <a:lnTo>
                    <a:pt x="125666" y="20967"/>
                  </a:lnTo>
                  <a:lnTo>
                    <a:pt x="126568" y="20967"/>
                  </a:lnTo>
                  <a:lnTo>
                    <a:pt x="128371" y="20967"/>
                  </a:lnTo>
                  <a:lnTo>
                    <a:pt x="129476" y="19913"/>
                  </a:lnTo>
                  <a:lnTo>
                    <a:pt x="129476" y="18605"/>
                  </a:lnTo>
                  <a:lnTo>
                    <a:pt x="129476" y="17297"/>
                  </a:lnTo>
                  <a:close/>
                </a:path>
                <a:path w="148590" h="21590">
                  <a:moveTo>
                    <a:pt x="129476" y="1054"/>
                  </a:moveTo>
                  <a:lnTo>
                    <a:pt x="128371" y="0"/>
                  </a:lnTo>
                  <a:lnTo>
                    <a:pt x="126568" y="0"/>
                  </a:lnTo>
                  <a:lnTo>
                    <a:pt x="125666" y="0"/>
                  </a:lnTo>
                  <a:lnTo>
                    <a:pt x="123863" y="0"/>
                  </a:lnTo>
                  <a:lnTo>
                    <a:pt x="122758" y="1054"/>
                  </a:lnTo>
                  <a:lnTo>
                    <a:pt x="122758" y="3670"/>
                  </a:lnTo>
                  <a:lnTo>
                    <a:pt x="123863" y="4724"/>
                  </a:lnTo>
                  <a:lnTo>
                    <a:pt x="125666" y="4724"/>
                  </a:lnTo>
                  <a:lnTo>
                    <a:pt x="126568" y="4724"/>
                  </a:lnTo>
                  <a:lnTo>
                    <a:pt x="128371" y="4724"/>
                  </a:lnTo>
                  <a:lnTo>
                    <a:pt x="129476" y="3670"/>
                  </a:lnTo>
                  <a:lnTo>
                    <a:pt x="129476" y="2362"/>
                  </a:lnTo>
                  <a:lnTo>
                    <a:pt x="129476" y="1054"/>
                  </a:lnTo>
                  <a:close/>
                </a:path>
                <a:path w="148590" h="21590">
                  <a:moveTo>
                    <a:pt x="133299" y="9182"/>
                  </a:moveTo>
                  <a:lnTo>
                    <a:pt x="132194" y="8128"/>
                  </a:lnTo>
                  <a:lnTo>
                    <a:pt x="129489" y="8128"/>
                  </a:lnTo>
                  <a:lnTo>
                    <a:pt x="128384" y="9182"/>
                  </a:lnTo>
                  <a:lnTo>
                    <a:pt x="128384" y="11798"/>
                  </a:lnTo>
                  <a:lnTo>
                    <a:pt x="129489" y="12852"/>
                  </a:lnTo>
                  <a:lnTo>
                    <a:pt x="132194" y="12852"/>
                  </a:lnTo>
                  <a:lnTo>
                    <a:pt x="133299" y="11798"/>
                  </a:lnTo>
                  <a:lnTo>
                    <a:pt x="133299" y="10490"/>
                  </a:lnTo>
                  <a:lnTo>
                    <a:pt x="133299" y="9182"/>
                  </a:lnTo>
                  <a:close/>
                </a:path>
                <a:path w="148590" h="21590">
                  <a:moveTo>
                    <a:pt x="138912" y="17297"/>
                  </a:moveTo>
                  <a:lnTo>
                    <a:pt x="137807" y="16243"/>
                  </a:lnTo>
                  <a:lnTo>
                    <a:pt x="135102" y="16243"/>
                  </a:lnTo>
                  <a:lnTo>
                    <a:pt x="133997" y="17297"/>
                  </a:lnTo>
                  <a:lnTo>
                    <a:pt x="133997" y="19913"/>
                  </a:lnTo>
                  <a:lnTo>
                    <a:pt x="135102" y="20967"/>
                  </a:lnTo>
                  <a:lnTo>
                    <a:pt x="137807" y="20967"/>
                  </a:lnTo>
                  <a:lnTo>
                    <a:pt x="138912" y="19913"/>
                  </a:lnTo>
                  <a:lnTo>
                    <a:pt x="138912" y="18605"/>
                  </a:lnTo>
                  <a:lnTo>
                    <a:pt x="138912" y="17297"/>
                  </a:lnTo>
                  <a:close/>
                </a:path>
                <a:path w="148590" h="21590">
                  <a:moveTo>
                    <a:pt x="138912" y="1054"/>
                  </a:moveTo>
                  <a:lnTo>
                    <a:pt x="137807" y="0"/>
                  </a:lnTo>
                  <a:lnTo>
                    <a:pt x="135102" y="0"/>
                  </a:lnTo>
                  <a:lnTo>
                    <a:pt x="133997" y="1054"/>
                  </a:lnTo>
                  <a:lnTo>
                    <a:pt x="133997" y="3670"/>
                  </a:lnTo>
                  <a:lnTo>
                    <a:pt x="135102" y="4724"/>
                  </a:lnTo>
                  <a:lnTo>
                    <a:pt x="137807" y="4724"/>
                  </a:lnTo>
                  <a:lnTo>
                    <a:pt x="138912" y="3670"/>
                  </a:lnTo>
                  <a:lnTo>
                    <a:pt x="138912" y="2362"/>
                  </a:lnTo>
                  <a:lnTo>
                    <a:pt x="138912" y="1054"/>
                  </a:lnTo>
                  <a:close/>
                </a:path>
                <a:path w="148590" h="21590">
                  <a:moveTo>
                    <a:pt x="148361" y="17297"/>
                  </a:moveTo>
                  <a:lnTo>
                    <a:pt x="147256" y="16243"/>
                  </a:lnTo>
                  <a:lnTo>
                    <a:pt x="144551" y="16243"/>
                  </a:lnTo>
                  <a:lnTo>
                    <a:pt x="143446" y="17297"/>
                  </a:lnTo>
                  <a:lnTo>
                    <a:pt x="143446" y="19913"/>
                  </a:lnTo>
                  <a:lnTo>
                    <a:pt x="144551" y="20967"/>
                  </a:lnTo>
                  <a:lnTo>
                    <a:pt x="147256" y="20967"/>
                  </a:lnTo>
                  <a:lnTo>
                    <a:pt x="148361" y="19913"/>
                  </a:lnTo>
                  <a:lnTo>
                    <a:pt x="148361" y="18605"/>
                  </a:lnTo>
                  <a:lnTo>
                    <a:pt x="148361" y="17297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46557" y="7250023"/>
              <a:ext cx="266065" cy="35560"/>
            </a:xfrm>
            <a:custGeom>
              <a:avLst/>
              <a:gdLst/>
              <a:ahLst/>
              <a:cxnLst/>
              <a:rect l="l" t="t" r="r" b="b"/>
              <a:pathLst>
                <a:path w="266065" h="35559">
                  <a:moveTo>
                    <a:pt x="4914" y="9169"/>
                  </a:moveTo>
                  <a:lnTo>
                    <a:pt x="3810" y="8115"/>
                  </a:lnTo>
                  <a:lnTo>
                    <a:pt x="1104" y="8115"/>
                  </a:lnTo>
                  <a:lnTo>
                    <a:pt x="0" y="9169"/>
                  </a:lnTo>
                  <a:lnTo>
                    <a:pt x="0" y="11785"/>
                  </a:lnTo>
                  <a:lnTo>
                    <a:pt x="1104" y="12839"/>
                  </a:lnTo>
                  <a:lnTo>
                    <a:pt x="3810" y="12839"/>
                  </a:lnTo>
                  <a:lnTo>
                    <a:pt x="4914" y="11785"/>
                  </a:lnTo>
                  <a:lnTo>
                    <a:pt x="4914" y="10477"/>
                  </a:lnTo>
                  <a:lnTo>
                    <a:pt x="4914" y="9169"/>
                  </a:lnTo>
                  <a:close/>
                </a:path>
                <a:path w="266065" h="35559">
                  <a:moveTo>
                    <a:pt x="10541" y="17284"/>
                  </a:moveTo>
                  <a:lnTo>
                    <a:pt x="9436" y="16230"/>
                  </a:lnTo>
                  <a:lnTo>
                    <a:pt x="7632" y="16230"/>
                  </a:lnTo>
                  <a:lnTo>
                    <a:pt x="6731" y="16230"/>
                  </a:lnTo>
                  <a:lnTo>
                    <a:pt x="4927" y="16230"/>
                  </a:lnTo>
                  <a:lnTo>
                    <a:pt x="3822" y="17284"/>
                  </a:lnTo>
                  <a:lnTo>
                    <a:pt x="3822" y="19900"/>
                  </a:lnTo>
                  <a:lnTo>
                    <a:pt x="4927" y="20955"/>
                  </a:lnTo>
                  <a:lnTo>
                    <a:pt x="6731" y="20955"/>
                  </a:lnTo>
                  <a:lnTo>
                    <a:pt x="7632" y="20955"/>
                  </a:lnTo>
                  <a:lnTo>
                    <a:pt x="9436" y="20955"/>
                  </a:lnTo>
                  <a:lnTo>
                    <a:pt x="10541" y="19900"/>
                  </a:lnTo>
                  <a:lnTo>
                    <a:pt x="10541" y="18592"/>
                  </a:lnTo>
                  <a:lnTo>
                    <a:pt x="10541" y="17284"/>
                  </a:lnTo>
                  <a:close/>
                </a:path>
                <a:path w="266065" h="35559">
                  <a:moveTo>
                    <a:pt x="10541" y="1054"/>
                  </a:moveTo>
                  <a:lnTo>
                    <a:pt x="9436" y="0"/>
                  </a:lnTo>
                  <a:lnTo>
                    <a:pt x="7632" y="0"/>
                  </a:lnTo>
                  <a:lnTo>
                    <a:pt x="6731" y="0"/>
                  </a:lnTo>
                  <a:lnTo>
                    <a:pt x="4927" y="0"/>
                  </a:lnTo>
                  <a:lnTo>
                    <a:pt x="3822" y="1054"/>
                  </a:lnTo>
                  <a:lnTo>
                    <a:pt x="3822" y="3670"/>
                  </a:lnTo>
                  <a:lnTo>
                    <a:pt x="4927" y="4724"/>
                  </a:lnTo>
                  <a:lnTo>
                    <a:pt x="6731" y="4724"/>
                  </a:lnTo>
                  <a:lnTo>
                    <a:pt x="7632" y="4724"/>
                  </a:lnTo>
                  <a:lnTo>
                    <a:pt x="9436" y="4724"/>
                  </a:lnTo>
                  <a:lnTo>
                    <a:pt x="10541" y="3670"/>
                  </a:lnTo>
                  <a:lnTo>
                    <a:pt x="10541" y="2362"/>
                  </a:lnTo>
                  <a:lnTo>
                    <a:pt x="10541" y="1054"/>
                  </a:lnTo>
                  <a:close/>
                </a:path>
                <a:path w="266065" h="35559">
                  <a:moveTo>
                    <a:pt x="14351" y="9169"/>
                  </a:moveTo>
                  <a:lnTo>
                    <a:pt x="13246" y="8115"/>
                  </a:lnTo>
                  <a:lnTo>
                    <a:pt x="10541" y="8115"/>
                  </a:lnTo>
                  <a:lnTo>
                    <a:pt x="9436" y="9169"/>
                  </a:lnTo>
                  <a:lnTo>
                    <a:pt x="9436" y="11785"/>
                  </a:lnTo>
                  <a:lnTo>
                    <a:pt x="10541" y="12839"/>
                  </a:lnTo>
                  <a:lnTo>
                    <a:pt x="13246" y="12839"/>
                  </a:lnTo>
                  <a:lnTo>
                    <a:pt x="14351" y="11785"/>
                  </a:lnTo>
                  <a:lnTo>
                    <a:pt x="14351" y="10477"/>
                  </a:lnTo>
                  <a:lnTo>
                    <a:pt x="14351" y="9169"/>
                  </a:lnTo>
                  <a:close/>
                </a:path>
                <a:path w="266065" h="35559">
                  <a:moveTo>
                    <a:pt x="19977" y="17284"/>
                  </a:moveTo>
                  <a:lnTo>
                    <a:pt x="18872" y="16230"/>
                  </a:lnTo>
                  <a:lnTo>
                    <a:pt x="17068" y="16230"/>
                  </a:lnTo>
                  <a:lnTo>
                    <a:pt x="16167" y="16230"/>
                  </a:lnTo>
                  <a:lnTo>
                    <a:pt x="14363" y="16230"/>
                  </a:lnTo>
                  <a:lnTo>
                    <a:pt x="13258" y="17284"/>
                  </a:lnTo>
                  <a:lnTo>
                    <a:pt x="13258" y="19900"/>
                  </a:lnTo>
                  <a:lnTo>
                    <a:pt x="14363" y="20955"/>
                  </a:lnTo>
                  <a:lnTo>
                    <a:pt x="16167" y="20955"/>
                  </a:lnTo>
                  <a:lnTo>
                    <a:pt x="17068" y="20955"/>
                  </a:lnTo>
                  <a:lnTo>
                    <a:pt x="18872" y="20955"/>
                  </a:lnTo>
                  <a:lnTo>
                    <a:pt x="19977" y="19900"/>
                  </a:lnTo>
                  <a:lnTo>
                    <a:pt x="19977" y="18592"/>
                  </a:lnTo>
                  <a:lnTo>
                    <a:pt x="19977" y="17284"/>
                  </a:lnTo>
                  <a:close/>
                </a:path>
                <a:path w="266065" h="35559">
                  <a:moveTo>
                    <a:pt x="19977" y="1054"/>
                  </a:moveTo>
                  <a:lnTo>
                    <a:pt x="18872" y="0"/>
                  </a:lnTo>
                  <a:lnTo>
                    <a:pt x="17068" y="0"/>
                  </a:lnTo>
                  <a:lnTo>
                    <a:pt x="16167" y="0"/>
                  </a:lnTo>
                  <a:lnTo>
                    <a:pt x="14363" y="0"/>
                  </a:lnTo>
                  <a:lnTo>
                    <a:pt x="13258" y="1054"/>
                  </a:lnTo>
                  <a:lnTo>
                    <a:pt x="13258" y="3670"/>
                  </a:lnTo>
                  <a:lnTo>
                    <a:pt x="14363" y="4724"/>
                  </a:lnTo>
                  <a:lnTo>
                    <a:pt x="16167" y="4724"/>
                  </a:lnTo>
                  <a:lnTo>
                    <a:pt x="17068" y="4724"/>
                  </a:lnTo>
                  <a:lnTo>
                    <a:pt x="18872" y="4724"/>
                  </a:lnTo>
                  <a:lnTo>
                    <a:pt x="19977" y="3670"/>
                  </a:lnTo>
                  <a:lnTo>
                    <a:pt x="19977" y="2362"/>
                  </a:lnTo>
                  <a:lnTo>
                    <a:pt x="19977" y="1054"/>
                  </a:lnTo>
                  <a:close/>
                </a:path>
                <a:path w="266065" h="35559">
                  <a:moveTo>
                    <a:pt x="23799" y="9169"/>
                  </a:moveTo>
                  <a:lnTo>
                    <a:pt x="22694" y="8115"/>
                  </a:lnTo>
                  <a:lnTo>
                    <a:pt x="19989" y="8115"/>
                  </a:lnTo>
                  <a:lnTo>
                    <a:pt x="18884" y="9169"/>
                  </a:lnTo>
                  <a:lnTo>
                    <a:pt x="18884" y="11785"/>
                  </a:lnTo>
                  <a:lnTo>
                    <a:pt x="19989" y="12839"/>
                  </a:lnTo>
                  <a:lnTo>
                    <a:pt x="22694" y="12839"/>
                  </a:lnTo>
                  <a:lnTo>
                    <a:pt x="23799" y="11785"/>
                  </a:lnTo>
                  <a:lnTo>
                    <a:pt x="23799" y="10477"/>
                  </a:lnTo>
                  <a:lnTo>
                    <a:pt x="23799" y="9169"/>
                  </a:lnTo>
                  <a:close/>
                </a:path>
                <a:path w="266065" h="35559">
                  <a:moveTo>
                    <a:pt x="29425" y="17284"/>
                  </a:moveTo>
                  <a:lnTo>
                    <a:pt x="28321" y="16230"/>
                  </a:lnTo>
                  <a:lnTo>
                    <a:pt x="26517" y="16230"/>
                  </a:lnTo>
                  <a:lnTo>
                    <a:pt x="25615" y="16230"/>
                  </a:lnTo>
                  <a:lnTo>
                    <a:pt x="23812" y="16230"/>
                  </a:lnTo>
                  <a:lnTo>
                    <a:pt x="22707" y="17284"/>
                  </a:lnTo>
                  <a:lnTo>
                    <a:pt x="22707" y="19900"/>
                  </a:lnTo>
                  <a:lnTo>
                    <a:pt x="23812" y="20955"/>
                  </a:lnTo>
                  <a:lnTo>
                    <a:pt x="25615" y="20955"/>
                  </a:lnTo>
                  <a:lnTo>
                    <a:pt x="26517" y="20955"/>
                  </a:lnTo>
                  <a:lnTo>
                    <a:pt x="28321" y="20955"/>
                  </a:lnTo>
                  <a:lnTo>
                    <a:pt x="29425" y="19900"/>
                  </a:lnTo>
                  <a:lnTo>
                    <a:pt x="29425" y="18592"/>
                  </a:lnTo>
                  <a:lnTo>
                    <a:pt x="29425" y="17284"/>
                  </a:lnTo>
                  <a:close/>
                </a:path>
                <a:path w="266065" h="35559">
                  <a:moveTo>
                    <a:pt x="29425" y="1054"/>
                  </a:moveTo>
                  <a:lnTo>
                    <a:pt x="28321" y="0"/>
                  </a:lnTo>
                  <a:lnTo>
                    <a:pt x="26517" y="0"/>
                  </a:lnTo>
                  <a:lnTo>
                    <a:pt x="25615" y="0"/>
                  </a:lnTo>
                  <a:lnTo>
                    <a:pt x="23812" y="0"/>
                  </a:lnTo>
                  <a:lnTo>
                    <a:pt x="22707" y="1054"/>
                  </a:lnTo>
                  <a:lnTo>
                    <a:pt x="22707" y="3670"/>
                  </a:lnTo>
                  <a:lnTo>
                    <a:pt x="23812" y="4724"/>
                  </a:lnTo>
                  <a:lnTo>
                    <a:pt x="25615" y="4724"/>
                  </a:lnTo>
                  <a:lnTo>
                    <a:pt x="26517" y="4724"/>
                  </a:lnTo>
                  <a:lnTo>
                    <a:pt x="28321" y="4724"/>
                  </a:lnTo>
                  <a:lnTo>
                    <a:pt x="29425" y="3670"/>
                  </a:lnTo>
                  <a:lnTo>
                    <a:pt x="29425" y="2362"/>
                  </a:lnTo>
                  <a:lnTo>
                    <a:pt x="29425" y="1054"/>
                  </a:lnTo>
                  <a:close/>
                </a:path>
                <a:path w="266065" h="35559">
                  <a:moveTo>
                    <a:pt x="33235" y="9169"/>
                  </a:moveTo>
                  <a:lnTo>
                    <a:pt x="32131" y="8115"/>
                  </a:lnTo>
                  <a:lnTo>
                    <a:pt x="29425" y="8115"/>
                  </a:lnTo>
                  <a:lnTo>
                    <a:pt x="28321" y="9169"/>
                  </a:lnTo>
                  <a:lnTo>
                    <a:pt x="28321" y="11785"/>
                  </a:lnTo>
                  <a:lnTo>
                    <a:pt x="29425" y="12839"/>
                  </a:lnTo>
                  <a:lnTo>
                    <a:pt x="32131" y="12839"/>
                  </a:lnTo>
                  <a:lnTo>
                    <a:pt x="33235" y="11785"/>
                  </a:lnTo>
                  <a:lnTo>
                    <a:pt x="33235" y="10477"/>
                  </a:lnTo>
                  <a:lnTo>
                    <a:pt x="33235" y="9169"/>
                  </a:lnTo>
                  <a:close/>
                </a:path>
                <a:path w="266065" h="35559">
                  <a:moveTo>
                    <a:pt x="38862" y="17284"/>
                  </a:moveTo>
                  <a:lnTo>
                    <a:pt x="37757" y="16230"/>
                  </a:lnTo>
                  <a:lnTo>
                    <a:pt x="35953" y="16230"/>
                  </a:lnTo>
                  <a:lnTo>
                    <a:pt x="35052" y="16230"/>
                  </a:lnTo>
                  <a:lnTo>
                    <a:pt x="33248" y="16230"/>
                  </a:lnTo>
                  <a:lnTo>
                    <a:pt x="32143" y="17284"/>
                  </a:lnTo>
                  <a:lnTo>
                    <a:pt x="32143" y="19900"/>
                  </a:lnTo>
                  <a:lnTo>
                    <a:pt x="33248" y="20955"/>
                  </a:lnTo>
                  <a:lnTo>
                    <a:pt x="35052" y="20955"/>
                  </a:lnTo>
                  <a:lnTo>
                    <a:pt x="35953" y="20955"/>
                  </a:lnTo>
                  <a:lnTo>
                    <a:pt x="37757" y="20955"/>
                  </a:lnTo>
                  <a:lnTo>
                    <a:pt x="38862" y="19900"/>
                  </a:lnTo>
                  <a:lnTo>
                    <a:pt x="38862" y="18592"/>
                  </a:lnTo>
                  <a:lnTo>
                    <a:pt x="38862" y="17284"/>
                  </a:lnTo>
                  <a:close/>
                </a:path>
                <a:path w="266065" h="35559">
                  <a:moveTo>
                    <a:pt x="38862" y="1054"/>
                  </a:moveTo>
                  <a:lnTo>
                    <a:pt x="37757" y="0"/>
                  </a:lnTo>
                  <a:lnTo>
                    <a:pt x="35953" y="0"/>
                  </a:lnTo>
                  <a:lnTo>
                    <a:pt x="35052" y="0"/>
                  </a:lnTo>
                  <a:lnTo>
                    <a:pt x="33248" y="0"/>
                  </a:lnTo>
                  <a:lnTo>
                    <a:pt x="32143" y="1054"/>
                  </a:lnTo>
                  <a:lnTo>
                    <a:pt x="32143" y="3670"/>
                  </a:lnTo>
                  <a:lnTo>
                    <a:pt x="33248" y="4724"/>
                  </a:lnTo>
                  <a:lnTo>
                    <a:pt x="35052" y="4724"/>
                  </a:lnTo>
                  <a:lnTo>
                    <a:pt x="35953" y="4724"/>
                  </a:lnTo>
                  <a:lnTo>
                    <a:pt x="37757" y="4724"/>
                  </a:lnTo>
                  <a:lnTo>
                    <a:pt x="38862" y="3670"/>
                  </a:lnTo>
                  <a:lnTo>
                    <a:pt x="38862" y="2362"/>
                  </a:lnTo>
                  <a:lnTo>
                    <a:pt x="38862" y="1054"/>
                  </a:lnTo>
                  <a:close/>
                </a:path>
                <a:path w="266065" h="35559">
                  <a:moveTo>
                    <a:pt x="42684" y="9169"/>
                  </a:moveTo>
                  <a:lnTo>
                    <a:pt x="41579" y="8115"/>
                  </a:lnTo>
                  <a:lnTo>
                    <a:pt x="38874" y="8115"/>
                  </a:lnTo>
                  <a:lnTo>
                    <a:pt x="37769" y="9169"/>
                  </a:lnTo>
                  <a:lnTo>
                    <a:pt x="37769" y="11785"/>
                  </a:lnTo>
                  <a:lnTo>
                    <a:pt x="38874" y="12839"/>
                  </a:lnTo>
                  <a:lnTo>
                    <a:pt x="41579" y="12839"/>
                  </a:lnTo>
                  <a:lnTo>
                    <a:pt x="42684" y="11785"/>
                  </a:lnTo>
                  <a:lnTo>
                    <a:pt x="42684" y="10477"/>
                  </a:lnTo>
                  <a:lnTo>
                    <a:pt x="42684" y="9169"/>
                  </a:lnTo>
                  <a:close/>
                </a:path>
                <a:path w="266065" h="35559">
                  <a:moveTo>
                    <a:pt x="48310" y="17284"/>
                  </a:moveTo>
                  <a:lnTo>
                    <a:pt x="47205" y="16230"/>
                  </a:lnTo>
                  <a:lnTo>
                    <a:pt x="44500" y="16230"/>
                  </a:lnTo>
                  <a:lnTo>
                    <a:pt x="43395" y="17284"/>
                  </a:lnTo>
                  <a:lnTo>
                    <a:pt x="43395" y="19900"/>
                  </a:lnTo>
                  <a:lnTo>
                    <a:pt x="44500" y="20955"/>
                  </a:lnTo>
                  <a:lnTo>
                    <a:pt x="47205" y="20955"/>
                  </a:lnTo>
                  <a:lnTo>
                    <a:pt x="48310" y="19900"/>
                  </a:lnTo>
                  <a:lnTo>
                    <a:pt x="48310" y="18592"/>
                  </a:lnTo>
                  <a:lnTo>
                    <a:pt x="48310" y="17284"/>
                  </a:lnTo>
                  <a:close/>
                </a:path>
                <a:path w="266065" h="35559">
                  <a:moveTo>
                    <a:pt x="48310" y="1054"/>
                  </a:moveTo>
                  <a:lnTo>
                    <a:pt x="47205" y="0"/>
                  </a:lnTo>
                  <a:lnTo>
                    <a:pt x="44500" y="0"/>
                  </a:lnTo>
                  <a:lnTo>
                    <a:pt x="43395" y="1054"/>
                  </a:lnTo>
                  <a:lnTo>
                    <a:pt x="43395" y="3670"/>
                  </a:lnTo>
                  <a:lnTo>
                    <a:pt x="44500" y="4724"/>
                  </a:lnTo>
                  <a:lnTo>
                    <a:pt x="47205" y="4724"/>
                  </a:lnTo>
                  <a:lnTo>
                    <a:pt x="48310" y="3670"/>
                  </a:lnTo>
                  <a:lnTo>
                    <a:pt x="48310" y="2362"/>
                  </a:lnTo>
                  <a:lnTo>
                    <a:pt x="48310" y="1054"/>
                  </a:lnTo>
                  <a:close/>
                </a:path>
                <a:path w="266065" h="35559">
                  <a:moveTo>
                    <a:pt x="57746" y="17284"/>
                  </a:moveTo>
                  <a:lnTo>
                    <a:pt x="56642" y="16230"/>
                  </a:lnTo>
                  <a:lnTo>
                    <a:pt x="53936" y="16230"/>
                  </a:lnTo>
                  <a:lnTo>
                    <a:pt x="52832" y="17284"/>
                  </a:lnTo>
                  <a:lnTo>
                    <a:pt x="52832" y="19900"/>
                  </a:lnTo>
                  <a:lnTo>
                    <a:pt x="53936" y="20955"/>
                  </a:lnTo>
                  <a:lnTo>
                    <a:pt x="56642" y="20955"/>
                  </a:lnTo>
                  <a:lnTo>
                    <a:pt x="57746" y="19900"/>
                  </a:lnTo>
                  <a:lnTo>
                    <a:pt x="57746" y="18592"/>
                  </a:lnTo>
                  <a:lnTo>
                    <a:pt x="57746" y="17284"/>
                  </a:lnTo>
                  <a:close/>
                </a:path>
                <a:path w="266065" h="35559">
                  <a:moveTo>
                    <a:pt x="178701" y="31724"/>
                  </a:moveTo>
                  <a:lnTo>
                    <a:pt x="177596" y="30670"/>
                  </a:lnTo>
                  <a:lnTo>
                    <a:pt x="174891" y="30670"/>
                  </a:lnTo>
                  <a:lnTo>
                    <a:pt x="173786" y="31724"/>
                  </a:lnTo>
                  <a:lnTo>
                    <a:pt x="173786" y="34340"/>
                  </a:lnTo>
                  <a:lnTo>
                    <a:pt x="174891" y="35394"/>
                  </a:lnTo>
                  <a:lnTo>
                    <a:pt x="177596" y="35394"/>
                  </a:lnTo>
                  <a:lnTo>
                    <a:pt x="178701" y="34340"/>
                  </a:lnTo>
                  <a:lnTo>
                    <a:pt x="178701" y="33032"/>
                  </a:lnTo>
                  <a:lnTo>
                    <a:pt x="178701" y="31724"/>
                  </a:lnTo>
                  <a:close/>
                </a:path>
                <a:path w="266065" h="35559">
                  <a:moveTo>
                    <a:pt x="178701" y="15481"/>
                  </a:moveTo>
                  <a:lnTo>
                    <a:pt x="177596" y="14427"/>
                  </a:lnTo>
                  <a:lnTo>
                    <a:pt x="174891" y="14427"/>
                  </a:lnTo>
                  <a:lnTo>
                    <a:pt x="173786" y="15481"/>
                  </a:lnTo>
                  <a:lnTo>
                    <a:pt x="173786" y="18097"/>
                  </a:lnTo>
                  <a:lnTo>
                    <a:pt x="174891" y="19151"/>
                  </a:lnTo>
                  <a:lnTo>
                    <a:pt x="177596" y="19151"/>
                  </a:lnTo>
                  <a:lnTo>
                    <a:pt x="178701" y="18097"/>
                  </a:lnTo>
                  <a:lnTo>
                    <a:pt x="178701" y="16789"/>
                  </a:lnTo>
                  <a:lnTo>
                    <a:pt x="178701" y="15481"/>
                  </a:lnTo>
                  <a:close/>
                </a:path>
                <a:path w="266065" h="35559">
                  <a:moveTo>
                    <a:pt x="184327" y="23609"/>
                  </a:moveTo>
                  <a:lnTo>
                    <a:pt x="183222" y="22555"/>
                  </a:lnTo>
                  <a:lnTo>
                    <a:pt x="180517" y="22555"/>
                  </a:lnTo>
                  <a:lnTo>
                    <a:pt x="179412" y="23609"/>
                  </a:lnTo>
                  <a:lnTo>
                    <a:pt x="179412" y="26225"/>
                  </a:lnTo>
                  <a:lnTo>
                    <a:pt x="180517" y="27279"/>
                  </a:lnTo>
                  <a:lnTo>
                    <a:pt x="183222" y="27279"/>
                  </a:lnTo>
                  <a:lnTo>
                    <a:pt x="184327" y="26225"/>
                  </a:lnTo>
                  <a:lnTo>
                    <a:pt x="184327" y="24917"/>
                  </a:lnTo>
                  <a:lnTo>
                    <a:pt x="184327" y="23609"/>
                  </a:lnTo>
                  <a:close/>
                </a:path>
                <a:path w="266065" h="35559">
                  <a:moveTo>
                    <a:pt x="189953" y="31724"/>
                  </a:moveTo>
                  <a:lnTo>
                    <a:pt x="188849" y="30670"/>
                  </a:lnTo>
                  <a:lnTo>
                    <a:pt x="187045" y="30670"/>
                  </a:lnTo>
                  <a:lnTo>
                    <a:pt x="186143" y="30670"/>
                  </a:lnTo>
                  <a:lnTo>
                    <a:pt x="184340" y="30670"/>
                  </a:lnTo>
                  <a:lnTo>
                    <a:pt x="183235" y="31724"/>
                  </a:lnTo>
                  <a:lnTo>
                    <a:pt x="183235" y="34340"/>
                  </a:lnTo>
                  <a:lnTo>
                    <a:pt x="184340" y="35394"/>
                  </a:lnTo>
                  <a:lnTo>
                    <a:pt x="186143" y="35394"/>
                  </a:lnTo>
                  <a:lnTo>
                    <a:pt x="187045" y="35394"/>
                  </a:lnTo>
                  <a:lnTo>
                    <a:pt x="188849" y="35394"/>
                  </a:lnTo>
                  <a:lnTo>
                    <a:pt x="189953" y="34340"/>
                  </a:lnTo>
                  <a:lnTo>
                    <a:pt x="189953" y="33032"/>
                  </a:lnTo>
                  <a:lnTo>
                    <a:pt x="189953" y="31724"/>
                  </a:lnTo>
                  <a:close/>
                </a:path>
                <a:path w="266065" h="35559">
                  <a:moveTo>
                    <a:pt x="189953" y="15481"/>
                  </a:moveTo>
                  <a:lnTo>
                    <a:pt x="188849" y="14427"/>
                  </a:lnTo>
                  <a:lnTo>
                    <a:pt x="187045" y="14427"/>
                  </a:lnTo>
                  <a:lnTo>
                    <a:pt x="186143" y="14427"/>
                  </a:lnTo>
                  <a:lnTo>
                    <a:pt x="184340" y="14427"/>
                  </a:lnTo>
                  <a:lnTo>
                    <a:pt x="183235" y="15481"/>
                  </a:lnTo>
                  <a:lnTo>
                    <a:pt x="183235" y="18097"/>
                  </a:lnTo>
                  <a:lnTo>
                    <a:pt x="184340" y="19151"/>
                  </a:lnTo>
                  <a:lnTo>
                    <a:pt x="186143" y="19151"/>
                  </a:lnTo>
                  <a:lnTo>
                    <a:pt x="187045" y="19151"/>
                  </a:lnTo>
                  <a:lnTo>
                    <a:pt x="188849" y="19151"/>
                  </a:lnTo>
                  <a:lnTo>
                    <a:pt x="189953" y="18097"/>
                  </a:lnTo>
                  <a:lnTo>
                    <a:pt x="189953" y="16789"/>
                  </a:lnTo>
                  <a:lnTo>
                    <a:pt x="189953" y="15481"/>
                  </a:lnTo>
                  <a:close/>
                </a:path>
                <a:path w="266065" h="35559">
                  <a:moveTo>
                    <a:pt x="193776" y="23609"/>
                  </a:moveTo>
                  <a:lnTo>
                    <a:pt x="192671" y="22555"/>
                  </a:lnTo>
                  <a:lnTo>
                    <a:pt x="189966" y="22555"/>
                  </a:lnTo>
                  <a:lnTo>
                    <a:pt x="188861" y="23609"/>
                  </a:lnTo>
                  <a:lnTo>
                    <a:pt x="188861" y="26225"/>
                  </a:lnTo>
                  <a:lnTo>
                    <a:pt x="189966" y="27279"/>
                  </a:lnTo>
                  <a:lnTo>
                    <a:pt x="192671" y="27279"/>
                  </a:lnTo>
                  <a:lnTo>
                    <a:pt x="193776" y="26225"/>
                  </a:lnTo>
                  <a:lnTo>
                    <a:pt x="193776" y="24917"/>
                  </a:lnTo>
                  <a:lnTo>
                    <a:pt x="193776" y="23609"/>
                  </a:lnTo>
                  <a:close/>
                </a:path>
                <a:path w="266065" h="35559">
                  <a:moveTo>
                    <a:pt x="199390" y="31724"/>
                  </a:moveTo>
                  <a:lnTo>
                    <a:pt x="198285" y="30670"/>
                  </a:lnTo>
                  <a:lnTo>
                    <a:pt x="196481" y="30670"/>
                  </a:lnTo>
                  <a:lnTo>
                    <a:pt x="195580" y="30670"/>
                  </a:lnTo>
                  <a:lnTo>
                    <a:pt x="193776" y="30670"/>
                  </a:lnTo>
                  <a:lnTo>
                    <a:pt x="192671" y="31724"/>
                  </a:lnTo>
                  <a:lnTo>
                    <a:pt x="192671" y="34340"/>
                  </a:lnTo>
                  <a:lnTo>
                    <a:pt x="193776" y="35394"/>
                  </a:lnTo>
                  <a:lnTo>
                    <a:pt x="195580" y="35394"/>
                  </a:lnTo>
                  <a:lnTo>
                    <a:pt x="196481" y="35394"/>
                  </a:lnTo>
                  <a:lnTo>
                    <a:pt x="198285" y="35394"/>
                  </a:lnTo>
                  <a:lnTo>
                    <a:pt x="199390" y="34340"/>
                  </a:lnTo>
                  <a:lnTo>
                    <a:pt x="199390" y="33032"/>
                  </a:lnTo>
                  <a:lnTo>
                    <a:pt x="199390" y="31724"/>
                  </a:lnTo>
                  <a:close/>
                </a:path>
                <a:path w="266065" h="35559">
                  <a:moveTo>
                    <a:pt x="199390" y="15481"/>
                  </a:moveTo>
                  <a:lnTo>
                    <a:pt x="198285" y="14427"/>
                  </a:lnTo>
                  <a:lnTo>
                    <a:pt x="196481" y="14427"/>
                  </a:lnTo>
                  <a:lnTo>
                    <a:pt x="195580" y="14427"/>
                  </a:lnTo>
                  <a:lnTo>
                    <a:pt x="193776" y="14427"/>
                  </a:lnTo>
                  <a:lnTo>
                    <a:pt x="192671" y="15481"/>
                  </a:lnTo>
                  <a:lnTo>
                    <a:pt x="192671" y="18097"/>
                  </a:lnTo>
                  <a:lnTo>
                    <a:pt x="193776" y="19151"/>
                  </a:lnTo>
                  <a:lnTo>
                    <a:pt x="195580" y="19151"/>
                  </a:lnTo>
                  <a:lnTo>
                    <a:pt x="196481" y="19151"/>
                  </a:lnTo>
                  <a:lnTo>
                    <a:pt x="198285" y="19151"/>
                  </a:lnTo>
                  <a:lnTo>
                    <a:pt x="199390" y="18097"/>
                  </a:lnTo>
                  <a:lnTo>
                    <a:pt x="199390" y="16789"/>
                  </a:lnTo>
                  <a:lnTo>
                    <a:pt x="199390" y="15481"/>
                  </a:lnTo>
                  <a:close/>
                </a:path>
                <a:path w="266065" h="35559">
                  <a:moveTo>
                    <a:pt x="203212" y="23609"/>
                  </a:moveTo>
                  <a:lnTo>
                    <a:pt x="202107" y="22555"/>
                  </a:lnTo>
                  <a:lnTo>
                    <a:pt x="199402" y="22555"/>
                  </a:lnTo>
                  <a:lnTo>
                    <a:pt x="198297" y="23609"/>
                  </a:lnTo>
                  <a:lnTo>
                    <a:pt x="198297" y="26225"/>
                  </a:lnTo>
                  <a:lnTo>
                    <a:pt x="199402" y="27279"/>
                  </a:lnTo>
                  <a:lnTo>
                    <a:pt x="202107" y="27279"/>
                  </a:lnTo>
                  <a:lnTo>
                    <a:pt x="203212" y="26225"/>
                  </a:lnTo>
                  <a:lnTo>
                    <a:pt x="203212" y="24917"/>
                  </a:lnTo>
                  <a:lnTo>
                    <a:pt x="203212" y="23609"/>
                  </a:lnTo>
                  <a:close/>
                </a:path>
                <a:path w="266065" h="35559">
                  <a:moveTo>
                    <a:pt x="208838" y="31724"/>
                  </a:moveTo>
                  <a:lnTo>
                    <a:pt x="207733" y="30670"/>
                  </a:lnTo>
                  <a:lnTo>
                    <a:pt x="205930" y="30670"/>
                  </a:lnTo>
                  <a:lnTo>
                    <a:pt x="205028" y="30670"/>
                  </a:lnTo>
                  <a:lnTo>
                    <a:pt x="203225" y="30670"/>
                  </a:lnTo>
                  <a:lnTo>
                    <a:pt x="202120" y="31724"/>
                  </a:lnTo>
                  <a:lnTo>
                    <a:pt x="202120" y="34340"/>
                  </a:lnTo>
                  <a:lnTo>
                    <a:pt x="203225" y="35394"/>
                  </a:lnTo>
                  <a:lnTo>
                    <a:pt x="205028" y="35394"/>
                  </a:lnTo>
                  <a:lnTo>
                    <a:pt x="205930" y="35394"/>
                  </a:lnTo>
                  <a:lnTo>
                    <a:pt x="207733" y="35394"/>
                  </a:lnTo>
                  <a:lnTo>
                    <a:pt x="208838" y="34340"/>
                  </a:lnTo>
                  <a:lnTo>
                    <a:pt x="208838" y="33032"/>
                  </a:lnTo>
                  <a:lnTo>
                    <a:pt x="208838" y="31724"/>
                  </a:lnTo>
                  <a:close/>
                </a:path>
                <a:path w="266065" h="35559">
                  <a:moveTo>
                    <a:pt x="208838" y="15481"/>
                  </a:moveTo>
                  <a:lnTo>
                    <a:pt x="207733" y="14427"/>
                  </a:lnTo>
                  <a:lnTo>
                    <a:pt x="205930" y="14427"/>
                  </a:lnTo>
                  <a:lnTo>
                    <a:pt x="205028" y="14427"/>
                  </a:lnTo>
                  <a:lnTo>
                    <a:pt x="203225" y="14427"/>
                  </a:lnTo>
                  <a:lnTo>
                    <a:pt x="202120" y="15481"/>
                  </a:lnTo>
                  <a:lnTo>
                    <a:pt x="202120" y="18097"/>
                  </a:lnTo>
                  <a:lnTo>
                    <a:pt x="203225" y="19151"/>
                  </a:lnTo>
                  <a:lnTo>
                    <a:pt x="205028" y="19151"/>
                  </a:lnTo>
                  <a:lnTo>
                    <a:pt x="205930" y="19151"/>
                  </a:lnTo>
                  <a:lnTo>
                    <a:pt x="207733" y="19151"/>
                  </a:lnTo>
                  <a:lnTo>
                    <a:pt x="208838" y="18097"/>
                  </a:lnTo>
                  <a:lnTo>
                    <a:pt x="208838" y="16789"/>
                  </a:lnTo>
                  <a:lnTo>
                    <a:pt x="208838" y="15481"/>
                  </a:lnTo>
                  <a:close/>
                </a:path>
                <a:path w="266065" h="35559">
                  <a:moveTo>
                    <a:pt x="212661" y="23609"/>
                  </a:moveTo>
                  <a:lnTo>
                    <a:pt x="211556" y="22555"/>
                  </a:lnTo>
                  <a:lnTo>
                    <a:pt x="208851" y="22555"/>
                  </a:lnTo>
                  <a:lnTo>
                    <a:pt x="207746" y="23609"/>
                  </a:lnTo>
                  <a:lnTo>
                    <a:pt x="207746" y="26225"/>
                  </a:lnTo>
                  <a:lnTo>
                    <a:pt x="208851" y="27279"/>
                  </a:lnTo>
                  <a:lnTo>
                    <a:pt x="211556" y="27279"/>
                  </a:lnTo>
                  <a:lnTo>
                    <a:pt x="212661" y="26225"/>
                  </a:lnTo>
                  <a:lnTo>
                    <a:pt x="212661" y="24917"/>
                  </a:lnTo>
                  <a:lnTo>
                    <a:pt x="212661" y="23609"/>
                  </a:lnTo>
                  <a:close/>
                </a:path>
                <a:path w="266065" h="35559">
                  <a:moveTo>
                    <a:pt x="218287" y="31724"/>
                  </a:moveTo>
                  <a:lnTo>
                    <a:pt x="217182" y="30670"/>
                  </a:lnTo>
                  <a:lnTo>
                    <a:pt x="215379" y="30670"/>
                  </a:lnTo>
                  <a:lnTo>
                    <a:pt x="214477" y="30670"/>
                  </a:lnTo>
                  <a:lnTo>
                    <a:pt x="212674" y="30670"/>
                  </a:lnTo>
                  <a:lnTo>
                    <a:pt x="211569" y="31724"/>
                  </a:lnTo>
                  <a:lnTo>
                    <a:pt x="211569" y="34340"/>
                  </a:lnTo>
                  <a:lnTo>
                    <a:pt x="212674" y="35394"/>
                  </a:lnTo>
                  <a:lnTo>
                    <a:pt x="214477" y="35394"/>
                  </a:lnTo>
                  <a:lnTo>
                    <a:pt x="215379" y="35394"/>
                  </a:lnTo>
                  <a:lnTo>
                    <a:pt x="217182" y="35394"/>
                  </a:lnTo>
                  <a:lnTo>
                    <a:pt x="218287" y="34340"/>
                  </a:lnTo>
                  <a:lnTo>
                    <a:pt x="218287" y="33032"/>
                  </a:lnTo>
                  <a:lnTo>
                    <a:pt x="218287" y="31724"/>
                  </a:lnTo>
                  <a:close/>
                </a:path>
                <a:path w="266065" h="35559">
                  <a:moveTo>
                    <a:pt x="218287" y="15481"/>
                  </a:moveTo>
                  <a:lnTo>
                    <a:pt x="217182" y="14427"/>
                  </a:lnTo>
                  <a:lnTo>
                    <a:pt x="215379" y="14427"/>
                  </a:lnTo>
                  <a:lnTo>
                    <a:pt x="214477" y="14427"/>
                  </a:lnTo>
                  <a:lnTo>
                    <a:pt x="212674" y="14427"/>
                  </a:lnTo>
                  <a:lnTo>
                    <a:pt x="211569" y="15481"/>
                  </a:lnTo>
                  <a:lnTo>
                    <a:pt x="211569" y="18097"/>
                  </a:lnTo>
                  <a:lnTo>
                    <a:pt x="212674" y="19151"/>
                  </a:lnTo>
                  <a:lnTo>
                    <a:pt x="214477" y="19151"/>
                  </a:lnTo>
                  <a:lnTo>
                    <a:pt x="215379" y="19151"/>
                  </a:lnTo>
                  <a:lnTo>
                    <a:pt x="217182" y="19151"/>
                  </a:lnTo>
                  <a:lnTo>
                    <a:pt x="218287" y="18097"/>
                  </a:lnTo>
                  <a:lnTo>
                    <a:pt x="218287" y="16789"/>
                  </a:lnTo>
                  <a:lnTo>
                    <a:pt x="218287" y="15481"/>
                  </a:lnTo>
                  <a:close/>
                </a:path>
                <a:path w="266065" h="35559">
                  <a:moveTo>
                    <a:pt x="222097" y="23609"/>
                  </a:moveTo>
                  <a:lnTo>
                    <a:pt x="220992" y="22555"/>
                  </a:lnTo>
                  <a:lnTo>
                    <a:pt x="218287" y="22555"/>
                  </a:lnTo>
                  <a:lnTo>
                    <a:pt x="217182" y="23609"/>
                  </a:lnTo>
                  <a:lnTo>
                    <a:pt x="217182" y="26225"/>
                  </a:lnTo>
                  <a:lnTo>
                    <a:pt x="218287" y="27279"/>
                  </a:lnTo>
                  <a:lnTo>
                    <a:pt x="220992" y="27279"/>
                  </a:lnTo>
                  <a:lnTo>
                    <a:pt x="222097" y="26225"/>
                  </a:lnTo>
                  <a:lnTo>
                    <a:pt x="222097" y="24917"/>
                  </a:lnTo>
                  <a:lnTo>
                    <a:pt x="222097" y="23609"/>
                  </a:lnTo>
                  <a:close/>
                </a:path>
                <a:path w="266065" h="35559">
                  <a:moveTo>
                    <a:pt x="227723" y="31724"/>
                  </a:moveTo>
                  <a:lnTo>
                    <a:pt x="226618" y="30670"/>
                  </a:lnTo>
                  <a:lnTo>
                    <a:pt x="224815" y="30670"/>
                  </a:lnTo>
                  <a:lnTo>
                    <a:pt x="223913" y="30670"/>
                  </a:lnTo>
                  <a:lnTo>
                    <a:pt x="222110" y="30670"/>
                  </a:lnTo>
                  <a:lnTo>
                    <a:pt x="221005" y="31724"/>
                  </a:lnTo>
                  <a:lnTo>
                    <a:pt x="221005" y="34340"/>
                  </a:lnTo>
                  <a:lnTo>
                    <a:pt x="222110" y="35394"/>
                  </a:lnTo>
                  <a:lnTo>
                    <a:pt x="223913" y="35394"/>
                  </a:lnTo>
                  <a:lnTo>
                    <a:pt x="224815" y="35394"/>
                  </a:lnTo>
                  <a:lnTo>
                    <a:pt x="226618" y="35394"/>
                  </a:lnTo>
                  <a:lnTo>
                    <a:pt x="227723" y="34340"/>
                  </a:lnTo>
                  <a:lnTo>
                    <a:pt x="227723" y="33032"/>
                  </a:lnTo>
                  <a:lnTo>
                    <a:pt x="227723" y="31724"/>
                  </a:lnTo>
                  <a:close/>
                </a:path>
                <a:path w="266065" h="35559">
                  <a:moveTo>
                    <a:pt x="227723" y="15481"/>
                  </a:moveTo>
                  <a:lnTo>
                    <a:pt x="226618" y="14427"/>
                  </a:lnTo>
                  <a:lnTo>
                    <a:pt x="224815" y="14427"/>
                  </a:lnTo>
                  <a:lnTo>
                    <a:pt x="223913" y="14427"/>
                  </a:lnTo>
                  <a:lnTo>
                    <a:pt x="222110" y="14427"/>
                  </a:lnTo>
                  <a:lnTo>
                    <a:pt x="221005" y="15481"/>
                  </a:lnTo>
                  <a:lnTo>
                    <a:pt x="221005" y="18097"/>
                  </a:lnTo>
                  <a:lnTo>
                    <a:pt x="222110" y="19151"/>
                  </a:lnTo>
                  <a:lnTo>
                    <a:pt x="223913" y="19151"/>
                  </a:lnTo>
                  <a:lnTo>
                    <a:pt x="224815" y="19151"/>
                  </a:lnTo>
                  <a:lnTo>
                    <a:pt x="226618" y="19151"/>
                  </a:lnTo>
                  <a:lnTo>
                    <a:pt x="227723" y="18097"/>
                  </a:lnTo>
                  <a:lnTo>
                    <a:pt x="227723" y="16789"/>
                  </a:lnTo>
                  <a:lnTo>
                    <a:pt x="227723" y="15481"/>
                  </a:lnTo>
                  <a:close/>
                </a:path>
                <a:path w="266065" h="35559">
                  <a:moveTo>
                    <a:pt x="231546" y="23609"/>
                  </a:moveTo>
                  <a:lnTo>
                    <a:pt x="230441" y="22555"/>
                  </a:lnTo>
                  <a:lnTo>
                    <a:pt x="227736" y="22555"/>
                  </a:lnTo>
                  <a:lnTo>
                    <a:pt x="226631" y="23609"/>
                  </a:lnTo>
                  <a:lnTo>
                    <a:pt x="226631" y="26225"/>
                  </a:lnTo>
                  <a:lnTo>
                    <a:pt x="227736" y="27279"/>
                  </a:lnTo>
                  <a:lnTo>
                    <a:pt x="230441" y="27279"/>
                  </a:lnTo>
                  <a:lnTo>
                    <a:pt x="231546" y="26225"/>
                  </a:lnTo>
                  <a:lnTo>
                    <a:pt x="231546" y="24917"/>
                  </a:lnTo>
                  <a:lnTo>
                    <a:pt x="231546" y="23609"/>
                  </a:lnTo>
                  <a:close/>
                </a:path>
                <a:path w="266065" h="35559">
                  <a:moveTo>
                    <a:pt x="237172" y="31724"/>
                  </a:moveTo>
                  <a:lnTo>
                    <a:pt x="236067" y="30670"/>
                  </a:lnTo>
                  <a:lnTo>
                    <a:pt x="234264" y="30670"/>
                  </a:lnTo>
                  <a:lnTo>
                    <a:pt x="233362" y="30670"/>
                  </a:lnTo>
                  <a:lnTo>
                    <a:pt x="231559" y="30670"/>
                  </a:lnTo>
                  <a:lnTo>
                    <a:pt x="230454" y="31724"/>
                  </a:lnTo>
                  <a:lnTo>
                    <a:pt x="230454" y="34340"/>
                  </a:lnTo>
                  <a:lnTo>
                    <a:pt x="231559" y="35394"/>
                  </a:lnTo>
                  <a:lnTo>
                    <a:pt x="233362" y="35394"/>
                  </a:lnTo>
                  <a:lnTo>
                    <a:pt x="234264" y="35394"/>
                  </a:lnTo>
                  <a:lnTo>
                    <a:pt x="236067" y="35394"/>
                  </a:lnTo>
                  <a:lnTo>
                    <a:pt x="237172" y="34340"/>
                  </a:lnTo>
                  <a:lnTo>
                    <a:pt x="237172" y="33032"/>
                  </a:lnTo>
                  <a:lnTo>
                    <a:pt x="237172" y="31724"/>
                  </a:lnTo>
                  <a:close/>
                </a:path>
                <a:path w="266065" h="35559">
                  <a:moveTo>
                    <a:pt x="237172" y="15481"/>
                  </a:moveTo>
                  <a:lnTo>
                    <a:pt x="236067" y="14427"/>
                  </a:lnTo>
                  <a:lnTo>
                    <a:pt x="234264" y="14427"/>
                  </a:lnTo>
                  <a:lnTo>
                    <a:pt x="233362" y="14427"/>
                  </a:lnTo>
                  <a:lnTo>
                    <a:pt x="231559" y="14427"/>
                  </a:lnTo>
                  <a:lnTo>
                    <a:pt x="230454" y="15481"/>
                  </a:lnTo>
                  <a:lnTo>
                    <a:pt x="230454" y="18097"/>
                  </a:lnTo>
                  <a:lnTo>
                    <a:pt x="231559" y="19151"/>
                  </a:lnTo>
                  <a:lnTo>
                    <a:pt x="233362" y="19151"/>
                  </a:lnTo>
                  <a:lnTo>
                    <a:pt x="234264" y="19151"/>
                  </a:lnTo>
                  <a:lnTo>
                    <a:pt x="236067" y="19151"/>
                  </a:lnTo>
                  <a:lnTo>
                    <a:pt x="237172" y="18097"/>
                  </a:lnTo>
                  <a:lnTo>
                    <a:pt x="237172" y="16789"/>
                  </a:lnTo>
                  <a:lnTo>
                    <a:pt x="237172" y="15481"/>
                  </a:lnTo>
                  <a:close/>
                </a:path>
                <a:path w="266065" h="35559">
                  <a:moveTo>
                    <a:pt x="240982" y="23609"/>
                  </a:moveTo>
                  <a:lnTo>
                    <a:pt x="239877" y="22555"/>
                  </a:lnTo>
                  <a:lnTo>
                    <a:pt x="237172" y="22555"/>
                  </a:lnTo>
                  <a:lnTo>
                    <a:pt x="236067" y="23609"/>
                  </a:lnTo>
                  <a:lnTo>
                    <a:pt x="236067" y="26225"/>
                  </a:lnTo>
                  <a:lnTo>
                    <a:pt x="237172" y="27279"/>
                  </a:lnTo>
                  <a:lnTo>
                    <a:pt x="239877" y="27279"/>
                  </a:lnTo>
                  <a:lnTo>
                    <a:pt x="240982" y="26225"/>
                  </a:lnTo>
                  <a:lnTo>
                    <a:pt x="240982" y="24917"/>
                  </a:lnTo>
                  <a:lnTo>
                    <a:pt x="240982" y="23609"/>
                  </a:lnTo>
                  <a:close/>
                </a:path>
                <a:path w="266065" h="35559">
                  <a:moveTo>
                    <a:pt x="246608" y="31724"/>
                  </a:moveTo>
                  <a:lnTo>
                    <a:pt x="245503" y="30670"/>
                  </a:lnTo>
                  <a:lnTo>
                    <a:pt x="243700" y="30670"/>
                  </a:lnTo>
                  <a:lnTo>
                    <a:pt x="242798" y="30670"/>
                  </a:lnTo>
                  <a:lnTo>
                    <a:pt x="240995" y="30670"/>
                  </a:lnTo>
                  <a:lnTo>
                    <a:pt x="239890" y="31724"/>
                  </a:lnTo>
                  <a:lnTo>
                    <a:pt x="239890" y="34340"/>
                  </a:lnTo>
                  <a:lnTo>
                    <a:pt x="240995" y="35394"/>
                  </a:lnTo>
                  <a:lnTo>
                    <a:pt x="242798" y="35394"/>
                  </a:lnTo>
                  <a:lnTo>
                    <a:pt x="243700" y="35394"/>
                  </a:lnTo>
                  <a:lnTo>
                    <a:pt x="245503" y="35394"/>
                  </a:lnTo>
                  <a:lnTo>
                    <a:pt x="246608" y="34340"/>
                  </a:lnTo>
                  <a:lnTo>
                    <a:pt x="246608" y="33032"/>
                  </a:lnTo>
                  <a:lnTo>
                    <a:pt x="246608" y="31724"/>
                  </a:lnTo>
                  <a:close/>
                </a:path>
                <a:path w="266065" h="35559">
                  <a:moveTo>
                    <a:pt x="246608" y="15481"/>
                  </a:moveTo>
                  <a:lnTo>
                    <a:pt x="245503" y="14427"/>
                  </a:lnTo>
                  <a:lnTo>
                    <a:pt x="243700" y="14427"/>
                  </a:lnTo>
                  <a:lnTo>
                    <a:pt x="242798" y="14427"/>
                  </a:lnTo>
                  <a:lnTo>
                    <a:pt x="240995" y="14427"/>
                  </a:lnTo>
                  <a:lnTo>
                    <a:pt x="239890" y="15481"/>
                  </a:lnTo>
                  <a:lnTo>
                    <a:pt x="239890" y="18097"/>
                  </a:lnTo>
                  <a:lnTo>
                    <a:pt x="240995" y="19151"/>
                  </a:lnTo>
                  <a:lnTo>
                    <a:pt x="242798" y="19151"/>
                  </a:lnTo>
                  <a:lnTo>
                    <a:pt x="243700" y="19151"/>
                  </a:lnTo>
                  <a:lnTo>
                    <a:pt x="245503" y="19151"/>
                  </a:lnTo>
                  <a:lnTo>
                    <a:pt x="246608" y="18097"/>
                  </a:lnTo>
                  <a:lnTo>
                    <a:pt x="246608" y="16789"/>
                  </a:lnTo>
                  <a:lnTo>
                    <a:pt x="246608" y="15481"/>
                  </a:lnTo>
                  <a:close/>
                </a:path>
                <a:path w="266065" h="35559">
                  <a:moveTo>
                    <a:pt x="250431" y="23609"/>
                  </a:moveTo>
                  <a:lnTo>
                    <a:pt x="249326" y="22555"/>
                  </a:lnTo>
                  <a:lnTo>
                    <a:pt x="246621" y="22555"/>
                  </a:lnTo>
                  <a:lnTo>
                    <a:pt x="245516" y="23609"/>
                  </a:lnTo>
                  <a:lnTo>
                    <a:pt x="245516" y="26225"/>
                  </a:lnTo>
                  <a:lnTo>
                    <a:pt x="246621" y="27279"/>
                  </a:lnTo>
                  <a:lnTo>
                    <a:pt x="249326" y="27279"/>
                  </a:lnTo>
                  <a:lnTo>
                    <a:pt x="250431" y="26225"/>
                  </a:lnTo>
                  <a:lnTo>
                    <a:pt x="250431" y="24917"/>
                  </a:lnTo>
                  <a:lnTo>
                    <a:pt x="250431" y="23609"/>
                  </a:lnTo>
                  <a:close/>
                </a:path>
                <a:path w="266065" h="35559">
                  <a:moveTo>
                    <a:pt x="256057" y="31724"/>
                  </a:moveTo>
                  <a:lnTo>
                    <a:pt x="254952" y="30670"/>
                  </a:lnTo>
                  <a:lnTo>
                    <a:pt x="253149" y="30670"/>
                  </a:lnTo>
                  <a:lnTo>
                    <a:pt x="252247" y="30670"/>
                  </a:lnTo>
                  <a:lnTo>
                    <a:pt x="250444" y="30670"/>
                  </a:lnTo>
                  <a:lnTo>
                    <a:pt x="249339" y="31724"/>
                  </a:lnTo>
                  <a:lnTo>
                    <a:pt x="249339" y="34340"/>
                  </a:lnTo>
                  <a:lnTo>
                    <a:pt x="250444" y="35394"/>
                  </a:lnTo>
                  <a:lnTo>
                    <a:pt x="252247" y="35394"/>
                  </a:lnTo>
                  <a:lnTo>
                    <a:pt x="253149" y="35394"/>
                  </a:lnTo>
                  <a:lnTo>
                    <a:pt x="254952" y="35394"/>
                  </a:lnTo>
                  <a:lnTo>
                    <a:pt x="256057" y="34340"/>
                  </a:lnTo>
                  <a:lnTo>
                    <a:pt x="256057" y="33032"/>
                  </a:lnTo>
                  <a:lnTo>
                    <a:pt x="256057" y="31724"/>
                  </a:lnTo>
                  <a:close/>
                </a:path>
                <a:path w="266065" h="35559">
                  <a:moveTo>
                    <a:pt x="256057" y="15481"/>
                  </a:moveTo>
                  <a:lnTo>
                    <a:pt x="254952" y="14427"/>
                  </a:lnTo>
                  <a:lnTo>
                    <a:pt x="253149" y="14427"/>
                  </a:lnTo>
                  <a:lnTo>
                    <a:pt x="252247" y="14427"/>
                  </a:lnTo>
                  <a:lnTo>
                    <a:pt x="250444" y="14427"/>
                  </a:lnTo>
                  <a:lnTo>
                    <a:pt x="249339" y="15481"/>
                  </a:lnTo>
                  <a:lnTo>
                    <a:pt x="249339" y="18097"/>
                  </a:lnTo>
                  <a:lnTo>
                    <a:pt x="250444" y="19151"/>
                  </a:lnTo>
                  <a:lnTo>
                    <a:pt x="252247" y="19151"/>
                  </a:lnTo>
                  <a:lnTo>
                    <a:pt x="253149" y="19151"/>
                  </a:lnTo>
                  <a:lnTo>
                    <a:pt x="254952" y="19151"/>
                  </a:lnTo>
                  <a:lnTo>
                    <a:pt x="256057" y="18097"/>
                  </a:lnTo>
                  <a:lnTo>
                    <a:pt x="256057" y="16789"/>
                  </a:lnTo>
                  <a:lnTo>
                    <a:pt x="256057" y="15481"/>
                  </a:lnTo>
                  <a:close/>
                </a:path>
                <a:path w="266065" h="35559">
                  <a:moveTo>
                    <a:pt x="259880" y="23609"/>
                  </a:moveTo>
                  <a:lnTo>
                    <a:pt x="258775" y="22555"/>
                  </a:lnTo>
                  <a:lnTo>
                    <a:pt x="256070" y="22555"/>
                  </a:lnTo>
                  <a:lnTo>
                    <a:pt x="254965" y="23609"/>
                  </a:lnTo>
                  <a:lnTo>
                    <a:pt x="254965" y="26225"/>
                  </a:lnTo>
                  <a:lnTo>
                    <a:pt x="256070" y="27279"/>
                  </a:lnTo>
                  <a:lnTo>
                    <a:pt x="258775" y="27279"/>
                  </a:lnTo>
                  <a:lnTo>
                    <a:pt x="259880" y="26225"/>
                  </a:lnTo>
                  <a:lnTo>
                    <a:pt x="259880" y="24917"/>
                  </a:lnTo>
                  <a:lnTo>
                    <a:pt x="259880" y="23609"/>
                  </a:lnTo>
                  <a:close/>
                </a:path>
                <a:path w="266065" h="35559">
                  <a:moveTo>
                    <a:pt x="265493" y="31724"/>
                  </a:moveTo>
                  <a:lnTo>
                    <a:pt x="264388" y="30670"/>
                  </a:lnTo>
                  <a:lnTo>
                    <a:pt x="262585" y="30670"/>
                  </a:lnTo>
                  <a:lnTo>
                    <a:pt x="261683" y="30670"/>
                  </a:lnTo>
                  <a:lnTo>
                    <a:pt x="259880" y="30670"/>
                  </a:lnTo>
                  <a:lnTo>
                    <a:pt x="258775" y="31724"/>
                  </a:lnTo>
                  <a:lnTo>
                    <a:pt x="258775" y="34340"/>
                  </a:lnTo>
                  <a:lnTo>
                    <a:pt x="259880" y="35394"/>
                  </a:lnTo>
                  <a:lnTo>
                    <a:pt x="261683" y="35394"/>
                  </a:lnTo>
                  <a:lnTo>
                    <a:pt x="262585" y="35394"/>
                  </a:lnTo>
                  <a:lnTo>
                    <a:pt x="264388" y="35394"/>
                  </a:lnTo>
                  <a:lnTo>
                    <a:pt x="265493" y="34340"/>
                  </a:lnTo>
                  <a:lnTo>
                    <a:pt x="265493" y="33032"/>
                  </a:lnTo>
                  <a:lnTo>
                    <a:pt x="265493" y="31724"/>
                  </a:lnTo>
                  <a:close/>
                </a:path>
                <a:path w="266065" h="35559">
                  <a:moveTo>
                    <a:pt x="265493" y="15481"/>
                  </a:moveTo>
                  <a:lnTo>
                    <a:pt x="264388" y="14427"/>
                  </a:lnTo>
                  <a:lnTo>
                    <a:pt x="262585" y="14427"/>
                  </a:lnTo>
                  <a:lnTo>
                    <a:pt x="261683" y="14427"/>
                  </a:lnTo>
                  <a:lnTo>
                    <a:pt x="259880" y="14427"/>
                  </a:lnTo>
                  <a:lnTo>
                    <a:pt x="258775" y="15481"/>
                  </a:lnTo>
                  <a:lnTo>
                    <a:pt x="258775" y="18097"/>
                  </a:lnTo>
                  <a:lnTo>
                    <a:pt x="259880" y="19151"/>
                  </a:lnTo>
                  <a:lnTo>
                    <a:pt x="261683" y="19151"/>
                  </a:lnTo>
                  <a:lnTo>
                    <a:pt x="262585" y="19151"/>
                  </a:lnTo>
                  <a:lnTo>
                    <a:pt x="264388" y="19151"/>
                  </a:lnTo>
                  <a:lnTo>
                    <a:pt x="265493" y="18097"/>
                  </a:lnTo>
                  <a:lnTo>
                    <a:pt x="265493" y="16789"/>
                  </a:lnTo>
                  <a:lnTo>
                    <a:pt x="265493" y="15481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88149" y="7250023"/>
              <a:ext cx="148590" cy="20955"/>
            </a:xfrm>
            <a:custGeom>
              <a:avLst/>
              <a:gdLst/>
              <a:ahLst/>
              <a:cxnLst/>
              <a:rect l="l" t="t" r="r" b="b"/>
              <a:pathLst>
                <a:path w="148590" h="20954">
                  <a:moveTo>
                    <a:pt x="4914" y="17284"/>
                  </a:moveTo>
                  <a:lnTo>
                    <a:pt x="3810" y="16230"/>
                  </a:lnTo>
                  <a:lnTo>
                    <a:pt x="1104" y="16230"/>
                  </a:lnTo>
                  <a:lnTo>
                    <a:pt x="0" y="17284"/>
                  </a:lnTo>
                  <a:lnTo>
                    <a:pt x="0" y="19900"/>
                  </a:lnTo>
                  <a:lnTo>
                    <a:pt x="1104" y="20955"/>
                  </a:lnTo>
                  <a:lnTo>
                    <a:pt x="3810" y="20955"/>
                  </a:lnTo>
                  <a:lnTo>
                    <a:pt x="4914" y="19900"/>
                  </a:lnTo>
                  <a:lnTo>
                    <a:pt x="4914" y="18592"/>
                  </a:lnTo>
                  <a:lnTo>
                    <a:pt x="4914" y="17284"/>
                  </a:lnTo>
                  <a:close/>
                </a:path>
                <a:path w="148590" h="20954">
                  <a:moveTo>
                    <a:pt x="4914" y="1054"/>
                  </a:moveTo>
                  <a:lnTo>
                    <a:pt x="3810" y="0"/>
                  </a:lnTo>
                  <a:lnTo>
                    <a:pt x="1104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04" y="4724"/>
                  </a:lnTo>
                  <a:lnTo>
                    <a:pt x="3810" y="4724"/>
                  </a:lnTo>
                  <a:lnTo>
                    <a:pt x="4914" y="3670"/>
                  </a:lnTo>
                  <a:lnTo>
                    <a:pt x="4914" y="2362"/>
                  </a:lnTo>
                  <a:lnTo>
                    <a:pt x="4914" y="1054"/>
                  </a:lnTo>
                  <a:close/>
                </a:path>
                <a:path w="148590" h="20954">
                  <a:moveTo>
                    <a:pt x="10541" y="9169"/>
                  </a:moveTo>
                  <a:lnTo>
                    <a:pt x="9436" y="8115"/>
                  </a:lnTo>
                  <a:lnTo>
                    <a:pt x="6731" y="8115"/>
                  </a:lnTo>
                  <a:lnTo>
                    <a:pt x="5626" y="9169"/>
                  </a:lnTo>
                  <a:lnTo>
                    <a:pt x="5626" y="11785"/>
                  </a:lnTo>
                  <a:lnTo>
                    <a:pt x="6731" y="12839"/>
                  </a:lnTo>
                  <a:lnTo>
                    <a:pt x="9436" y="12839"/>
                  </a:lnTo>
                  <a:lnTo>
                    <a:pt x="10541" y="11785"/>
                  </a:lnTo>
                  <a:lnTo>
                    <a:pt x="10541" y="10477"/>
                  </a:lnTo>
                  <a:lnTo>
                    <a:pt x="10541" y="9169"/>
                  </a:lnTo>
                  <a:close/>
                </a:path>
                <a:path w="148590" h="20954">
                  <a:moveTo>
                    <a:pt x="16154" y="17284"/>
                  </a:moveTo>
                  <a:lnTo>
                    <a:pt x="15049" y="16230"/>
                  </a:lnTo>
                  <a:lnTo>
                    <a:pt x="13246" y="16230"/>
                  </a:lnTo>
                  <a:lnTo>
                    <a:pt x="12344" y="16230"/>
                  </a:lnTo>
                  <a:lnTo>
                    <a:pt x="10541" y="16230"/>
                  </a:lnTo>
                  <a:lnTo>
                    <a:pt x="9436" y="17284"/>
                  </a:lnTo>
                  <a:lnTo>
                    <a:pt x="9436" y="19900"/>
                  </a:lnTo>
                  <a:lnTo>
                    <a:pt x="10541" y="20955"/>
                  </a:lnTo>
                  <a:lnTo>
                    <a:pt x="12344" y="20955"/>
                  </a:lnTo>
                  <a:lnTo>
                    <a:pt x="13246" y="20955"/>
                  </a:lnTo>
                  <a:lnTo>
                    <a:pt x="15049" y="20955"/>
                  </a:lnTo>
                  <a:lnTo>
                    <a:pt x="16154" y="19900"/>
                  </a:lnTo>
                  <a:lnTo>
                    <a:pt x="16154" y="18592"/>
                  </a:lnTo>
                  <a:lnTo>
                    <a:pt x="16154" y="17284"/>
                  </a:lnTo>
                  <a:close/>
                </a:path>
                <a:path w="148590" h="20954">
                  <a:moveTo>
                    <a:pt x="16154" y="1054"/>
                  </a:moveTo>
                  <a:lnTo>
                    <a:pt x="15049" y="0"/>
                  </a:lnTo>
                  <a:lnTo>
                    <a:pt x="13246" y="0"/>
                  </a:lnTo>
                  <a:lnTo>
                    <a:pt x="12344" y="0"/>
                  </a:lnTo>
                  <a:lnTo>
                    <a:pt x="10541" y="0"/>
                  </a:lnTo>
                  <a:lnTo>
                    <a:pt x="9436" y="1054"/>
                  </a:lnTo>
                  <a:lnTo>
                    <a:pt x="9436" y="3670"/>
                  </a:lnTo>
                  <a:lnTo>
                    <a:pt x="10541" y="4724"/>
                  </a:lnTo>
                  <a:lnTo>
                    <a:pt x="12344" y="4724"/>
                  </a:lnTo>
                  <a:lnTo>
                    <a:pt x="13246" y="4724"/>
                  </a:lnTo>
                  <a:lnTo>
                    <a:pt x="15049" y="4724"/>
                  </a:lnTo>
                  <a:lnTo>
                    <a:pt x="16154" y="3670"/>
                  </a:lnTo>
                  <a:lnTo>
                    <a:pt x="16154" y="2362"/>
                  </a:lnTo>
                  <a:lnTo>
                    <a:pt x="16154" y="1054"/>
                  </a:lnTo>
                  <a:close/>
                </a:path>
                <a:path w="148590" h="20954">
                  <a:moveTo>
                    <a:pt x="19977" y="9169"/>
                  </a:moveTo>
                  <a:lnTo>
                    <a:pt x="18872" y="8115"/>
                  </a:lnTo>
                  <a:lnTo>
                    <a:pt x="16167" y="8115"/>
                  </a:lnTo>
                  <a:lnTo>
                    <a:pt x="15062" y="9169"/>
                  </a:lnTo>
                  <a:lnTo>
                    <a:pt x="15062" y="11785"/>
                  </a:lnTo>
                  <a:lnTo>
                    <a:pt x="16167" y="12839"/>
                  </a:lnTo>
                  <a:lnTo>
                    <a:pt x="18872" y="12839"/>
                  </a:lnTo>
                  <a:lnTo>
                    <a:pt x="19977" y="11785"/>
                  </a:lnTo>
                  <a:lnTo>
                    <a:pt x="19977" y="10477"/>
                  </a:lnTo>
                  <a:lnTo>
                    <a:pt x="19977" y="9169"/>
                  </a:lnTo>
                  <a:close/>
                </a:path>
                <a:path w="148590" h="20954">
                  <a:moveTo>
                    <a:pt x="25603" y="17284"/>
                  </a:moveTo>
                  <a:lnTo>
                    <a:pt x="24498" y="16230"/>
                  </a:lnTo>
                  <a:lnTo>
                    <a:pt x="22694" y="16230"/>
                  </a:lnTo>
                  <a:lnTo>
                    <a:pt x="21793" y="16230"/>
                  </a:lnTo>
                  <a:lnTo>
                    <a:pt x="19989" y="16230"/>
                  </a:lnTo>
                  <a:lnTo>
                    <a:pt x="18884" y="17284"/>
                  </a:lnTo>
                  <a:lnTo>
                    <a:pt x="18884" y="19900"/>
                  </a:lnTo>
                  <a:lnTo>
                    <a:pt x="19989" y="20955"/>
                  </a:lnTo>
                  <a:lnTo>
                    <a:pt x="21793" y="20955"/>
                  </a:lnTo>
                  <a:lnTo>
                    <a:pt x="22694" y="20955"/>
                  </a:lnTo>
                  <a:lnTo>
                    <a:pt x="24498" y="20955"/>
                  </a:lnTo>
                  <a:lnTo>
                    <a:pt x="25603" y="19900"/>
                  </a:lnTo>
                  <a:lnTo>
                    <a:pt x="25603" y="18592"/>
                  </a:lnTo>
                  <a:lnTo>
                    <a:pt x="25603" y="17284"/>
                  </a:lnTo>
                  <a:close/>
                </a:path>
                <a:path w="148590" h="20954">
                  <a:moveTo>
                    <a:pt x="25603" y="1054"/>
                  </a:moveTo>
                  <a:lnTo>
                    <a:pt x="24498" y="0"/>
                  </a:lnTo>
                  <a:lnTo>
                    <a:pt x="22694" y="0"/>
                  </a:lnTo>
                  <a:lnTo>
                    <a:pt x="21793" y="0"/>
                  </a:lnTo>
                  <a:lnTo>
                    <a:pt x="19989" y="0"/>
                  </a:lnTo>
                  <a:lnTo>
                    <a:pt x="18884" y="1054"/>
                  </a:lnTo>
                  <a:lnTo>
                    <a:pt x="18884" y="3670"/>
                  </a:lnTo>
                  <a:lnTo>
                    <a:pt x="19989" y="4724"/>
                  </a:lnTo>
                  <a:lnTo>
                    <a:pt x="21793" y="4724"/>
                  </a:lnTo>
                  <a:lnTo>
                    <a:pt x="22694" y="4724"/>
                  </a:lnTo>
                  <a:lnTo>
                    <a:pt x="24498" y="4724"/>
                  </a:lnTo>
                  <a:lnTo>
                    <a:pt x="25603" y="3670"/>
                  </a:lnTo>
                  <a:lnTo>
                    <a:pt x="25603" y="2362"/>
                  </a:lnTo>
                  <a:lnTo>
                    <a:pt x="25603" y="1054"/>
                  </a:lnTo>
                  <a:close/>
                </a:path>
                <a:path w="148590" h="20954">
                  <a:moveTo>
                    <a:pt x="29425" y="9169"/>
                  </a:moveTo>
                  <a:lnTo>
                    <a:pt x="28321" y="8115"/>
                  </a:lnTo>
                  <a:lnTo>
                    <a:pt x="25615" y="8115"/>
                  </a:lnTo>
                  <a:lnTo>
                    <a:pt x="24511" y="9169"/>
                  </a:lnTo>
                  <a:lnTo>
                    <a:pt x="24511" y="11785"/>
                  </a:lnTo>
                  <a:lnTo>
                    <a:pt x="25615" y="12839"/>
                  </a:lnTo>
                  <a:lnTo>
                    <a:pt x="28321" y="12839"/>
                  </a:lnTo>
                  <a:lnTo>
                    <a:pt x="29425" y="11785"/>
                  </a:lnTo>
                  <a:lnTo>
                    <a:pt x="29425" y="10477"/>
                  </a:lnTo>
                  <a:lnTo>
                    <a:pt x="29425" y="9169"/>
                  </a:lnTo>
                  <a:close/>
                </a:path>
                <a:path w="148590" h="20954">
                  <a:moveTo>
                    <a:pt x="35039" y="17284"/>
                  </a:moveTo>
                  <a:lnTo>
                    <a:pt x="33934" y="16230"/>
                  </a:lnTo>
                  <a:lnTo>
                    <a:pt x="32131" y="16230"/>
                  </a:lnTo>
                  <a:lnTo>
                    <a:pt x="31229" y="16230"/>
                  </a:lnTo>
                  <a:lnTo>
                    <a:pt x="29425" y="16230"/>
                  </a:lnTo>
                  <a:lnTo>
                    <a:pt x="28321" y="17284"/>
                  </a:lnTo>
                  <a:lnTo>
                    <a:pt x="28321" y="19900"/>
                  </a:lnTo>
                  <a:lnTo>
                    <a:pt x="29425" y="20955"/>
                  </a:lnTo>
                  <a:lnTo>
                    <a:pt x="31229" y="20955"/>
                  </a:lnTo>
                  <a:lnTo>
                    <a:pt x="32131" y="20955"/>
                  </a:lnTo>
                  <a:lnTo>
                    <a:pt x="33934" y="20955"/>
                  </a:lnTo>
                  <a:lnTo>
                    <a:pt x="35039" y="19900"/>
                  </a:lnTo>
                  <a:lnTo>
                    <a:pt x="35039" y="18592"/>
                  </a:lnTo>
                  <a:lnTo>
                    <a:pt x="35039" y="17284"/>
                  </a:lnTo>
                  <a:close/>
                </a:path>
                <a:path w="148590" h="20954">
                  <a:moveTo>
                    <a:pt x="35039" y="1054"/>
                  </a:moveTo>
                  <a:lnTo>
                    <a:pt x="33934" y="0"/>
                  </a:lnTo>
                  <a:lnTo>
                    <a:pt x="32131" y="0"/>
                  </a:lnTo>
                  <a:lnTo>
                    <a:pt x="31229" y="0"/>
                  </a:lnTo>
                  <a:lnTo>
                    <a:pt x="29425" y="0"/>
                  </a:lnTo>
                  <a:lnTo>
                    <a:pt x="28321" y="1054"/>
                  </a:lnTo>
                  <a:lnTo>
                    <a:pt x="28321" y="3670"/>
                  </a:lnTo>
                  <a:lnTo>
                    <a:pt x="29425" y="4724"/>
                  </a:lnTo>
                  <a:lnTo>
                    <a:pt x="31229" y="4724"/>
                  </a:lnTo>
                  <a:lnTo>
                    <a:pt x="32131" y="4724"/>
                  </a:lnTo>
                  <a:lnTo>
                    <a:pt x="33934" y="4724"/>
                  </a:lnTo>
                  <a:lnTo>
                    <a:pt x="35039" y="3670"/>
                  </a:lnTo>
                  <a:lnTo>
                    <a:pt x="35039" y="2362"/>
                  </a:lnTo>
                  <a:lnTo>
                    <a:pt x="35039" y="1054"/>
                  </a:lnTo>
                  <a:close/>
                </a:path>
                <a:path w="148590" h="20954">
                  <a:moveTo>
                    <a:pt x="38862" y="9169"/>
                  </a:moveTo>
                  <a:lnTo>
                    <a:pt x="37757" y="8115"/>
                  </a:lnTo>
                  <a:lnTo>
                    <a:pt x="35052" y="8115"/>
                  </a:lnTo>
                  <a:lnTo>
                    <a:pt x="33947" y="9169"/>
                  </a:lnTo>
                  <a:lnTo>
                    <a:pt x="33947" y="11785"/>
                  </a:lnTo>
                  <a:lnTo>
                    <a:pt x="35052" y="12839"/>
                  </a:lnTo>
                  <a:lnTo>
                    <a:pt x="37757" y="12839"/>
                  </a:lnTo>
                  <a:lnTo>
                    <a:pt x="38862" y="11785"/>
                  </a:lnTo>
                  <a:lnTo>
                    <a:pt x="38862" y="10477"/>
                  </a:lnTo>
                  <a:lnTo>
                    <a:pt x="38862" y="9169"/>
                  </a:lnTo>
                  <a:close/>
                </a:path>
                <a:path w="148590" h="20954">
                  <a:moveTo>
                    <a:pt x="44488" y="17284"/>
                  </a:moveTo>
                  <a:lnTo>
                    <a:pt x="43383" y="16230"/>
                  </a:lnTo>
                  <a:lnTo>
                    <a:pt x="41579" y="16230"/>
                  </a:lnTo>
                  <a:lnTo>
                    <a:pt x="40678" y="16230"/>
                  </a:lnTo>
                  <a:lnTo>
                    <a:pt x="38874" y="16230"/>
                  </a:lnTo>
                  <a:lnTo>
                    <a:pt x="37769" y="17284"/>
                  </a:lnTo>
                  <a:lnTo>
                    <a:pt x="37769" y="19900"/>
                  </a:lnTo>
                  <a:lnTo>
                    <a:pt x="38874" y="20955"/>
                  </a:lnTo>
                  <a:lnTo>
                    <a:pt x="40678" y="20955"/>
                  </a:lnTo>
                  <a:lnTo>
                    <a:pt x="41579" y="20955"/>
                  </a:lnTo>
                  <a:lnTo>
                    <a:pt x="43383" y="20955"/>
                  </a:lnTo>
                  <a:lnTo>
                    <a:pt x="44488" y="19900"/>
                  </a:lnTo>
                  <a:lnTo>
                    <a:pt x="44488" y="18592"/>
                  </a:lnTo>
                  <a:lnTo>
                    <a:pt x="44488" y="17284"/>
                  </a:lnTo>
                  <a:close/>
                </a:path>
                <a:path w="148590" h="20954">
                  <a:moveTo>
                    <a:pt x="44488" y="1054"/>
                  </a:moveTo>
                  <a:lnTo>
                    <a:pt x="43383" y="0"/>
                  </a:lnTo>
                  <a:lnTo>
                    <a:pt x="41579" y="0"/>
                  </a:lnTo>
                  <a:lnTo>
                    <a:pt x="40678" y="0"/>
                  </a:lnTo>
                  <a:lnTo>
                    <a:pt x="38874" y="0"/>
                  </a:lnTo>
                  <a:lnTo>
                    <a:pt x="37769" y="1054"/>
                  </a:lnTo>
                  <a:lnTo>
                    <a:pt x="37769" y="3670"/>
                  </a:lnTo>
                  <a:lnTo>
                    <a:pt x="38874" y="4724"/>
                  </a:lnTo>
                  <a:lnTo>
                    <a:pt x="40678" y="4724"/>
                  </a:lnTo>
                  <a:lnTo>
                    <a:pt x="41579" y="4724"/>
                  </a:lnTo>
                  <a:lnTo>
                    <a:pt x="43383" y="4724"/>
                  </a:lnTo>
                  <a:lnTo>
                    <a:pt x="44488" y="3670"/>
                  </a:lnTo>
                  <a:lnTo>
                    <a:pt x="44488" y="2362"/>
                  </a:lnTo>
                  <a:lnTo>
                    <a:pt x="44488" y="1054"/>
                  </a:lnTo>
                  <a:close/>
                </a:path>
                <a:path w="148590" h="20954">
                  <a:moveTo>
                    <a:pt x="48310" y="9169"/>
                  </a:moveTo>
                  <a:lnTo>
                    <a:pt x="47205" y="8115"/>
                  </a:lnTo>
                  <a:lnTo>
                    <a:pt x="44500" y="8115"/>
                  </a:lnTo>
                  <a:lnTo>
                    <a:pt x="43395" y="9169"/>
                  </a:lnTo>
                  <a:lnTo>
                    <a:pt x="43395" y="11785"/>
                  </a:lnTo>
                  <a:lnTo>
                    <a:pt x="44500" y="12839"/>
                  </a:lnTo>
                  <a:lnTo>
                    <a:pt x="47205" y="12839"/>
                  </a:lnTo>
                  <a:lnTo>
                    <a:pt x="48310" y="11785"/>
                  </a:lnTo>
                  <a:lnTo>
                    <a:pt x="48310" y="10477"/>
                  </a:lnTo>
                  <a:lnTo>
                    <a:pt x="48310" y="9169"/>
                  </a:lnTo>
                  <a:close/>
                </a:path>
                <a:path w="148590" h="20954">
                  <a:moveTo>
                    <a:pt x="53936" y="17284"/>
                  </a:moveTo>
                  <a:lnTo>
                    <a:pt x="52832" y="16230"/>
                  </a:lnTo>
                  <a:lnTo>
                    <a:pt x="51015" y="16230"/>
                  </a:lnTo>
                  <a:lnTo>
                    <a:pt x="50126" y="16230"/>
                  </a:lnTo>
                  <a:lnTo>
                    <a:pt x="48310" y="16230"/>
                  </a:lnTo>
                  <a:lnTo>
                    <a:pt x="47205" y="17284"/>
                  </a:lnTo>
                  <a:lnTo>
                    <a:pt x="47205" y="19900"/>
                  </a:lnTo>
                  <a:lnTo>
                    <a:pt x="48310" y="20955"/>
                  </a:lnTo>
                  <a:lnTo>
                    <a:pt x="50126" y="20955"/>
                  </a:lnTo>
                  <a:lnTo>
                    <a:pt x="51015" y="20955"/>
                  </a:lnTo>
                  <a:lnTo>
                    <a:pt x="52832" y="20955"/>
                  </a:lnTo>
                  <a:lnTo>
                    <a:pt x="53936" y="19900"/>
                  </a:lnTo>
                  <a:lnTo>
                    <a:pt x="53936" y="18592"/>
                  </a:lnTo>
                  <a:lnTo>
                    <a:pt x="53936" y="17284"/>
                  </a:lnTo>
                  <a:close/>
                </a:path>
                <a:path w="148590" h="20954">
                  <a:moveTo>
                    <a:pt x="53936" y="1054"/>
                  </a:moveTo>
                  <a:lnTo>
                    <a:pt x="52832" y="0"/>
                  </a:lnTo>
                  <a:lnTo>
                    <a:pt x="51015" y="0"/>
                  </a:lnTo>
                  <a:lnTo>
                    <a:pt x="50126" y="0"/>
                  </a:lnTo>
                  <a:lnTo>
                    <a:pt x="48310" y="0"/>
                  </a:lnTo>
                  <a:lnTo>
                    <a:pt x="47205" y="1054"/>
                  </a:lnTo>
                  <a:lnTo>
                    <a:pt x="47205" y="3670"/>
                  </a:lnTo>
                  <a:lnTo>
                    <a:pt x="48310" y="4724"/>
                  </a:lnTo>
                  <a:lnTo>
                    <a:pt x="50126" y="4724"/>
                  </a:lnTo>
                  <a:lnTo>
                    <a:pt x="51015" y="4724"/>
                  </a:lnTo>
                  <a:lnTo>
                    <a:pt x="52832" y="4724"/>
                  </a:lnTo>
                  <a:lnTo>
                    <a:pt x="53936" y="3670"/>
                  </a:lnTo>
                  <a:lnTo>
                    <a:pt x="53936" y="2362"/>
                  </a:lnTo>
                  <a:lnTo>
                    <a:pt x="53936" y="1054"/>
                  </a:lnTo>
                  <a:close/>
                </a:path>
                <a:path w="148590" h="20954">
                  <a:moveTo>
                    <a:pt x="57746" y="9169"/>
                  </a:moveTo>
                  <a:lnTo>
                    <a:pt x="56642" y="8115"/>
                  </a:lnTo>
                  <a:lnTo>
                    <a:pt x="53936" y="8115"/>
                  </a:lnTo>
                  <a:lnTo>
                    <a:pt x="52832" y="9169"/>
                  </a:lnTo>
                  <a:lnTo>
                    <a:pt x="52832" y="11785"/>
                  </a:lnTo>
                  <a:lnTo>
                    <a:pt x="53936" y="12839"/>
                  </a:lnTo>
                  <a:lnTo>
                    <a:pt x="56642" y="12839"/>
                  </a:lnTo>
                  <a:lnTo>
                    <a:pt x="57746" y="11785"/>
                  </a:lnTo>
                  <a:lnTo>
                    <a:pt x="57746" y="10477"/>
                  </a:lnTo>
                  <a:lnTo>
                    <a:pt x="57746" y="9169"/>
                  </a:lnTo>
                  <a:close/>
                </a:path>
                <a:path w="148590" h="20954">
                  <a:moveTo>
                    <a:pt x="63373" y="17284"/>
                  </a:moveTo>
                  <a:lnTo>
                    <a:pt x="62268" y="16230"/>
                  </a:lnTo>
                  <a:lnTo>
                    <a:pt x="60464" y="16230"/>
                  </a:lnTo>
                  <a:lnTo>
                    <a:pt x="59563" y="16230"/>
                  </a:lnTo>
                  <a:lnTo>
                    <a:pt x="57759" y="16230"/>
                  </a:lnTo>
                  <a:lnTo>
                    <a:pt x="56654" y="17284"/>
                  </a:lnTo>
                  <a:lnTo>
                    <a:pt x="56654" y="19900"/>
                  </a:lnTo>
                  <a:lnTo>
                    <a:pt x="57759" y="20955"/>
                  </a:lnTo>
                  <a:lnTo>
                    <a:pt x="59563" y="20955"/>
                  </a:lnTo>
                  <a:lnTo>
                    <a:pt x="60464" y="20955"/>
                  </a:lnTo>
                  <a:lnTo>
                    <a:pt x="62268" y="20955"/>
                  </a:lnTo>
                  <a:lnTo>
                    <a:pt x="63373" y="19900"/>
                  </a:lnTo>
                  <a:lnTo>
                    <a:pt x="63373" y="18592"/>
                  </a:lnTo>
                  <a:lnTo>
                    <a:pt x="63373" y="17284"/>
                  </a:lnTo>
                  <a:close/>
                </a:path>
                <a:path w="148590" h="20954">
                  <a:moveTo>
                    <a:pt x="63373" y="1054"/>
                  </a:moveTo>
                  <a:lnTo>
                    <a:pt x="62268" y="0"/>
                  </a:lnTo>
                  <a:lnTo>
                    <a:pt x="60464" y="0"/>
                  </a:lnTo>
                  <a:lnTo>
                    <a:pt x="59563" y="0"/>
                  </a:lnTo>
                  <a:lnTo>
                    <a:pt x="57759" y="0"/>
                  </a:lnTo>
                  <a:lnTo>
                    <a:pt x="56654" y="1054"/>
                  </a:lnTo>
                  <a:lnTo>
                    <a:pt x="56654" y="3670"/>
                  </a:lnTo>
                  <a:lnTo>
                    <a:pt x="57759" y="4724"/>
                  </a:lnTo>
                  <a:lnTo>
                    <a:pt x="59563" y="4724"/>
                  </a:lnTo>
                  <a:lnTo>
                    <a:pt x="60464" y="4724"/>
                  </a:lnTo>
                  <a:lnTo>
                    <a:pt x="62268" y="4724"/>
                  </a:lnTo>
                  <a:lnTo>
                    <a:pt x="63373" y="3670"/>
                  </a:lnTo>
                  <a:lnTo>
                    <a:pt x="63373" y="2362"/>
                  </a:lnTo>
                  <a:lnTo>
                    <a:pt x="63373" y="1054"/>
                  </a:lnTo>
                  <a:close/>
                </a:path>
                <a:path w="148590" h="20954">
                  <a:moveTo>
                    <a:pt x="67195" y="9169"/>
                  </a:moveTo>
                  <a:lnTo>
                    <a:pt x="66090" y="8115"/>
                  </a:lnTo>
                  <a:lnTo>
                    <a:pt x="63385" y="8115"/>
                  </a:lnTo>
                  <a:lnTo>
                    <a:pt x="62280" y="9169"/>
                  </a:lnTo>
                  <a:lnTo>
                    <a:pt x="62280" y="11785"/>
                  </a:lnTo>
                  <a:lnTo>
                    <a:pt x="63385" y="12839"/>
                  </a:lnTo>
                  <a:lnTo>
                    <a:pt x="66090" y="12839"/>
                  </a:lnTo>
                  <a:lnTo>
                    <a:pt x="67195" y="11785"/>
                  </a:lnTo>
                  <a:lnTo>
                    <a:pt x="67195" y="10477"/>
                  </a:lnTo>
                  <a:lnTo>
                    <a:pt x="67195" y="9169"/>
                  </a:lnTo>
                  <a:close/>
                </a:path>
                <a:path w="148590" h="20954">
                  <a:moveTo>
                    <a:pt x="72821" y="17284"/>
                  </a:moveTo>
                  <a:lnTo>
                    <a:pt x="71716" y="16230"/>
                  </a:lnTo>
                  <a:lnTo>
                    <a:pt x="69913" y="16230"/>
                  </a:lnTo>
                  <a:lnTo>
                    <a:pt x="69011" y="16230"/>
                  </a:lnTo>
                  <a:lnTo>
                    <a:pt x="67208" y="16230"/>
                  </a:lnTo>
                  <a:lnTo>
                    <a:pt x="66103" y="17284"/>
                  </a:lnTo>
                  <a:lnTo>
                    <a:pt x="66103" y="19900"/>
                  </a:lnTo>
                  <a:lnTo>
                    <a:pt x="67208" y="20955"/>
                  </a:lnTo>
                  <a:lnTo>
                    <a:pt x="69011" y="20955"/>
                  </a:lnTo>
                  <a:lnTo>
                    <a:pt x="69913" y="20955"/>
                  </a:lnTo>
                  <a:lnTo>
                    <a:pt x="71716" y="20955"/>
                  </a:lnTo>
                  <a:lnTo>
                    <a:pt x="72821" y="19900"/>
                  </a:lnTo>
                  <a:lnTo>
                    <a:pt x="72821" y="18592"/>
                  </a:lnTo>
                  <a:lnTo>
                    <a:pt x="72821" y="17284"/>
                  </a:lnTo>
                  <a:close/>
                </a:path>
                <a:path w="148590" h="20954">
                  <a:moveTo>
                    <a:pt x="72821" y="1054"/>
                  </a:moveTo>
                  <a:lnTo>
                    <a:pt x="71716" y="0"/>
                  </a:lnTo>
                  <a:lnTo>
                    <a:pt x="69913" y="0"/>
                  </a:lnTo>
                  <a:lnTo>
                    <a:pt x="69011" y="0"/>
                  </a:lnTo>
                  <a:lnTo>
                    <a:pt x="67208" y="0"/>
                  </a:lnTo>
                  <a:lnTo>
                    <a:pt x="66103" y="1054"/>
                  </a:lnTo>
                  <a:lnTo>
                    <a:pt x="66103" y="3670"/>
                  </a:lnTo>
                  <a:lnTo>
                    <a:pt x="67208" y="4724"/>
                  </a:lnTo>
                  <a:lnTo>
                    <a:pt x="69011" y="4724"/>
                  </a:lnTo>
                  <a:lnTo>
                    <a:pt x="69913" y="4724"/>
                  </a:lnTo>
                  <a:lnTo>
                    <a:pt x="71716" y="4724"/>
                  </a:lnTo>
                  <a:lnTo>
                    <a:pt x="72821" y="3670"/>
                  </a:lnTo>
                  <a:lnTo>
                    <a:pt x="72821" y="2362"/>
                  </a:lnTo>
                  <a:lnTo>
                    <a:pt x="72821" y="1054"/>
                  </a:lnTo>
                  <a:close/>
                </a:path>
                <a:path w="148590" h="20954">
                  <a:moveTo>
                    <a:pt x="76631" y="9169"/>
                  </a:moveTo>
                  <a:lnTo>
                    <a:pt x="75526" y="8115"/>
                  </a:lnTo>
                  <a:lnTo>
                    <a:pt x="72821" y="8115"/>
                  </a:lnTo>
                  <a:lnTo>
                    <a:pt x="71716" y="9169"/>
                  </a:lnTo>
                  <a:lnTo>
                    <a:pt x="71716" y="11785"/>
                  </a:lnTo>
                  <a:lnTo>
                    <a:pt x="72821" y="12839"/>
                  </a:lnTo>
                  <a:lnTo>
                    <a:pt x="75526" y="12839"/>
                  </a:lnTo>
                  <a:lnTo>
                    <a:pt x="76631" y="11785"/>
                  </a:lnTo>
                  <a:lnTo>
                    <a:pt x="76631" y="10477"/>
                  </a:lnTo>
                  <a:lnTo>
                    <a:pt x="76631" y="9169"/>
                  </a:lnTo>
                  <a:close/>
                </a:path>
                <a:path w="148590" h="20954">
                  <a:moveTo>
                    <a:pt x="82257" y="17284"/>
                  </a:moveTo>
                  <a:lnTo>
                    <a:pt x="81153" y="16230"/>
                  </a:lnTo>
                  <a:lnTo>
                    <a:pt x="79349" y="16230"/>
                  </a:lnTo>
                  <a:lnTo>
                    <a:pt x="78447" y="16230"/>
                  </a:lnTo>
                  <a:lnTo>
                    <a:pt x="76644" y="16230"/>
                  </a:lnTo>
                  <a:lnTo>
                    <a:pt x="75539" y="17284"/>
                  </a:lnTo>
                  <a:lnTo>
                    <a:pt x="75539" y="19900"/>
                  </a:lnTo>
                  <a:lnTo>
                    <a:pt x="76644" y="20955"/>
                  </a:lnTo>
                  <a:lnTo>
                    <a:pt x="78447" y="20955"/>
                  </a:lnTo>
                  <a:lnTo>
                    <a:pt x="79349" y="20955"/>
                  </a:lnTo>
                  <a:lnTo>
                    <a:pt x="81153" y="20955"/>
                  </a:lnTo>
                  <a:lnTo>
                    <a:pt x="82257" y="19900"/>
                  </a:lnTo>
                  <a:lnTo>
                    <a:pt x="82257" y="18592"/>
                  </a:lnTo>
                  <a:lnTo>
                    <a:pt x="82257" y="17284"/>
                  </a:lnTo>
                  <a:close/>
                </a:path>
                <a:path w="148590" h="20954">
                  <a:moveTo>
                    <a:pt x="82257" y="1054"/>
                  </a:moveTo>
                  <a:lnTo>
                    <a:pt x="81153" y="0"/>
                  </a:lnTo>
                  <a:lnTo>
                    <a:pt x="79349" y="0"/>
                  </a:lnTo>
                  <a:lnTo>
                    <a:pt x="78447" y="0"/>
                  </a:lnTo>
                  <a:lnTo>
                    <a:pt x="76644" y="0"/>
                  </a:lnTo>
                  <a:lnTo>
                    <a:pt x="75539" y="1054"/>
                  </a:lnTo>
                  <a:lnTo>
                    <a:pt x="75539" y="3670"/>
                  </a:lnTo>
                  <a:lnTo>
                    <a:pt x="76644" y="4724"/>
                  </a:lnTo>
                  <a:lnTo>
                    <a:pt x="78447" y="4724"/>
                  </a:lnTo>
                  <a:lnTo>
                    <a:pt x="79349" y="4724"/>
                  </a:lnTo>
                  <a:lnTo>
                    <a:pt x="81153" y="4724"/>
                  </a:lnTo>
                  <a:lnTo>
                    <a:pt x="82257" y="3670"/>
                  </a:lnTo>
                  <a:lnTo>
                    <a:pt x="82257" y="2362"/>
                  </a:lnTo>
                  <a:lnTo>
                    <a:pt x="82257" y="1054"/>
                  </a:lnTo>
                  <a:close/>
                </a:path>
                <a:path w="148590" h="20954">
                  <a:moveTo>
                    <a:pt x="86080" y="9169"/>
                  </a:moveTo>
                  <a:lnTo>
                    <a:pt x="84975" y="8115"/>
                  </a:lnTo>
                  <a:lnTo>
                    <a:pt x="82270" y="8115"/>
                  </a:lnTo>
                  <a:lnTo>
                    <a:pt x="81165" y="9169"/>
                  </a:lnTo>
                  <a:lnTo>
                    <a:pt x="81165" y="11785"/>
                  </a:lnTo>
                  <a:lnTo>
                    <a:pt x="82270" y="12839"/>
                  </a:lnTo>
                  <a:lnTo>
                    <a:pt x="84975" y="12839"/>
                  </a:lnTo>
                  <a:lnTo>
                    <a:pt x="86080" y="11785"/>
                  </a:lnTo>
                  <a:lnTo>
                    <a:pt x="86080" y="10477"/>
                  </a:lnTo>
                  <a:lnTo>
                    <a:pt x="86080" y="9169"/>
                  </a:lnTo>
                  <a:close/>
                </a:path>
                <a:path w="148590" h="20954">
                  <a:moveTo>
                    <a:pt x="91706" y="17284"/>
                  </a:moveTo>
                  <a:lnTo>
                    <a:pt x="90601" y="16230"/>
                  </a:lnTo>
                  <a:lnTo>
                    <a:pt x="88798" y="16230"/>
                  </a:lnTo>
                  <a:lnTo>
                    <a:pt x="87896" y="16230"/>
                  </a:lnTo>
                  <a:lnTo>
                    <a:pt x="86093" y="16230"/>
                  </a:lnTo>
                  <a:lnTo>
                    <a:pt x="84988" y="17284"/>
                  </a:lnTo>
                  <a:lnTo>
                    <a:pt x="84988" y="19900"/>
                  </a:lnTo>
                  <a:lnTo>
                    <a:pt x="86093" y="20955"/>
                  </a:lnTo>
                  <a:lnTo>
                    <a:pt x="87896" y="20955"/>
                  </a:lnTo>
                  <a:lnTo>
                    <a:pt x="88798" y="20955"/>
                  </a:lnTo>
                  <a:lnTo>
                    <a:pt x="90601" y="20955"/>
                  </a:lnTo>
                  <a:lnTo>
                    <a:pt x="91706" y="19900"/>
                  </a:lnTo>
                  <a:lnTo>
                    <a:pt x="91706" y="18592"/>
                  </a:lnTo>
                  <a:lnTo>
                    <a:pt x="91706" y="17284"/>
                  </a:lnTo>
                  <a:close/>
                </a:path>
                <a:path w="148590" h="20954">
                  <a:moveTo>
                    <a:pt x="91706" y="1054"/>
                  </a:moveTo>
                  <a:lnTo>
                    <a:pt x="90601" y="0"/>
                  </a:lnTo>
                  <a:lnTo>
                    <a:pt x="88798" y="0"/>
                  </a:lnTo>
                  <a:lnTo>
                    <a:pt x="87896" y="0"/>
                  </a:lnTo>
                  <a:lnTo>
                    <a:pt x="86093" y="0"/>
                  </a:lnTo>
                  <a:lnTo>
                    <a:pt x="84988" y="1054"/>
                  </a:lnTo>
                  <a:lnTo>
                    <a:pt x="84988" y="3670"/>
                  </a:lnTo>
                  <a:lnTo>
                    <a:pt x="86093" y="4724"/>
                  </a:lnTo>
                  <a:lnTo>
                    <a:pt x="87896" y="4724"/>
                  </a:lnTo>
                  <a:lnTo>
                    <a:pt x="88798" y="4724"/>
                  </a:lnTo>
                  <a:lnTo>
                    <a:pt x="90601" y="4724"/>
                  </a:lnTo>
                  <a:lnTo>
                    <a:pt x="91706" y="3670"/>
                  </a:lnTo>
                  <a:lnTo>
                    <a:pt x="91706" y="2362"/>
                  </a:lnTo>
                  <a:lnTo>
                    <a:pt x="91706" y="1054"/>
                  </a:lnTo>
                  <a:close/>
                </a:path>
                <a:path w="148590" h="20954">
                  <a:moveTo>
                    <a:pt x="95516" y="9169"/>
                  </a:moveTo>
                  <a:lnTo>
                    <a:pt x="94411" y="8115"/>
                  </a:lnTo>
                  <a:lnTo>
                    <a:pt x="91706" y="8115"/>
                  </a:lnTo>
                  <a:lnTo>
                    <a:pt x="90601" y="9169"/>
                  </a:lnTo>
                  <a:lnTo>
                    <a:pt x="90601" y="11785"/>
                  </a:lnTo>
                  <a:lnTo>
                    <a:pt x="91706" y="12839"/>
                  </a:lnTo>
                  <a:lnTo>
                    <a:pt x="94411" y="12839"/>
                  </a:lnTo>
                  <a:lnTo>
                    <a:pt x="95516" y="11785"/>
                  </a:lnTo>
                  <a:lnTo>
                    <a:pt x="95516" y="10477"/>
                  </a:lnTo>
                  <a:lnTo>
                    <a:pt x="95516" y="9169"/>
                  </a:lnTo>
                  <a:close/>
                </a:path>
                <a:path w="148590" h="20954">
                  <a:moveTo>
                    <a:pt x="101142" y="17284"/>
                  </a:moveTo>
                  <a:lnTo>
                    <a:pt x="100037" y="16230"/>
                  </a:lnTo>
                  <a:lnTo>
                    <a:pt x="98234" y="16230"/>
                  </a:lnTo>
                  <a:lnTo>
                    <a:pt x="97332" y="16230"/>
                  </a:lnTo>
                  <a:lnTo>
                    <a:pt x="95529" y="16230"/>
                  </a:lnTo>
                  <a:lnTo>
                    <a:pt x="94424" y="17284"/>
                  </a:lnTo>
                  <a:lnTo>
                    <a:pt x="94424" y="19900"/>
                  </a:lnTo>
                  <a:lnTo>
                    <a:pt x="95529" y="20955"/>
                  </a:lnTo>
                  <a:lnTo>
                    <a:pt x="97332" y="20955"/>
                  </a:lnTo>
                  <a:lnTo>
                    <a:pt x="98234" y="20955"/>
                  </a:lnTo>
                  <a:lnTo>
                    <a:pt x="100037" y="20955"/>
                  </a:lnTo>
                  <a:lnTo>
                    <a:pt x="101142" y="19900"/>
                  </a:lnTo>
                  <a:lnTo>
                    <a:pt x="101142" y="18592"/>
                  </a:lnTo>
                  <a:lnTo>
                    <a:pt x="101142" y="17284"/>
                  </a:lnTo>
                  <a:close/>
                </a:path>
                <a:path w="148590" h="20954">
                  <a:moveTo>
                    <a:pt x="101142" y="1054"/>
                  </a:moveTo>
                  <a:lnTo>
                    <a:pt x="100037" y="0"/>
                  </a:lnTo>
                  <a:lnTo>
                    <a:pt x="98234" y="0"/>
                  </a:lnTo>
                  <a:lnTo>
                    <a:pt x="97332" y="0"/>
                  </a:lnTo>
                  <a:lnTo>
                    <a:pt x="95529" y="0"/>
                  </a:lnTo>
                  <a:lnTo>
                    <a:pt x="94424" y="1054"/>
                  </a:lnTo>
                  <a:lnTo>
                    <a:pt x="94424" y="3670"/>
                  </a:lnTo>
                  <a:lnTo>
                    <a:pt x="95529" y="4724"/>
                  </a:lnTo>
                  <a:lnTo>
                    <a:pt x="97332" y="4724"/>
                  </a:lnTo>
                  <a:lnTo>
                    <a:pt x="98234" y="4724"/>
                  </a:lnTo>
                  <a:lnTo>
                    <a:pt x="100037" y="4724"/>
                  </a:lnTo>
                  <a:lnTo>
                    <a:pt x="101142" y="3670"/>
                  </a:lnTo>
                  <a:lnTo>
                    <a:pt x="101142" y="2362"/>
                  </a:lnTo>
                  <a:lnTo>
                    <a:pt x="101142" y="1054"/>
                  </a:lnTo>
                  <a:close/>
                </a:path>
                <a:path w="148590" h="20954">
                  <a:moveTo>
                    <a:pt x="104965" y="9169"/>
                  </a:moveTo>
                  <a:lnTo>
                    <a:pt x="103860" y="8115"/>
                  </a:lnTo>
                  <a:lnTo>
                    <a:pt x="101155" y="8115"/>
                  </a:lnTo>
                  <a:lnTo>
                    <a:pt x="100050" y="9169"/>
                  </a:lnTo>
                  <a:lnTo>
                    <a:pt x="100050" y="11785"/>
                  </a:lnTo>
                  <a:lnTo>
                    <a:pt x="101155" y="12839"/>
                  </a:lnTo>
                  <a:lnTo>
                    <a:pt x="103860" y="12839"/>
                  </a:lnTo>
                  <a:lnTo>
                    <a:pt x="104965" y="11785"/>
                  </a:lnTo>
                  <a:lnTo>
                    <a:pt x="104965" y="10477"/>
                  </a:lnTo>
                  <a:lnTo>
                    <a:pt x="104965" y="9169"/>
                  </a:lnTo>
                  <a:close/>
                </a:path>
                <a:path w="148590" h="20954">
                  <a:moveTo>
                    <a:pt x="110591" y="17284"/>
                  </a:moveTo>
                  <a:lnTo>
                    <a:pt x="109486" y="16230"/>
                  </a:lnTo>
                  <a:lnTo>
                    <a:pt x="107683" y="16230"/>
                  </a:lnTo>
                  <a:lnTo>
                    <a:pt x="106781" y="16230"/>
                  </a:lnTo>
                  <a:lnTo>
                    <a:pt x="104978" y="16230"/>
                  </a:lnTo>
                  <a:lnTo>
                    <a:pt x="103873" y="17284"/>
                  </a:lnTo>
                  <a:lnTo>
                    <a:pt x="103873" y="19900"/>
                  </a:lnTo>
                  <a:lnTo>
                    <a:pt x="104978" y="20955"/>
                  </a:lnTo>
                  <a:lnTo>
                    <a:pt x="106781" y="20955"/>
                  </a:lnTo>
                  <a:lnTo>
                    <a:pt x="107683" y="20955"/>
                  </a:lnTo>
                  <a:lnTo>
                    <a:pt x="109486" y="20955"/>
                  </a:lnTo>
                  <a:lnTo>
                    <a:pt x="110591" y="19900"/>
                  </a:lnTo>
                  <a:lnTo>
                    <a:pt x="110591" y="18592"/>
                  </a:lnTo>
                  <a:lnTo>
                    <a:pt x="110591" y="17284"/>
                  </a:lnTo>
                  <a:close/>
                </a:path>
                <a:path w="148590" h="20954">
                  <a:moveTo>
                    <a:pt x="110591" y="1054"/>
                  </a:moveTo>
                  <a:lnTo>
                    <a:pt x="109486" y="0"/>
                  </a:lnTo>
                  <a:lnTo>
                    <a:pt x="107683" y="0"/>
                  </a:lnTo>
                  <a:lnTo>
                    <a:pt x="106781" y="0"/>
                  </a:lnTo>
                  <a:lnTo>
                    <a:pt x="104978" y="0"/>
                  </a:lnTo>
                  <a:lnTo>
                    <a:pt x="103873" y="1054"/>
                  </a:lnTo>
                  <a:lnTo>
                    <a:pt x="103873" y="3670"/>
                  </a:lnTo>
                  <a:lnTo>
                    <a:pt x="104978" y="4724"/>
                  </a:lnTo>
                  <a:lnTo>
                    <a:pt x="106781" y="4724"/>
                  </a:lnTo>
                  <a:lnTo>
                    <a:pt x="107683" y="4724"/>
                  </a:lnTo>
                  <a:lnTo>
                    <a:pt x="109486" y="4724"/>
                  </a:lnTo>
                  <a:lnTo>
                    <a:pt x="110591" y="3670"/>
                  </a:lnTo>
                  <a:lnTo>
                    <a:pt x="110591" y="2362"/>
                  </a:lnTo>
                  <a:lnTo>
                    <a:pt x="110591" y="1054"/>
                  </a:lnTo>
                  <a:close/>
                </a:path>
                <a:path w="148590" h="20954">
                  <a:moveTo>
                    <a:pt x="114414" y="9169"/>
                  </a:moveTo>
                  <a:lnTo>
                    <a:pt x="113309" y="8115"/>
                  </a:lnTo>
                  <a:lnTo>
                    <a:pt x="110604" y="8115"/>
                  </a:lnTo>
                  <a:lnTo>
                    <a:pt x="109499" y="9169"/>
                  </a:lnTo>
                  <a:lnTo>
                    <a:pt x="109499" y="11785"/>
                  </a:lnTo>
                  <a:lnTo>
                    <a:pt x="110604" y="12839"/>
                  </a:lnTo>
                  <a:lnTo>
                    <a:pt x="113309" y="12839"/>
                  </a:lnTo>
                  <a:lnTo>
                    <a:pt x="114414" y="11785"/>
                  </a:lnTo>
                  <a:lnTo>
                    <a:pt x="114414" y="10477"/>
                  </a:lnTo>
                  <a:lnTo>
                    <a:pt x="114414" y="9169"/>
                  </a:lnTo>
                  <a:close/>
                </a:path>
                <a:path w="148590" h="20954">
                  <a:moveTo>
                    <a:pt x="120027" y="17284"/>
                  </a:moveTo>
                  <a:lnTo>
                    <a:pt x="118922" y="16230"/>
                  </a:lnTo>
                  <a:lnTo>
                    <a:pt x="117119" y="16230"/>
                  </a:lnTo>
                  <a:lnTo>
                    <a:pt x="116217" y="16230"/>
                  </a:lnTo>
                  <a:lnTo>
                    <a:pt x="114414" y="16230"/>
                  </a:lnTo>
                  <a:lnTo>
                    <a:pt x="113309" y="17284"/>
                  </a:lnTo>
                  <a:lnTo>
                    <a:pt x="113309" y="19900"/>
                  </a:lnTo>
                  <a:lnTo>
                    <a:pt x="114414" y="20955"/>
                  </a:lnTo>
                  <a:lnTo>
                    <a:pt x="116217" y="20955"/>
                  </a:lnTo>
                  <a:lnTo>
                    <a:pt x="117119" y="20955"/>
                  </a:lnTo>
                  <a:lnTo>
                    <a:pt x="118922" y="20955"/>
                  </a:lnTo>
                  <a:lnTo>
                    <a:pt x="120027" y="19900"/>
                  </a:lnTo>
                  <a:lnTo>
                    <a:pt x="120027" y="18592"/>
                  </a:lnTo>
                  <a:lnTo>
                    <a:pt x="120027" y="17284"/>
                  </a:lnTo>
                  <a:close/>
                </a:path>
                <a:path w="148590" h="20954">
                  <a:moveTo>
                    <a:pt x="120027" y="1054"/>
                  </a:moveTo>
                  <a:lnTo>
                    <a:pt x="118922" y="0"/>
                  </a:lnTo>
                  <a:lnTo>
                    <a:pt x="117119" y="0"/>
                  </a:lnTo>
                  <a:lnTo>
                    <a:pt x="116217" y="0"/>
                  </a:lnTo>
                  <a:lnTo>
                    <a:pt x="114414" y="0"/>
                  </a:lnTo>
                  <a:lnTo>
                    <a:pt x="113309" y="1054"/>
                  </a:lnTo>
                  <a:lnTo>
                    <a:pt x="113309" y="3670"/>
                  </a:lnTo>
                  <a:lnTo>
                    <a:pt x="114414" y="4724"/>
                  </a:lnTo>
                  <a:lnTo>
                    <a:pt x="116217" y="4724"/>
                  </a:lnTo>
                  <a:lnTo>
                    <a:pt x="117119" y="4724"/>
                  </a:lnTo>
                  <a:lnTo>
                    <a:pt x="118922" y="4724"/>
                  </a:lnTo>
                  <a:lnTo>
                    <a:pt x="120027" y="3670"/>
                  </a:lnTo>
                  <a:lnTo>
                    <a:pt x="120027" y="2362"/>
                  </a:lnTo>
                  <a:lnTo>
                    <a:pt x="120027" y="1054"/>
                  </a:lnTo>
                  <a:close/>
                </a:path>
                <a:path w="148590" h="20954">
                  <a:moveTo>
                    <a:pt x="123850" y="9169"/>
                  </a:moveTo>
                  <a:lnTo>
                    <a:pt x="122745" y="8115"/>
                  </a:lnTo>
                  <a:lnTo>
                    <a:pt x="120040" y="8115"/>
                  </a:lnTo>
                  <a:lnTo>
                    <a:pt x="118935" y="9169"/>
                  </a:lnTo>
                  <a:lnTo>
                    <a:pt x="118935" y="11785"/>
                  </a:lnTo>
                  <a:lnTo>
                    <a:pt x="120040" y="12839"/>
                  </a:lnTo>
                  <a:lnTo>
                    <a:pt x="122745" y="12839"/>
                  </a:lnTo>
                  <a:lnTo>
                    <a:pt x="123850" y="11785"/>
                  </a:lnTo>
                  <a:lnTo>
                    <a:pt x="123850" y="10477"/>
                  </a:lnTo>
                  <a:lnTo>
                    <a:pt x="123850" y="9169"/>
                  </a:lnTo>
                  <a:close/>
                </a:path>
                <a:path w="148590" h="20954">
                  <a:moveTo>
                    <a:pt x="129476" y="17284"/>
                  </a:moveTo>
                  <a:lnTo>
                    <a:pt x="128371" y="16230"/>
                  </a:lnTo>
                  <a:lnTo>
                    <a:pt x="126568" y="16230"/>
                  </a:lnTo>
                  <a:lnTo>
                    <a:pt x="125666" y="16230"/>
                  </a:lnTo>
                  <a:lnTo>
                    <a:pt x="123863" y="16230"/>
                  </a:lnTo>
                  <a:lnTo>
                    <a:pt x="122758" y="17284"/>
                  </a:lnTo>
                  <a:lnTo>
                    <a:pt x="122758" y="19900"/>
                  </a:lnTo>
                  <a:lnTo>
                    <a:pt x="123863" y="20955"/>
                  </a:lnTo>
                  <a:lnTo>
                    <a:pt x="125666" y="20955"/>
                  </a:lnTo>
                  <a:lnTo>
                    <a:pt x="126568" y="20955"/>
                  </a:lnTo>
                  <a:lnTo>
                    <a:pt x="128371" y="20955"/>
                  </a:lnTo>
                  <a:lnTo>
                    <a:pt x="129476" y="19900"/>
                  </a:lnTo>
                  <a:lnTo>
                    <a:pt x="129476" y="18592"/>
                  </a:lnTo>
                  <a:lnTo>
                    <a:pt x="129476" y="17284"/>
                  </a:lnTo>
                  <a:close/>
                </a:path>
                <a:path w="148590" h="20954">
                  <a:moveTo>
                    <a:pt x="129476" y="1054"/>
                  </a:moveTo>
                  <a:lnTo>
                    <a:pt x="128371" y="0"/>
                  </a:lnTo>
                  <a:lnTo>
                    <a:pt x="126568" y="0"/>
                  </a:lnTo>
                  <a:lnTo>
                    <a:pt x="125666" y="0"/>
                  </a:lnTo>
                  <a:lnTo>
                    <a:pt x="123863" y="0"/>
                  </a:lnTo>
                  <a:lnTo>
                    <a:pt x="122758" y="1054"/>
                  </a:lnTo>
                  <a:lnTo>
                    <a:pt x="122758" y="3670"/>
                  </a:lnTo>
                  <a:lnTo>
                    <a:pt x="123863" y="4724"/>
                  </a:lnTo>
                  <a:lnTo>
                    <a:pt x="125666" y="4724"/>
                  </a:lnTo>
                  <a:lnTo>
                    <a:pt x="126568" y="4724"/>
                  </a:lnTo>
                  <a:lnTo>
                    <a:pt x="128371" y="4724"/>
                  </a:lnTo>
                  <a:lnTo>
                    <a:pt x="129476" y="3670"/>
                  </a:lnTo>
                  <a:lnTo>
                    <a:pt x="129476" y="2362"/>
                  </a:lnTo>
                  <a:lnTo>
                    <a:pt x="129476" y="1054"/>
                  </a:lnTo>
                  <a:close/>
                </a:path>
                <a:path w="148590" h="20954">
                  <a:moveTo>
                    <a:pt x="133299" y="9169"/>
                  </a:moveTo>
                  <a:lnTo>
                    <a:pt x="132194" y="8115"/>
                  </a:lnTo>
                  <a:lnTo>
                    <a:pt x="129489" y="8115"/>
                  </a:lnTo>
                  <a:lnTo>
                    <a:pt x="128384" y="9169"/>
                  </a:lnTo>
                  <a:lnTo>
                    <a:pt x="128384" y="11785"/>
                  </a:lnTo>
                  <a:lnTo>
                    <a:pt x="129489" y="12839"/>
                  </a:lnTo>
                  <a:lnTo>
                    <a:pt x="132194" y="12839"/>
                  </a:lnTo>
                  <a:lnTo>
                    <a:pt x="133299" y="11785"/>
                  </a:lnTo>
                  <a:lnTo>
                    <a:pt x="133299" y="10477"/>
                  </a:lnTo>
                  <a:lnTo>
                    <a:pt x="133299" y="9169"/>
                  </a:lnTo>
                  <a:close/>
                </a:path>
                <a:path w="148590" h="20954">
                  <a:moveTo>
                    <a:pt x="138912" y="17284"/>
                  </a:moveTo>
                  <a:lnTo>
                    <a:pt x="137807" y="16230"/>
                  </a:lnTo>
                  <a:lnTo>
                    <a:pt x="135102" y="16230"/>
                  </a:lnTo>
                  <a:lnTo>
                    <a:pt x="133997" y="17284"/>
                  </a:lnTo>
                  <a:lnTo>
                    <a:pt x="133997" y="19900"/>
                  </a:lnTo>
                  <a:lnTo>
                    <a:pt x="135102" y="20955"/>
                  </a:lnTo>
                  <a:lnTo>
                    <a:pt x="137807" y="20955"/>
                  </a:lnTo>
                  <a:lnTo>
                    <a:pt x="138912" y="19900"/>
                  </a:lnTo>
                  <a:lnTo>
                    <a:pt x="138912" y="18592"/>
                  </a:lnTo>
                  <a:lnTo>
                    <a:pt x="138912" y="17284"/>
                  </a:lnTo>
                  <a:close/>
                </a:path>
                <a:path w="148590" h="20954">
                  <a:moveTo>
                    <a:pt x="138912" y="1054"/>
                  </a:moveTo>
                  <a:lnTo>
                    <a:pt x="137807" y="0"/>
                  </a:lnTo>
                  <a:lnTo>
                    <a:pt x="135102" y="0"/>
                  </a:lnTo>
                  <a:lnTo>
                    <a:pt x="133997" y="1054"/>
                  </a:lnTo>
                  <a:lnTo>
                    <a:pt x="133997" y="3670"/>
                  </a:lnTo>
                  <a:lnTo>
                    <a:pt x="135102" y="4724"/>
                  </a:lnTo>
                  <a:lnTo>
                    <a:pt x="137807" y="4724"/>
                  </a:lnTo>
                  <a:lnTo>
                    <a:pt x="138912" y="3670"/>
                  </a:lnTo>
                  <a:lnTo>
                    <a:pt x="138912" y="2362"/>
                  </a:lnTo>
                  <a:lnTo>
                    <a:pt x="138912" y="1054"/>
                  </a:lnTo>
                  <a:close/>
                </a:path>
                <a:path w="148590" h="20954">
                  <a:moveTo>
                    <a:pt x="148361" y="17284"/>
                  </a:moveTo>
                  <a:lnTo>
                    <a:pt x="147256" y="16230"/>
                  </a:lnTo>
                  <a:lnTo>
                    <a:pt x="144551" y="16230"/>
                  </a:lnTo>
                  <a:lnTo>
                    <a:pt x="143446" y="17284"/>
                  </a:lnTo>
                  <a:lnTo>
                    <a:pt x="143446" y="19900"/>
                  </a:lnTo>
                  <a:lnTo>
                    <a:pt x="144551" y="20955"/>
                  </a:lnTo>
                  <a:lnTo>
                    <a:pt x="147256" y="20955"/>
                  </a:lnTo>
                  <a:lnTo>
                    <a:pt x="148361" y="19900"/>
                  </a:lnTo>
                  <a:lnTo>
                    <a:pt x="148361" y="18592"/>
                  </a:lnTo>
                  <a:lnTo>
                    <a:pt x="148361" y="1728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46557" y="7235583"/>
              <a:ext cx="266065" cy="35560"/>
            </a:xfrm>
            <a:custGeom>
              <a:avLst/>
              <a:gdLst/>
              <a:ahLst/>
              <a:cxnLst/>
              <a:rect l="l" t="t" r="r" b="b"/>
              <a:pathLst>
                <a:path w="266065" h="35559">
                  <a:moveTo>
                    <a:pt x="4914" y="9169"/>
                  </a:moveTo>
                  <a:lnTo>
                    <a:pt x="3810" y="8115"/>
                  </a:lnTo>
                  <a:lnTo>
                    <a:pt x="1104" y="8115"/>
                  </a:lnTo>
                  <a:lnTo>
                    <a:pt x="0" y="9169"/>
                  </a:lnTo>
                  <a:lnTo>
                    <a:pt x="0" y="11785"/>
                  </a:lnTo>
                  <a:lnTo>
                    <a:pt x="1104" y="12839"/>
                  </a:lnTo>
                  <a:lnTo>
                    <a:pt x="3810" y="12839"/>
                  </a:lnTo>
                  <a:lnTo>
                    <a:pt x="4914" y="11785"/>
                  </a:lnTo>
                  <a:lnTo>
                    <a:pt x="4914" y="10477"/>
                  </a:lnTo>
                  <a:lnTo>
                    <a:pt x="4914" y="9169"/>
                  </a:lnTo>
                  <a:close/>
                </a:path>
                <a:path w="266065" h="35559">
                  <a:moveTo>
                    <a:pt x="10541" y="17297"/>
                  </a:moveTo>
                  <a:lnTo>
                    <a:pt x="9436" y="16243"/>
                  </a:lnTo>
                  <a:lnTo>
                    <a:pt x="7632" y="16243"/>
                  </a:lnTo>
                  <a:lnTo>
                    <a:pt x="6731" y="16243"/>
                  </a:lnTo>
                  <a:lnTo>
                    <a:pt x="4927" y="16243"/>
                  </a:lnTo>
                  <a:lnTo>
                    <a:pt x="3822" y="17297"/>
                  </a:lnTo>
                  <a:lnTo>
                    <a:pt x="3822" y="19913"/>
                  </a:lnTo>
                  <a:lnTo>
                    <a:pt x="4927" y="20967"/>
                  </a:lnTo>
                  <a:lnTo>
                    <a:pt x="6731" y="20967"/>
                  </a:lnTo>
                  <a:lnTo>
                    <a:pt x="7632" y="20967"/>
                  </a:lnTo>
                  <a:lnTo>
                    <a:pt x="9436" y="20967"/>
                  </a:lnTo>
                  <a:lnTo>
                    <a:pt x="10541" y="19913"/>
                  </a:lnTo>
                  <a:lnTo>
                    <a:pt x="10541" y="18605"/>
                  </a:lnTo>
                  <a:lnTo>
                    <a:pt x="10541" y="17297"/>
                  </a:lnTo>
                  <a:close/>
                </a:path>
                <a:path w="266065" h="35559">
                  <a:moveTo>
                    <a:pt x="10541" y="1054"/>
                  </a:moveTo>
                  <a:lnTo>
                    <a:pt x="9436" y="0"/>
                  </a:lnTo>
                  <a:lnTo>
                    <a:pt x="7632" y="0"/>
                  </a:lnTo>
                  <a:lnTo>
                    <a:pt x="6731" y="0"/>
                  </a:lnTo>
                  <a:lnTo>
                    <a:pt x="4927" y="0"/>
                  </a:lnTo>
                  <a:lnTo>
                    <a:pt x="3822" y="1054"/>
                  </a:lnTo>
                  <a:lnTo>
                    <a:pt x="3822" y="3670"/>
                  </a:lnTo>
                  <a:lnTo>
                    <a:pt x="4927" y="4724"/>
                  </a:lnTo>
                  <a:lnTo>
                    <a:pt x="6731" y="4724"/>
                  </a:lnTo>
                  <a:lnTo>
                    <a:pt x="7632" y="4724"/>
                  </a:lnTo>
                  <a:lnTo>
                    <a:pt x="9436" y="4724"/>
                  </a:lnTo>
                  <a:lnTo>
                    <a:pt x="10541" y="3670"/>
                  </a:lnTo>
                  <a:lnTo>
                    <a:pt x="10541" y="2362"/>
                  </a:lnTo>
                  <a:lnTo>
                    <a:pt x="10541" y="1054"/>
                  </a:lnTo>
                  <a:close/>
                </a:path>
                <a:path w="266065" h="35559">
                  <a:moveTo>
                    <a:pt x="14351" y="9169"/>
                  </a:moveTo>
                  <a:lnTo>
                    <a:pt x="13246" y="8115"/>
                  </a:lnTo>
                  <a:lnTo>
                    <a:pt x="10541" y="8115"/>
                  </a:lnTo>
                  <a:lnTo>
                    <a:pt x="9436" y="9169"/>
                  </a:lnTo>
                  <a:lnTo>
                    <a:pt x="9436" y="11785"/>
                  </a:lnTo>
                  <a:lnTo>
                    <a:pt x="10541" y="12839"/>
                  </a:lnTo>
                  <a:lnTo>
                    <a:pt x="13246" y="12839"/>
                  </a:lnTo>
                  <a:lnTo>
                    <a:pt x="14351" y="11785"/>
                  </a:lnTo>
                  <a:lnTo>
                    <a:pt x="14351" y="10477"/>
                  </a:lnTo>
                  <a:lnTo>
                    <a:pt x="14351" y="9169"/>
                  </a:lnTo>
                  <a:close/>
                </a:path>
                <a:path w="266065" h="35559">
                  <a:moveTo>
                    <a:pt x="19977" y="17297"/>
                  </a:moveTo>
                  <a:lnTo>
                    <a:pt x="18872" y="16243"/>
                  </a:lnTo>
                  <a:lnTo>
                    <a:pt x="17068" y="16243"/>
                  </a:lnTo>
                  <a:lnTo>
                    <a:pt x="16167" y="16243"/>
                  </a:lnTo>
                  <a:lnTo>
                    <a:pt x="14363" y="16243"/>
                  </a:lnTo>
                  <a:lnTo>
                    <a:pt x="13258" y="17297"/>
                  </a:lnTo>
                  <a:lnTo>
                    <a:pt x="13258" y="19913"/>
                  </a:lnTo>
                  <a:lnTo>
                    <a:pt x="14363" y="20967"/>
                  </a:lnTo>
                  <a:lnTo>
                    <a:pt x="16167" y="20967"/>
                  </a:lnTo>
                  <a:lnTo>
                    <a:pt x="17068" y="20967"/>
                  </a:lnTo>
                  <a:lnTo>
                    <a:pt x="18872" y="20967"/>
                  </a:lnTo>
                  <a:lnTo>
                    <a:pt x="19977" y="19913"/>
                  </a:lnTo>
                  <a:lnTo>
                    <a:pt x="19977" y="18605"/>
                  </a:lnTo>
                  <a:lnTo>
                    <a:pt x="19977" y="17297"/>
                  </a:lnTo>
                  <a:close/>
                </a:path>
                <a:path w="266065" h="35559">
                  <a:moveTo>
                    <a:pt x="19977" y="1054"/>
                  </a:moveTo>
                  <a:lnTo>
                    <a:pt x="18872" y="0"/>
                  </a:lnTo>
                  <a:lnTo>
                    <a:pt x="17068" y="0"/>
                  </a:lnTo>
                  <a:lnTo>
                    <a:pt x="16167" y="0"/>
                  </a:lnTo>
                  <a:lnTo>
                    <a:pt x="14363" y="0"/>
                  </a:lnTo>
                  <a:lnTo>
                    <a:pt x="13258" y="1054"/>
                  </a:lnTo>
                  <a:lnTo>
                    <a:pt x="13258" y="3670"/>
                  </a:lnTo>
                  <a:lnTo>
                    <a:pt x="14363" y="4724"/>
                  </a:lnTo>
                  <a:lnTo>
                    <a:pt x="16167" y="4724"/>
                  </a:lnTo>
                  <a:lnTo>
                    <a:pt x="17068" y="4724"/>
                  </a:lnTo>
                  <a:lnTo>
                    <a:pt x="18872" y="4724"/>
                  </a:lnTo>
                  <a:lnTo>
                    <a:pt x="19977" y="3670"/>
                  </a:lnTo>
                  <a:lnTo>
                    <a:pt x="19977" y="2362"/>
                  </a:lnTo>
                  <a:lnTo>
                    <a:pt x="19977" y="1054"/>
                  </a:lnTo>
                  <a:close/>
                </a:path>
                <a:path w="266065" h="35559">
                  <a:moveTo>
                    <a:pt x="23799" y="9169"/>
                  </a:moveTo>
                  <a:lnTo>
                    <a:pt x="22694" y="8115"/>
                  </a:lnTo>
                  <a:lnTo>
                    <a:pt x="19989" y="8115"/>
                  </a:lnTo>
                  <a:lnTo>
                    <a:pt x="18884" y="9169"/>
                  </a:lnTo>
                  <a:lnTo>
                    <a:pt x="18884" y="11785"/>
                  </a:lnTo>
                  <a:lnTo>
                    <a:pt x="19989" y="12839"/>
                  </a:lnTo>
                  <a:lnTo>
                    <a:pt x="22694" y="12839"/>
                  </a:lnTo>
                  <a:lnTo>
                    <a:pt x="23799" y="11785"/>
                  </a:lnTo>
                  <a:lnTo>
                    <a:pt x="23799" y="10477"/>
                  </a:lnTo>
                  <a:lnTo>
                    <a:pt x="23799" y="9169"/>
                  </a:lnTo>
                  <a:close/>
                </a:path>
                <a:path w="266065" h="35559">
                  <a:moveTo>
                    <a:pt x="29425" y="17297"/>
                  </a:moveTo>
                  <a:lnTo>
                    <a:pt x="28321" y="16243"/>
                  </a:lnTo>
                  <a:lnTo>
                    <a:pt x="26517" y="16243"/>
                  </a:lnTo>
                  <a:lnTo>
                    <a:pt x="25615" y="16243"/>
                  </a:lnTo>
                  <a:lnTo>
                    <a:pt x="23812" y="16243"/>
                  </a:lnTo>
                  <a:lnTo>
                    <a:pt x="22707" y="17297"/>
                  </a:lnTo>
                  <a:lnTo>
                    <a:pt x="22707" y="19913"/>
                  </a:lnTo>
                  <a:lnTo>
                    <a:pt x="23812" y="20967"/>
                  </a:lnTo>
                  <a:lnTo>
                    <a:pt x="25615" y="20967"/>
                  </a:lnTo>
                  <a:lnTo>
                    <a:pt x="26517" y="20967"/>
                  </a:lnTo>
                  <a:lnTo>
                    <a:pt x="28321" y="20967"/>
                  </a:lnTo>
                  <a:lnTo>
                    <a:pt x="29425" y="19913"/>
                  </a:lnTo>
                  <a:lnTo>
                    <a:pt x="29425" y="18605"/>
                  </a:lnTo>
                  <a:lnTo>
                    <a:pt x="29425" y="17297"/>
                  </a:lnTo>
                  <a:close/>
                </a:path>
                <a:path w="266065" h="35559">
                  <a:moveTo>
                    <a:pt x="29425" y="1054"/>
                  </a:moveTo>
                  <a:lnTo>
                    <a:pt x="28321" y="0"/>
                  </a:lnTo>
                  <a:lnTo>
                    <a:pt x="26517" y="0"/>
                  </a:lnTo>
                  <a:lnTo>
                    <a:pt x="25615" y="0"/>
                  </a:lnTo>
                  <a:lnTo>
                    <a:pt x="23812" y="0"/>
                  </a:lnTo>
                  <a:lnTo>
                    <a:pt x="22707" y="1054"/>
                  </a:lnTo>
                  <a:lnTo>
                    <a:pt x="22707" y="3670"/>
                  </a:lnTo>
                  <a:lnTo>
                    <a:pt x="23812" y="4724"/>
                  </a:lnTo>
                  <a:lnTo>
                    <a:pt x="25615" y="4724"/>
                  </a:lnTo>
                  <a:lnTo>
                    <a:pt x="26517" y="4724"/>
                  </a:lnTo>
                  <a:lnTo>
                    <a:pt x="28321" y="4724"/>
                  </a:lnTo>
                  <a:lnTo>
                    <a:pt x="29425" y="3670"/>
                  </a:lnTo>
                  <a:lnTo>
                    <a:pt x="29425" y="2362"/>
                  </a:lnTo>
                  <a:lnTo>
                    <a:pt x="29425" y="1054"/>
                  </a:lnTo>
                  <a:close/>
                </a:path>
                <a:path w="266065" h="35559">
                  <a:moveTo>
                    <a:pt x="33235" y="9169"/>
                  </a:moveTo>
                  <a:lnTo>
                    <a:pt x="32131" y="8115"/>
                  </a:lnTo>
                  <a:lnTo>
                    <a:pt x="29425" y="8115"/>
                  </a:lnTo>
                  <a:lnTo>
                    <a:pt x="28321" y="9169"/>
                  </a:lnTo>
                  <a:lnTo>
                    <a:pt x="28321" y="11785"/>
                  </a:lnTo>
                  <a:lnTo>
                    <a:pt x="29425" y="12839"/>
                  </a:lnTo>
                  <a:lnTo>
                    <a:pt x="32131" y="12839"/>
                  </a:lnTo>
                  <a:lnTo>
                    <a:pt x="33235" y="11785"/>
                  </a:lnTo>
                  <a:lnTo>
                    <a:pt x="33235" y="10477"/>
                  </a:lnTo>
                  <a:lnTo>
                    <a:pt x="33235" y="9169"/>
                  </a:lnTo>
                  <a:close/>
                </a:path>
                <a:path w="266065" h="35559">
                  <a:moveTo>
                    <a:pt x="38862" y="17297"/>
                  </a:moveTo>
                  <a:lnTo>
                    <a:pt x="37757" y="16243"/>
                  </a:lnTo>
                  <a:lnTo>
                    <a:pt x="35953" y="16243"/>
                  </a:lnTo>
                  <a:lnTo>
                    <a:pt x="35052" y="16243"/>
                  </a:lnTo>
                  <a:lnTo>
                    <a:pt x="33248" y="16243"/>
                  </a:lnTo>
                  <a:lnTo>
                    <a:pt x="32143" y="17297"/>
                  </a:lnTo>
                  <a:lnTo>
                    <a:pt x="32143" y="19913"/>
                  </a:lnTo>
                  <a:lnTo>
                    <a:pt x="33248" y="20967"/>
                  </a:lnTo>
                  <a:lnTo>
                    <a:pt x="35052" y="20967"/>
                  </a:lnTo>
                  <a:lnTo>
                    <a:pt x="35953" y="20967"/>
                  </a:lnTo>
                  <a:lnTo>
                    <a:pt x="37757" y="20967"/>
                  </a:lnTo>
                  <a:lnTo>
                    <a:pt x="38862" y="19913"/>
                  </a:lnTo>
                  <a:lnTo>
                    <a:pt x="38862" y="18605"/>
                  </a:lnTo>
                  <a:lnTo>
                    <a:pt x="38862" y="17297"/>
                  </a:lnTo>
                  <a:close/>
                </a:path>
                <a:path w="266065" h="35559">
                  <a:moveTo>
                    <a:pt x="38862" y="1054"/>
                  </a:moveTo>
                  <a:lnTo>
                    <a:pt x="37757" y="0"/>
                  </a:lnTo>
                  <a:lnTo>
                    <a:pt x="35953" y="0"/>
                  </a:lnTo>
                  <a:lnTo>
                    <a:pt x="35052" y="0"/>
                  </a:lnTo>
                  <a:lnTo>
                    <a:pt x="33248" y="0"/>
                  </a:lnTo>
                  <a:lnTo>
                    <a:pt x="32143" y="1054"/>
                  </a:lnTo>
                  <a:lnTo>
                    <a:pt x="32143" y="3670"/>
                  </a:lnTo>
                  <a:lnTo>
                    <a:pt x="33248" y="4724"/>
                  </a:lnTo>
                  <a:lnTo>
                    <a:pt x="35052" y="4724"/>
                  </a:lnTo>
                  <a:lnTo>
                    <a:pt x="35953" y="4724"/>
                  </a:lnTo>
                  <a:lnTo>
                    <a:pt x="37757" y="4724"/>
                  </a:lnTo>
                  <a:lnTo>
                    <a:pt x="38862" y="3670"/>
                  </a:lnTo>
                  <a:lnTo>
                    <a:pt x="38862" y="2362"/>
                  </a:lnTo>
                  <a:lnTo>
                    <a:pt x="38862" y="1054"/>
                  </a:lnTo>
                  <a:close/>
                </a:path>
                <a:path w="266065" h="35559">
                  <a:moveTo>
                    <a:pt x="42684" y="9169"/>
                  </a:moveTo>
                  <a:lnTo>
                    <a:pt x="41579" y="8115"/>
                  </a:lnTo>
                  <a:lnTo>
                    <a:pt x="38874" y="8115"/>
                  </a:lnTo>
                  <a:lnTo>
                    <a:pt x="37769" y="9169"/>
                  </a:lnTo>
                  <a:lnTo>
                    <a:pt x="37769" y="11785"/>
                  </a:lnTo>
                  <a:lnTo>
                    <a:pt x="38874" y="12839"/>
                  </a:lnTo>
                  <a:lnTo>
                    <a:pt x="41579" y="12839"/>
                  </a:lnTo>
                  <a:lnTo>
                    <a:pt x="42684" y="11785"/>
                  </a:lnTo>
                  <a:lnTo>
                    <a:pt x="42684" y="10477"/>
                  </a:lnTo>
                  <a:lnTo>
                    <a:pt x="42684" y="9169"/>
                  </a:lnTo>
                  <a:close/>
                </a:path>
                <a:path w="266065" h="35559">
                  <a:moveTo>
                    <a:pt x="48310" y="17297"/>
                  </a:moveTo>
                  <a:lnTo>
                    <a:pt x="47205" y="16243"/>
                  </a:lnTo>
                  <a:lnTo>
                    <a:pt x="44500" y="16243"/>
                  </a:lnTo>
                  <a:lnTo>
                    <a:pt x="43395" y="17297"/>
                  </a:lnTo>
                  <a:lnTo>
                    <a:pt x="43395" y="19913"/>
                  </a:lnTo>
                  <a:lnTo>
                    <a:pt x="44500" y="20967"/>
                  </a:lnTo>
                  <a:lnTo>
                    <a:pt x="47205" y="20967"/>
                  </a:lnTo>
                  <a:lnTo>
                    <a:pt x="48310" y="19913"/>
                  </a:lnTo>
                  <a:lnTo>
                    <a:pt x="48310" y="18605"/>
                  </a:lnTo>
                  <a:lnTo>
                    <a:pt x="48310" y="17297"/>
                  </a:lnTo>
                  <a:close/>
                </a:path>
                <a:path w="266065" h="35559">
                  <a:moveTo>
                    <a:pt x="48310" y="1054"/>
                  </a:moveTo>
                  <a:lnTo>
                    <a:pt x="47205" y="0"/>
                  </a:lnTo>
                  <a:lnTo>
                    <a:pt x="44500" y="0"/>
                  </a:lnTo>
                  <a:lnTo>
                    <a:pt x="43395" y="1054"/>
                  </a:lnTo>
                  <a:lnTo>
                    <a:pt x="43395" y="3670"/>
                  </a:lnTo>
                  <a:lnTo>
                    <a:pt x="44500" y="4724"/>
                  </a:lnTo>
                  <a:lnTo>
                    <a:pt x="47205" y="4724"/>
                  </a:lnTo>
                  <a:lnTo>
                    <a:pt x="48310" y="3670"/>
                  </a:lnTo>
                  <a:lnTo>
                    <a:pt x="48310" y="2362"/>
                  </a:lnTo>
                  <a:lnTo>
                    <a:pt x="48310" y="1054"/>
                  </a:lnTo>
                  <a:close/>
                </a:path>
                <a:path w="266065" h="35559">
                  <a:moveTo>
                    <a:pt x="57746" y="17297"/>
                  </a:moveTo>
                  <a:lnTo>
                    <a:pt x="56642" y="16243"/>
                  </a:lnTo>
                  <a:lnTo>
                    <a:pt x="53936" y="16243"/>
                  </a:lnTo>
                  <a:lnTo>
                    <a:pt x="52832" y="17297"/>
                  </a:lnTo>
                  <a:lnTo>
                    <a:pt x="52832" y="19913"/>
                  </a:lnTo>
                  <a:lnTo>
                    <a:pt x="53936" y="20967"/>
                  </a:lnTo>
                  <a:lnTo>
                    <a:pt x="56642" y="20967"/>
                  </a:lnTo>
                  <a:lnTo>
                    <a:pt x="57746" y="19913"/>
                  </a:lnTo>
                  <a:lnTo>
                    <a:pt x="57746" y="18605"/>
                  </a:lnTo>
                  <a:lnTo>
                    <a:pt x="57746" y="17297"/>
                  </a:lnTo>
                  <a:close/>
                </a:path>
                <a:path w="266065" h="35559">
                  <a:moveTo>
                    <a:pt x="178701" y="31724"/>
                  </a:moveTo>
                  <a:lnTo>
                    <a:pt x="177596" y="30670"/>
                  </a:lnTo>
                  <a:lnTo>
                    <a:pt x="174891" y="30670"/>
                  </a:lnTo>
                  <a:lnTo>
                    <a:pt x="173786" y="31724"/>
                  </a:lnTo>
                  <a:lnTo>
                    <a:pt x="173786" y="34340"/>
                  </a:lnTo>
                  <a:lnTo>
                    <a:pt x="174891" y="35394"/>
                  </a:lnTo>
                  <a:lnTo>
                    <a:pt x="177596" y="35394"/>
                  </a:lnTo>
                  <a:lnTo>
                    <a:pt x="178701" y="34340"/>
                  </a:lnTo>
                  <a:lnTo>
                    <a:pt x="178701" y="33032"/>
                  </a:lnTo>
                  <a:lnTo>
                    <a:pt x="178701" y="31724"/>
                  </a:lnTo>
                  <a:close/>
                </a:path>
                <a:path w="266065" h="35559">
                  <a:moveTo>
                    <a:pt x="178701" y="15494"/>
                  </a:moveTo>
                  <a:lnTo>
                    <a:pt x="177596" y="14439"/>
                  </a:lnTo>
                  <a:lnTo>
                    <a:pt x="174891" y="14439"/>
                  </a:lnTo>
                  <a:lnTo>
                    <a:pt x="173786" y="15494"/>
                  </a:lnTo>
                  <a:lnTo>
                    <a:pt x="173786" y="18110"/>
                  </a:lnTo>
                  <a:lnTo>
                    <a:pt x="174891" y="19164"/>
                  </a:lnTo>
                  <a:lnTo>
                    <a:pt x="177596" y="19164"/>
                  </a:lnTo>
                  <a:lnTo>
                    <a:pt x="178701" y="18110"/>
                  </a:lnTo>
                  <a:lnTo>
                    <a:pt x="178701" y="16802"/>
                  </a:lnTo>
                  <a:lnTo>
                    <a:pt x="178701" y="15494"/>
                  </a:lnTo>
                  <a:close/>
                </a:path>
                <a:path w="266065" h="35559">
                  <a:moveTo>
                    <a:pt x="184327" y="23609"/>
                  </a:moveTo>
                  <a:lnTo>
                    <a:pt x="183222" y="22555"/>
                  </a:lnTo>
                  <a:lnTo>
                    <a:pt x="180517" y="22555"/>
                  </a:lnTo>
                  <a:lnTo>
                    <a:pt x="179412" y="23609"/>
                  </a:lnTo>
                  <a:lnTo>
                    <a:pt x="179412" y="26225"/>
                  </a:lnTo>
                  <a:lnTo>
                    <a:pt x="180517" y="27279"/>
                  </a:lnTo>
                  <a:lnTo>
                    <a:pt x="183222" y="27279"/>
                  </a:lnTo>
                  <a:lnTo>
                    <a:pt x="184327" y="26225"/>
                  </a:lnTo>
                  <a:lnTo>
                    <a:pt x="184327" y="24917"/>
                  </a:lnTo>
                  <a:lnTo>
                    <a:pt x="184327" y="23609"/>
                  </a:lnTo>
                  <a:close/>
                </a:path>
                <a:path w="266065" h="35559">
                  <a:moveTo>
                    <a:pt x="189953" y="31724"/>
                  </a:moveTo>
                  <a:lnTo>
                    <a:pt x="188849" y="30670"/>
                  </a:lnTo>
                  <a:lnTo>
                    <a:pt x="187045" y="30670"/>
                  </a:lnTo>
                  <a:lnTo>
                    <a:pt x="186143" y="30670"/>
                  </a:lnTo>
                  <a:lnTo>
                    <a:pt x="184340" y="30670"/>
                  </a:lnTo>
                  <a:lnTo>
                    <a:pt x="183235" y="31724"/>
                  </a:lnTo>
                  <a:lnTo>
                    <a:pt x="183235" y="34340"/>
                  </a:lnTo>
                  <a:lnTo>
                    <a:pt x="184340" y="35394"/>
                  </a:lnTo>
                  <a:lnTo>
                    <a:pt x="186143" y="35394"/>
                  </a:lnTo>
                  <a:lnTo>
                    <a:pt x="187045" y="35394"/>
                  </a:lnTo>
                  <a:lnTo>
                    <a:pt x="188849" y="35394"/>
                  </a:lnTo>
                  <a:lnTo>
                    <a:pt x="189953" y="34340"/>
                  </a:lnTo>
                  <a:lnTo>
                    <a:pt x="189953" y="33032"/>
                  </a:lnTo>
                  <a:lnTo>
                    <a:pt x="189953" y="31724"/>
                  </a:lnTo>
                  <a:close/>
                </a:path>
                <a:path w="266065" h="35559">
                  <a:moveTo>
                    <a:pt x="189953" y="15494"/>
                  </a:moveTo>
                  <a:lnTo>
                    <a:pt x="188849" y="14439"/>
                  </a:lnTo>
                  <a:lnTo>
                    <a:pt x="187045" y="14439"/>
                  </a:lnTo>
                  <a:lnTo>
                    <a:pt x="186143" y="14439"/>
                  </a:lnTo>
                  <a:lnTo>
                    <a:pt x="184340" y="14439"/>
                  </a:lnTo>
                  <a:lnTo>
                    <a:pt x="183235" y="15494"/>
                  </a:lnTo>
                  <a:lnTo>
                    <a:pt x="183235" y="18110"/>
                  </a:lnTo>
                  <a:lnTo>
                    <a:pt x="184340" y="19164"/>
                  </a:lnTo>
                  <a:lnTo>
                    <a:pt x="186143" y="19164"/>
                  </a:lnTo>
                  <a:lnTo>
                    <a:pt x="187045" y="19164"/>
                  </a:lnTo>
                  <a:lnTo>
                    <a:pt x="188849" y="19164"/>
                  </a:lnTo>
                  <a:lnTo>
                    <a:pt x="189953" y="18110"/>
                  </a:lnTo>
                  <a:lnTo>
                    <a:pt x="189953" y="16802"/>
                  </a:lnTo>
                  <a:lnTo>
                    <a:pt x="189953" y="15494"/>
                  </a:lnTo>
                  <a:close/>
                </a:path>
                <a:path w="266065" h="35559">
                  <a:moveTo>
                    <a:pt x="193776" y="23609"/>
                  </a:moveTo>
                  <a:lnTo>
                    <a:pt x="192671" y="22555"/>
                  </a:lnTo>
                  <a:lnTo>
                    <a:pt x="189966" y="22555"/>
                  </a:lnTo>
                  <a:lnTo>
                    <a:pt x="188861" y="23609"/>
                  </a:lnTo>
                  <a:lnTo>
                    <a:pt x="188861" y="26225"/>
                  </a:lnTo>
                  <a:lnTo>
                    <a:pt x="189966" y="27279"/>
                  </a:lnTo>
                  <a:lnTo>
                    <a:pt x="192671" y="27279"/>
                  </a:lnTo>
                  <a:lnTo>
                    <a:pt x="193776" y="26225"/>
                  </a:lnTo>
                  <a:lnTo>
                    <a:pt x="193776" y="24917"/>
                  </a:lnTo>
                  <a:lnTo>
                    <a:pt x="193776" y="23609"/>
                  </a:lnTo>
                  <a:close/>
                </a:path>
                <a:path w="266065" h="35559">
                  <a:moveTo>
                    <a:pt x="199390" y="31724"/>
                  </a:moveTo>
                  <a:lnTo>
                    <a:pt x="198285" y="30670"/>
                  </a:lnTo>
                  <a:lnTo>
                    <a:pt x="196481" y="30670"/>
                  </a:lnTo>
                  <a:lnTo>
                    <a:pt x="195580" y="30670"/>
                  </a:lnTo>
                  <a:lnTo>
                    <a:pt x="193776" y="30670"/>
                  </a:lnTo>
                  <a:lnTo>
                    <a:pt x="192671" y="31724"/>
                  </a:lnTo>
                  <a:lnTo>
                    <a:pt x="192671" y="34340"/>
                  </a:lnTo>
                  <a:lnTo>
                    <a:pt x="193776" y="35394"/>
                  </a:lnTo>
                  <a:lnTo>
                    <a:pt x="195580" y="35394"/>
                  </a:lnTo>
                  <a:lnTo>
                    <a:pt x="196481" y="35394"/>
                  </a:lnTo>
                  <a:lnTo>
                    <a:pt x="198285" y="35394"/>
                  </a:lnTo>
                  <a:lnTo>
                    <a:pt x="199390" y="34340"/>
                  </a:lnTo>
                  <a:lnTo>
                    <a:pt x="199390" y="33032"/>
                  </a:lnTo>
                  <a:lnTo>
                    <a:pt x="199390" y="31724"/>
                  </a:lnTo>
                  <a:close/>
                </a:path>
                <a:path w="266065" h="35559">
                  <a:moveTo>
                    <a:pt x="199390" y="15494"/>
                  </a:moveTo>
                  <a:lnTo>
                    <a:pt x="198285" y="14439"/>
                  </a:lnTo>
                  <a:lnTo>
                    <a:pt x="196481" y="14439"/>
                  </a:lnTo>
                  <a:lnTo>
                    <a:pt x="195580" y="14439"/>
                  </a:lnTo>
                  <a:lnTo>
                    <a:pt x="193776" y="14439"/>
                  </a:lnTo>
                  <a:lnTo>
                    <a:pt x="192671" y="15494"/>
                  </a:lnTo>
                  <a:lnTo>
                    <a:pt x="192671" y="18110"/>
                  </a:lnTo>
                  <a:lnTo>
                    <a:pt x="193776" y="19164"/>
                  </a:lnTo>
                  <a:lnTo>
                    <a:pt x="195580" y="19164"/>
                  </a:lnTo>
                  <a:lnTo>
                    <a:pt x="196481" y="19164"/>
                  </a:lnTo>
                  <a:lnTo>
                    <a:pt x="198285" y="19164"/>
                  </a:lnTo>
                  <a:lnTo>
                    <a:pt x="199390" y="18110"/>
                  </a:lnTo>
                  <a:lnTo>
                    <a:pt x="199390" y="16802"/>
                  </a:lnTo>
                  <a:lnTo>
                    <a:pt x="199390" y="15494"/>
                  </a:lnTo>
                  <a:close/>
                </a:path>
                <a:path w="266065" h="35559">
                  <a:moveTo>
                    <a:pt x="203212" y="23609"/>
                  </a:moveTo>
                  <a:lnTo>
                    <a:pt x="202107" y="22555"/>
                  </a:lnTo>
                  <a:lnTo>
                    <a:pt x="199402" y="22555"/>
                  </a:lnTo>
                  <a:lnTo>
                    <a:pt x="198297" y="23609"/>
                  </a:lnTo>
                  <a:lnTo>
                    <a:pt x="198297" y="26225"/>
                  </a:lnTo>
                  <a:lnTo>
                    <a:pt x="199402" y="27279"/>
                  </a:lnTo>
                  <a:lnTo>
                    <a:pt x="202107" y="27279"/>
                  </a:lnTo>
                  <a:lnTo>
                    <a:pt x="203212" y="26225"/>
                  </a:lnTo>
                  <a:lnTo>
                    <a:pt x="203212" y="24917"/>
                  </a:lnTo>
                  <a:lnTo>
                    <a:pt x="203212" y="23609"/>
                  </a:lnTo>
                  <a:close/>
                </a:path>
                <a:path w="266065" h="35559">
                  <a:moveTo>
                    <a:pt x="208838" y="31724"/>
                  </a:moveTo>
                  <a:lnTo>
                    <a:pt x="207733" y="30670"/>
                  </a:lnTo>
                  <a:lnTo>
                    <a:pt x="205930" y="30670"/>
                  </a:lnTo>
                  <a:lnTo>
                    <a:pt x="205028" y="30670"/>
                  </a:lnTo>
                  <a:lnTo>
                    <a:pt x="203225" y="30670"/>
                  </a:lnTo>
                  <a:lnTo>
                    <a:pt x="202120" y="31724"/>
                  </a:lnTo>
                  <a:lnTo>
                    <a:pt x="202120" y="34340"/>
                  </a:lnTo>
                  <a:lnTo>
                    <a:pt x="203225" y="35394"/>
                  </a:lnTo>
                  <a:lnTo>
                    <a:pt x="205028" y="35394"/>
                  </a:lnTo>
                  <a:lnTo>
                    <a:pt x="205930" y="35394"/>
                  </a:lnTo>
                  <a:lnTo>
                    <a:pt x="207733" y="35394"/>
                  </a:lnTo>
                  <a:lnTo>
                    <a:pt x="208838" y="34340"/>
                  </a:lnTo>
                  <a:lnTo>
                    <a:pt x="208838" y="33032"/>
                  </a:lnTo>
                  <a:lnTo>
                    <a:pt x="208838" y="31724"/>
                  </a:lnTo>
                  <a:close/>
                </a:path>
                <a:path w="266065" h="35559">
                  <a:moveTo>
                    <a:pt x="208838" y="15494"/>
                  </a:moveTo>
                  <a:lnTo>
                    <a:pt x="207733" y="14439"/>
                  </a:lnTo>
                  <a:lnTo>
                    <a:pt x="205930" y="14439"/>
                  </a:lnTo>
                  <a:lnTo>
                    <a:pt x="205028" y="14439"/>
                  </a:lnTo>
                  <a:lnTo>
                    <a:pt x="203225" y="14439"/>
                  </a:lnTo>
                  <a:lnTo>
                    <a:pt x="202120" y="15494"/>
                  </a:lnTo>
                  <a:lnTo>
                    <a:pt x="202120" y="18110"/>
                  </a:lnTo>
                  <a:lnTo>
                    <a:pt x="203225" y="19164"/>
                  </a:lnTo>
                  <a:lnTo>
                    <a:pt x="205028" y="19164"/>
                  </a:lnTo>
                  <a:lnTo>
                    <a:pt x="205930" y="19164"/>
                  </a:lnTo>
                  <a:lnTo>
                    <a:pt x="207733" y="19164"/>
                  </a:lnTo>
                  <a:lnTo>
                    <a:pt x="208838" y="18110"/>
                  </a:lnTo>
                  <a:lnTo>
                    <a:pt x="208838" y="16802"/>
                  </a:lnTo>
                  <a:lnTo>
                    <a:pt x="208838" y="15494"/>
                  </a:lnTo>
                  <a:close/>
                </a:path>
                <a:path w="266065" h="35559">
                  <a:moveTo>
                    <a:pt x="212661" y="23609"/>
                  </a:moveTo>
                  <a:lnTo>
                    <a:pt x="211556" y="22555"/>
                  </a:lnTo>
                  <a:lnTo>
                    <a:pt x="208851" y="22555"/>
                  </a:lnTo>
                  <a:lnTo>
                    <a:pt x="207746" y="23609"/>
                  </a:lnTo>
                  <a:lnTo>
                    <a:pt x="207746" y="26225"/>
                  </a:lnTo>
                  <a:lnTo>
                    <a:pt x="208851" y="27279"/>
                  </a:lnTo>
                  <a:lnTo>
                    <a:pt x="211556" y="27279"/>
                  </a:lnTo>
                  <a:lnTo>
                    <a:pt x="212661" y="26225"/>
                  </a:lnTo>
                  <a:lnTo>
                    <a:pt x="212661" y="24917"/>
                  </a:lnTo>
                  <a:lnTo>
                    <a:pt x="212661" y="23609"/>
                  </a:lnTo>
                  <a:close/>
                </a:path>
                <a:path w="266065" h="35559">
                  <a:moveTo>
                    <a:pt x="218287" y="31724"/>
                  </a:moveTo>
                  <a:lnTo>
                    <a:pt x="217182" y="30670"/>
                  </a:lnTo>
                  <a:lnTo>
                    <a:pt x="215379" y="30670"/>
                  </a:lnTo>
                  <a:lnTo>
                    <a:pt x="214477" y="30670"/>
                  </a:lnTo>
                  <a:lnTo>
                    <a:pt x="212674" y="30670"/>
                  </a:lnTo>
                  <a:lnTo>
                    <a:pt x="211569" y="31724"/>
                  </a:lnTo>
                  <a:lnTo>
                    <a:pt x="211569" y="34340"/>
                  </a:lnTo>
                  <a:lnTo>
                    <a:pt x="212674" y="35394"/>
                  </a:lnTo>
                  <a:lnTo>
                    <a:pt x="214477" y="35394"/>
                  </a:lnTo>
                  <a:lnTo>
                    <a:pt x="215379" y="35394"/>
                  </a:lnTo>
                  <a:lnTo>
                    <a:pt x="217182" y="35394"/>
                  </a:lnTo>
                  <a:lnTo>
                    <a:pt x="218287" y="34340"/>
                  </a:lnTo>
                  <a:lnTo>
                    <a:pt x="218287" y="33032"/>
                  </a:lnTo>
                  <a:lnTo>
                    <a:pt x="218287" y="31724"/>
                  </a:lnTo>
                  <a:close/>
                </a:path>
                <a:path w="266065" h="35559">
                  <a:moveTo>
                    <a:pt x="218287" y="15494"/>
                  </a:moveTo>
                  <a:lnTo>
                    <a:pt x="217182" y="14439"/>
                  </a:lnTo>
                  <a:lnTo>
                    <a:pt x="215379" y="14439"/>
                  </a:lnTo>
                  <a:lnTo>
                    <a:pt x="214477" y="14439"/>
                  </a:lnTo>
                  <a:lnTo>
                    <a:pt x="212674" y="14439"/>
                  </a:lnTo>
                  <a:lnTo>
                    <a:pt x="211569" y="15494"/>
                  </a:lnTo>
                  <a:lnTo>
                    <a:pt x="211569" y="18110"/>
                  </a:lnTo>
                  <a:lnTo>
                    <a:pt x="212674" y="19164"/>
                  </a:lnTo>
                  <a:lnTo>
                    <a:pt x="214477" y="19164"/>
                  </a:lnTo>
                  <a:lnTo>
                    <a:pt x="215379" y="19164"/>
                  </a:lnTo>
                  <a:lnTo>
                    <a:pt x="217182" y="19164"/>
                  </a:lnTo>
                  <a:lnTo>
                    <a:pt x="218287" y="18110"/>
                  </a:lnTo>
                  <a:lnTo>
                    <a:pt x="218287" y="16802"/>
                  </a:lnTo>
                  <a:lnTo>
                    <a:pt x="218287" y="15494"/>
                  </a:lnTo>
                  <a:close/>
                </a:path>
                <a:path w="266065" h="35559">
                  <a:moveTo>
                    <a:pt x="222097" y="23609"/>
                  </a:moveTo>
                  <a:lnTo>
                    <a:pt x="220992" y="22555"/>
                  </a:lnTo>
                  <a:lnTo>
                    <a:pt x="218287" y="22555"/>
                  </a:lnTo>
                  <a:lnTo>
                    <a:pt x="217182" y="23609"/>
                  </a:lnTo>
                  <a:lnTo>
                    <a:pt x="217182" y="26225"/>
                  </a:lnTo>
                  <a:lnTo>
                    <a:pt x="218287" y="27279"/>
                  </a:lnTo>
                  <a:lnTo>
                    <a:pt x="220992" y="27279"/>
                  </a:lnTo>
                  <a:lnTo>
                    <a:pt x="222097" y="26225"/>
                  </a:lnTo>
                  <a:lnTo>
                    <a:pt x="222097" y="24917"/>
                  </a:lnTo>
                  <a:lnTo>
                    <a:pt x="222097" y="23609"/>
                  </a:lnTo>
                  <a:close/>
                </a:path>
                <a:path w="266065" h="35559">
                  <a:moveTo>
                    <a:pt x="227723" y="31724"/>
                  </a:moveTo>
                  <a:lnTo>
                    <a:pt x="226618" y="30670"/>
                  </a:lnTo>
                  <a:lnTo>
                    <a:pt x="224815" y="30670"/>
                  </a:lnTo>
                  <a:lnTo>
                    <a:pt x="223913" y="30670"/>
                  </a:lnTo>
                  <a:lnTo>
                    <a:pt x="222110" y="30670"/>
                  </a:lnTo>
                  <a:lnTo>
                    <a:pt x="221005" y="31724"/>
                  </a:lnTo>
                  <a:lnTo>
                    <a:pt x="221005" y="34340"/>
                  </a:lnTo>
                  <a:lnTo>
                    <a:pt x="222110" y="35394"/>
                  </a:lnTo>
                  <a:lnTo>
                    <a:pt x="223913" y="35394"/>
                  </a:lnTo>
                  <a:lnTo>
                    <a:pt x="224815" y="35394"/>
                  </a:lnTo>
                  <a:lnTo>
                    <a:pt x="226618" y="35394"/>
                  </a:lnTo>
                  <a:lnTo>
                    <a:pt x="227723" y="34340"/>
                  </a:lnTo>
                  <a:lnTo>
                    <a:pt x="227723" y="33032"/>
                  </a:lnTo>
                  <a:lnTo>
                    <a:pt x="227723" y="31724"/>
                  </a:lnTo>
                  <a:close/>
                </a:path>
                <a:path w="266065" h="35559">
                  <a:moveTo>
                    <a:pt x="227723" y="15494"/>
                  </a:moveTo>
                  <a:lnTo>
                    <a:pt x="226618" y="14439"/>
                  </a:lnTo>
                  <a:lnTo>
                    <a:pt x="224815" y="14439"/>
                  </a:lnTo>
                  <a:lnTo>
                    <a:pt x="223913" y="14439"/>
                  </a:lnTo>
                  <a:lnTo>
                    <a:pt x="222110" y="14439"/>
                  </a:lnTo>
                  <a:lnTo>
                    <a:pt x="221005" y="15494"/>
                  </a:lnTo>
                  <a:lnTo>
                    <a:pt x="221005" y="18110"/>
                  </a:lnTo>
                  <a:lnTo>
                    <a:pt x="222110" y="19164"/>
                  </a:lnTo>
                  <a:lnTo>
                    <a:pt x="223913" y="19164"/>
                  </a:lnTo>
                  <a:lnTo>
                    <a:pt x="224815" y="19164"/>
                  </a:lnTo>
                  <a:lnTo>
                    <a:pt x="226618" y="19164"/>
                  </a:lnTo>
                  <a:lnTo>
                    <a:pt x="227723" y="18110"/>
                  </a:lnTo>
                  <a:lnTo>
                    <a:pt x="227723" y="16802"/>
                  </a:lnTo>
                  <a:lnTo>
                    <a:pt x="227723" y="15494"/>
                  </a:lnTo>
                  <a:close/>
                </a:path>
                <a:path w="266065" h="35559">
                  <a:moveTo>
                    <a:pt x="231546" y="23609"/>
                  </a:moveTo>
                  <a:lnTo>
                    <a:pt x="230441" y="22555"/>
                  </a:lnTo>
                  <a:lnTo>
                    <a:pt x="227736" y="22555"/>
                  </a:lnTo>
                  <a:lnTo>
                    <a:pt x="226631" y="23609"/>
                  </a:lnTo>
                  <a:lnTo>
                    <a:pt x="226631" y="26225"/>
                  </a:lnTo>
                  <a:lnTo>
                    <a:pt x="227736" y="27279"/>
                  </a:lnTo>
                  <a:lnTo>
                    <a:pt x="230441" y="27279"/>
                  </a:lnTo>
                  <a:lnTo>
                    <a:pt x="231546" y="26225"/>
                  </a:lnTo>
                  <a:lnTo>
                    <a:pt x="231546" y="24917"/>
                  </a:lnTo>
                  <a:lnTo>
                    <a:pt x="231546" y="23609"/>
                  </a:lnTo>
                  <a:close/>
                </a:path>
                <a:path w="266065" h="35559">
                  <a:moveTo>
                    <a:pt x="237172" y="31724"/>
                  </a:moveTo>
                  <a:lnTo>
                    <a:pt x="236067" y="30670"/>
                  </a:lnTo>
                  <a:lnTo>
                    <a:pt x="234264" y="30670"/>
                  </a:lnTo>
                  <a:lnTo>
                    <a:pt x="233362" y="30670"/>
                  </a:lnTo>
                  <a:lnTo>
                    <a:pt x="231559" y="30670"/>
                  </a:lnTo>
                  <a:lnTo>
                    <a:pt x="230454" y="31724"/>
                  </a:lnTo>
                  <a:lnTo>
                    <a:pt x="230454" y="34340"/>
                  </a:lnTo>
                  <a:lnTo>
                    <a:pt x="231559" y="35394"/>
                  </a:lnTo>
                  <a:lnTo>
                    <a:pt x="233362" y="35394"/>
                  </a:lnTo>
                  <a:lnTo>
                    <a:pt x="234264" y="35394"/>
                  </a:lnTo>
                  <a:lnTo>
                    <a:pt x="236067" y="35394"/>
                  </a:lnTo>
                  <a:lnTo>
                    <a:pt x="237172" y="34340"/>
                  </a:lnTo>
                  <a:lnTo>
                    <a:pt x="237172" y="33032"/>
                  </a:lnTo>
                  <a:lnTo>
                    <a:pt x="237172" y="31724"/>
                  </a:lnTo>
                  <a:close/>
                </a:path>
                <a:path w="266065" h="35559">
                  <a:moveTo>
                    <a:pt x="237172" y="15494"/>
                  </a:moveTo>
                  <a:lnTo>
                    <a:pt x="236067" y="14439"/>
                  </a:lnTo>
                  <a:lnTo>
                    <a:pt x="234264" y="14439"/>
                  </a:lnTo>
                  <a:lnTo>
                    <a:pt x="233362" y="14439"/>
                  </a:lnTo>
                  <a:lnTo>
                    <a:pt x="231559" y="14439"/>
                  </a:lnTo>
                  <a:lnTo>
                    <a:pt x="230454" y="15494"/>
                  </a:lnTo>
                  <a:lnTo>
                    <a:pt x="230454" y="18110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264" y="19164"/>
                  </a:lnTo>
                  <a:lnTo>
                    <a:pt x="236067" y="19164"/>
                  </a:lnTo>
                  <a:lnTo>
                    <a:pt x="237172" y="18110"/>
                  </a:lnTo>
                  <a:lnTo>
                    <a:pt x="237172" y="16802"/>
                  </a:lnTo>
                  <a:lnTo>
                    <a:pt x="237172" y="15494"/>
                  </a:lnTo>
                  <a:close/>
                </a:path>
                <a:path w="266065" h="35559">
                  <a:moveTo>
                    <a:pt x="240982" y="23609"/>
                  </a:moveTo>
                  <a:lnTo>
                    <a:pt x="239877" y="22555"/>
                  </a:lnTo>
                  <a:lnTo>
                    <a:pt x="237172" y="22555"/>
                  </a:lnTo>
                  <a:lnTo>
                    <a:pt x="236067" y="23609"/>
                  </a:lnTo>
                  <a:lnTo>
                    <a:pt x="236067" y="26225"/>
                  </a:lnTo>
                  <a:lnTo>
                    <a:pt x="237172" y="27279"/>
                  </a:lnTo>
                  <a:lnTo>
                    <a:pt x="239877" y="27279"/>
                  </a:lnTo>
                  <a:lnTo>
                    <a:pt x="240982" y="26225"/>
                  </a:lnTo>
                  <a:lnTo>
                    <a:pt x="240982" y="24917"/>
                  </a:lnTo>
                  <a:lnTo>
                    <a:pt x="240982" y="23609"/>
                  </a:lnTo>
                  <a:close/>
                </a:path>
                <a:path w="266065" h="35559">
                  <a:moveTo>
                    <a:pt x="246608" y="31724"/>
                  </a:moveTo>
                  <a:lnTo>
                    <a:pt x="245503" y="30670"/>
                  </a:lnTo>
                  <a:lnTo>
                    <a:pt x="243700" y="30670"/>
                  </a:lnTo>
                  <a:lnTo>
                    <a:pt x="242798" y="30670"/>
                  </a:lnTo>
                  <a:lnTo>
                    <a:pt x="240995" y="30670"/>
                  </a:lnTo>
                  <a:lnTo>
                    <a:pt x="239890" y="31724"/>
                  </a:lnTo>
                  <a:lnTo>
                    <a:pt x="239890" y="34340"/>
                  </a:lnTo>
                  <a:lnTo>
                    <a:pt x="240995" y="35394"/>
                  </a:lnTo>
                  <a:lnTo>
                    <a:pt x="242798" y="35394"/>
                  </a:lnTo>
                  <a:lnTo>
                    <a:pt x="243700" y="35394"/>
                  </a:lnTo>
                  <a:lnTo>
                    <a:pt x="245503" y="35394"/>
                  </a:lnTo>
                  <a:lnTo>
                    <a:pt x="246608" y="34340"/>
                  </a:lnTo>
                  <a:lnTo>
                    <a:pt x="246608" y="33032"/>
                  </a:lnTo>
                  <a:lnTo>
                    <a:pt x="246608" y="31724"/>
                  </a:lnTo>
                  <a:close/>
                </a:path>
                <a:path w="266065" h="35559">
                  <a:moveTo>
                    <a:pt x="246608" y="15494"/>
                  </a:moveTo>
                  <a:lnTo>
                    <a:pt x="245503" y="14439"/>
                  </a:lnTo>
                  <a:lnTo>
                    <a:pt x="243700" y="14439"/>
                  </a:lnTo>
                  <a:lnTo>
                    <a:pt x="242798" y="14439"/>
                  </a:lnTo>
                  <a:lnTo>
                    <a:pt x="240995" y="14439"/>
                  </a:lnTo>
                  <a:lnTo>
                    <a:pt x="239890" y="15494"/>
                  </a:lnTo>
                  <a:lnTo>
                    <a:pt x="239890" y="18110"/>
                  </a:lnTo>
                  <a:lnTo>
                    <a:pt x="240995" y="19164"/>
                  </a:lnTo>
                  <a:lnTo>
                    <a:pt x="242798" y="19164"/>
                  </a:lnTo>
                  <a:lnTo>
                    <a:pt x="243700" y="19164"/>
                  </a:lnTo>
                  <a:lnTo>
                    <a:pt x="245503" y="19164"/>
                  </a:lnTo>
                  <a:lnTo>
                    <a:pt x="246608" y="18110"/>
                  </a:lnTo>
                  <a:lnTo>
                    <a:pt x="246608" y="16802"/>
                  </a:lnTo>
                  <a:lnTo>
                    <a:pt x="246608" y="15494"/>
                  </a:lnTo>
                  <a:close/>
                </a:path>
                <a:path w="266065" h="35559">
                  <a:moveTo>
                    <a:pt x="250431" y="23609"/>
                  </a:moveTo>
                  <a:lnTo>
                    <a:pt x="249326" y="22555"/>
                  </a:lnTo>
                  <a:lnTo>
                    <a:pt x="246621" y="22555"/>
                  </a:lnTo>
                  <a:lnTo>
                    <a:pt x="245516" y="23609"/>
                  </a:lnTo>
                  <a:lnTo>
                    <a:pt x="245516" y="26225"/>
                  </a:lnTo>
                  <a:lnTo>
                    <a:pt x="246621" y="27279"/>
                  </a:lnTo>
                  <a:lnTo>
                    <a:pt x="249326" y="27279"/>
                  </a:lnTo>
                  <a:lnTo>
                    <a:pt x="250431" y="26225"/>
                  </a:lnTo>
                  <a:lnTo>
                    <a:pt x="250431" y="24917"/>
                  </a:lnTo>
                  <a:lnTo>
                    <a:pt x="250431" y="23609"/>
                  </a:lnTo>
                  <a:close/>
                </a:path>
                <a:path w="266065" h="35559">
                  <a:moveTo>
                    <a:pt x="256057" y="31724"/>
                  </a:moveTo>
                  <a:lnTo>
                    <a:pt x="254952" y="30670"/>
                  </a:lnTo>
                  <a:lnTo>
                    <a:pt x="253149" y="30670"/>
                  </a:lnTo>
                  <a:lnTo>
                    <a:pt x="252247" y="30670"/>
                  </a:lnTo>
                  <a:lnTo>
                    <a:pt x="250444" y="30670"/>
                  </a:lnTo>
                  <a:lnTo>
                    <a:pt x="249339" y="31724"/>
                  </a:lnTo>
                  <a:lnTo>
                    <a:pt x="249339" y="34340"/>
                  </a:lnTo>
                  <a:lnTo>
                    <a:pt x="250444" y="35394"/>
                  </a:lnTo>
                  <a:lnTo>
                    <a:pt x="252247" y="35394"/>
                  </a:lnTo>
                  <a:lnTo>
                    <a:pt x="253149" y="35394"/>
                  </a:lnTo>
                  <a:lnTo>
                    <a:pt x="254952" y="35394"/>
                  </a:lnTo>
                  <a:lnTo>
                    <a:pt x="256057" y="34340"/>
                  </a:lnTo>
                  <a:lnTo>
                    <a:pt x="256057" y="33032"/>
                  </a:lnTo>
                  <a:lnTo>
                    <a:pt x="256057" y="31724"/>
                  </a:lnTo>
                  <a:close/>
                </a:path>
                <a:path w="266065" h="35559">
                  <a:moveTo>
                    <a:pt x="256057" y="15494"/>
                  </a:moveTo>
                  <a:lnTo>
                    <a:pt x="254952" y="14439"/>
                  </a:lnTo>
                  <a:lnTo>
                    <a:pt x="253149" y="14439"/>
                  </a:lnTo>
                  <a:lnTo>
                    <a:pt x="252247" y="14439"/>
                  </a:lnTo>
                  <a:lnTo>
                    <a:pt x="250444" y="14439"/>
                  </a:lnTo>
                  <a:lnTo>
                    <a:pt x="249339" y="15494"/>
                  </a:lnTo>
                  <a:lnTo>
                    <a:pt x="249339" y="18110"/>
                  </a:lnTo>
                  <a:lnTo>
                    <a:pt x="250444" y="19164"/>
                  </a:lnTo>
                  <a:lnTo>
                    <a:pt x="252247" y="19164"/>
                  </a:lnTo>
                  <a:lnTo>
                    <a:pt x="253149" y="19164"/>
                  </a:lnTo>
                  <a:lnTo>
                    <a:pt x="254952" y="19164"/>
                  </a:lnTo>
                  <a:lnTo>
                    <a:pt x="256057" y="18110"/>
                  </a:lnTo>
                  <a:lnTo>
                    <a:pt x="256057" y="16802"/>
                  </a:lnTo>
                  <a:lnTo>
                    <a:pt x="256057" y="15494"/>
                  </a:lnTo>
                  <a:close/>
                </a:path>
                <a:path w="266065" h="35559">
                  <a:moveTo>
                    <a:pt x="259880" y="23609"/>
                  </a:moveTo>
                  <a:lnTo>
                    <a:pt x="258775" y="22555"/>
                  </a:lnTo>
                  <a:lnTo>
                    <a:pt x="256070" y="22555"/>
                  </a:lnTo>
                  <a:lnTo>
                    <a:pt x="254965" y="23609"/>
                  </a:lnTo>
                  <a:lnTo>
                    <a:pt x="254965" y="26225"/>
                  </a:lnTo>
                  <a:lnTo>
                    <a:pt x="256070" y="27279"/>
                  </a:lnTo>
                  <a:lnTo>
                    <a:pt x="258775" y="27279"/>
                  </a:lnTo>
                  <a:lnTo>
                    <a:pt x="259880" y="26225"/>
                  </a:lnTo>
                  <a:lnTo>
                    <a:pt x="259880" y="24917"/>
                  </a:lnTo>
                  <a:lnTo>
                    <a:pt x="259880" y="23609"/>
                  </a:lnTo>
                  <a:close/>
                </a:path>
                <a:path w="266065" h="35559">
                  <a:moveTo>
                    <a:pt x="265493" y="31724"/>
                  </a:moveTo>
                  <a:lnTo>
                    <a:pt x="264388" y="30670"/>
                  </a:lnTo>
                  <a:lnTo>
                    <a:pt x="262585" y="30670"/>
                  </a:lnTo>
                  <a:lnTo>
                    <a:pt x="261683" y="30670"/>
                  </a:lnTo>
                  <a:lnTo>
                    <a:pt x="259880" y="30670"/>
                  </a:lnTo>
                  <a:lnTo>
                    <a:pt x="258775" y="31724"/>
                  </a:lnTo>
                  <a:lnTo>
                    <a:pt x="258775" y="34340"/>
                  </a:lnTo>
                  <a:lnTo>
                    <a:pt x="259880" y="35394"/>
                  </a:lnTo>
                  <a:lnTo>
                    <a:pt x="261683" y="35394"/>
                  </a:lnTo>
                  <a:lnTo>
                    <a:pt x="262585" y="35394"/>
                  </a:lnTo>
                  <a:lnTo>
                    <a:pt x="264388" y="35394"/>
                  </a:lnTo>
                  <a:lnTo>
                    <a:pt x="265493" y="34340"/>
                  </a:lnTo>
                  <a:lnTo>
                    <a:pt x="265493" y="33032"/>
                  </a:lnTo>
                  <a:lnTo>
                    <a:pt x="265493" y="31724"/>
                  </a:lnTo>
                  <a:close/>
                </a:path>
                <a:path w="266065" h="35559">
                  <a:moveTo>
                    <a:pt x="265493" y="15494"/>
                  </a:moveTo>
                  <a:lnTo>
                    <a:pt x="264388" y="14439"/>
                  </a:lnTo>
                  <a:lnTo>
                    <a:pt x="262585" y="14439"/>
                  </a:lnTo>
                  <a:lnTo>
                    <a:pt x="261683" y="14439"/>
                  </a:lnTo>
                  <a:lnTo>
                    <a:pt x="259880" y="14439"/>
                  </a:lnTo>
                  <a:lnTo>
                    <a:pt x="258775" y="15494"/>
                  </a:lnTo>
                  <a:lnTo>
                    <a:pt x="258775" y="18110"/>
                  </a:lnTo>
                  <a:lnTo>
                    <a:pt x="259880" y="19164"/>
                  </a:lnTo>
                  <a:lnTo>
                    <a:pt x="261683" y="19164"/>
                  </a:lnTo>
                  <a:lnTo>
                    <a:pt x="262585" y="19164"/>
                  </a:lnTo>
                  <a:lnTo>
                    <a:pt x="264388" y="19164"/>
                  </a:lnTo>
                  <a:lnTo>
                    <a:pt x="265493" y="18110"/>
                  </a:lnTo>
                  <a:lnTo>
                    <a:pt x="265493" y="16802"/>
                  </a:lnTo>
                  <a:lnTo>
                    <a:pt x="265493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88149" y="7235583"/>
              <a:ext cx="148590" cy="21590"/>
            </a:xfrm>
            <a:custGeom>
              <a:avLst/>
              <a:gdLst/>
              <a:ahLst/>
              <a:cxnLst/>
              <a:rect l="l" t="t" r="r" b="b"/>
              <a:pathLst>
                <a:path w="148590" h="21590">
                  <a:moveTo>
                    <a:pt x="4914" y="17297"/>
                  </a:moveTo>
                  <a:lnTo>
                    <a:pt x="3810" y="16243"/>
                  </a:lnTo>
                  <a:lnTo>
                    <a:pt x="1104" y="16243"/>
                  </a:lnTo>
                  <a:lnTo>
                    <a:pt x="0" y="17297"/>
                  </a:lnTo>
                  <a:lnTo>
                    <a:pt x="0" y="19913"/>
                  </a:lnTo>
                  <a:lnTo>
                    <a:pt x="1104" y="20967"/>
                  </a:lnTo>
                  <a:lnTo>
                    <a:pt x="3810" y="20967"/>
                  </a:lnTo>
                  <a:lnTo>
                    <a:pt x="4914" y="19913"/>
                  </a:lnTo>
                  <a:lnTo>
                    <a:pt x="4914" y="18605"/>
                  </a:lnTo>
                  <a:lnTo>
                    <a:pt x="4914" y="17297"/>
                  </a:lnTo>
                  <a:close/>
                </a:path>
                <a:path w="148590" h="21590">
                  <a:moveTo>
                    <a:pt x="4914" y="1054"/>
                  </a:moveTo>
                  <a:lnTo>
                    <a:pt x="3810" y="0"/>
                  </a:lnTo>
                  <a:lnTo>
                    <a:pt x="1104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04" y="4724"/>
                  </a:lnTo>
                  <a:lnTo>
                    <a:pt x="3810" y="4724"/>
                  </a:lnTo>
                  <a:lnTo>
                    <a:pt x="4914" y="3670"/>
                  </a:lnTo>
                  <a:lnTo>
                    <a:pt x="4914" y="2362"/>
                  </a:lnTo>
                  <a:lnTo>
                    <a:pt x="4914" y="1054"/>
                  </a:lnTo>
                  <a:close/>
                </a:path>
                <a:path w="148590" h="21590">
                  <a:moveTo>
                    <a:pt x="10541" y="9169"/>
                  </a:moveTo>
                  <a:lnTo>
                    <a:pt x="9436" y="8115"/>
                  </a:lnTo>
                  <a:lnTo>
                    <a:pt x="6731" y="8115"/>
                  </a:lnTo>
                  <a:lnTo>
                    <a:pt x="5626" y="9169"/>
                  </a:lnTo>
                  <a:lnTo>
                    <a:pt x="5626" y="11785"/>
                  </a:lnTo>
                  <a:lnTo>
                    <a:pt x="6731" y="12839"/>
                  </a:lnTo>
                  <a:lnTo>
                    <a:pt x="9436" y="12839"/>
                  </a:lnTo>
                  <a:lnTo>
                    <a:pt x="10541" y="11785"/>
                  </a:lnTo>
                  <a:lnTo>
                    <a:pt x="10541" y="10477"/>
                  </a:lnTo>
                  <a:lnTo>
                    <a:pt x="10541" y="9169"/>
                  </a:lnTo>
                  <a:close/>
                </a:path>
                <a:path w="148590" h="21590">
                  <a:moveTo>
                    <a:pt x="16154" y="17297"/>
                  </a:moveTo>
                  <a:lnTo>
                    <a:pt x="15049" y="16243"/>
                  </a:lnTo>
                  <a:lnTo>
                    <a:pt x="13246" y="16243"/>
                  </a:lnTo>
                  <a:lnTo>
                    <a:pt x="12344" y="16243"/>
                  </a:lnTo>
                  <a:lnTo>
                    <a:pt x="10541" y="16243"/>
                  </a:lnTo>
                  <a:lnTo>
                    <a:pt x="9436" y="17297"/>
                  </a:lnTo>
                  <a:lnTo>
                    <a:pt x="9436" y="19913"/>
                  </a:lnTo>
                  <a:lnTo>
                    <a:pt x="10541" y="20967"/>
                  </a:lnTo>
                  <a:lnTo>
                    <a:pt x="12344" y="20967"/>
                  </a:lnTo>
                  <a:lnTo>
                    <a:pt x="13246" y="20967"/>
                  </a:lnTo>
                  <a:lnTo>
                    <a:pt x="15049" y="20967"/>
                  </a:lnTo>
                  <a:lnTo>
                    <a:pt x="16154" y="19913"/>
                  </a:lnTo>
                  <a:lnTo>
                    <a:pt x="16154" y="18605"/>
                  </a:lnTo>
                  <a:lnTo>
                    <a:pt x="16154" y="17297"/>
                  </a:lnTo>
                  <a:close/>
                </a:path>
                <a:path w="148590" h="21590">
                  <a:moveTo>
                    <a:pt x="16154" y="1054"/>
                  </a:moveTo>
                  <a:lnTo>
                    <a:pt x="15049" y="0"/>
                  </a:lnTo>
                  <a:lnTo>
                    <a:pt x="13246" y="0"/>
                  </a:lnTo>
                  <a:lnTo>
                    <a:pt x="12344" y="0"/>
                  </a:lnTo>
                  <a:lnTo>
                    <a:pt x="10541" y="0"/>
                  </a:lnTo>
                  <a:lnTo>
                    <a:pt x="9436" y="1054"/>
                  </a:lnTo>
                  <a:lnTo>
                    <a:pt x="9436" y="3670"/>
                  </a:lnTo>
                  <a:lnTo>
                    <a:pt x="10541" y="4724"/>
                  </a:lnTo>
                  <a:lnTo>
                    <a:pt x="12344" y="4724"/>
                  </a:lnTo>
                  <a:lnTo>
                    <a:pt x="13246" y="4724"/>
                  </a:lnTo>
                  <a:lnTo>
                    <a:pt x="15049" y="4724"/>
                  </a:lnTo>
                  <a:lnTo>
                    <a:pt x="16154" y="3670"/>
                  </a:lnTo>
                  <a:lnTo>
                    <a:pt x="16154" y="2362"/>
                  </a:lnTo>
                  <a:lnTo>
                    <a:pt x="16154" y="1054"/>
                  </a:lnTo>
                  <a:close/>
                </a:path>
                <a:path w="148590" h="21590">
                  <a:moveTo>
                    <a:pt x="19977" y="9169"/>
                  </a:moveTo>
                  <a:lnTo>
                    <a:pt x="18872" y="8115"/>
                  </a:lnTo>
                  <a:lnTo>
                    <a:pt x="16167" y="8115"/>
                  </a:lnTo>
                  <a:lnTo>
                    <a:pt x="15062" y="9169"/>
                  </a:lnTo>
                  <a:lnTo>
                    <a:pt x="15062" y="11785"/>
                  </a:lnTo>
                  <a:lnTo>
                    <a:pt x="16167" y="12839"/>
                  </a:lnTo>
                  <a:lnTo>
                    <a:pt x="18872" y="12839"/>
                  </a:lnTo>
                  <a:lnTo>
                    <a:pt x="19977" y="11785"/>
                  </a:lnTo>
                  <a:lnTo>
                    <a:pt x="19977" y="10477"/>
                  </a:lnTo>
                  <a:lnTo>
                    <a:pt x="19977" y="9169"/>
                  </a:lnTo>
                  <a:close/>
                </a:path>
                <a:path w="148590" h="21590">
                  <a:moveTo>
                    <a:pt x="25603" y="17297"/>
                  </a:moveTo>
                  <a:lnTo>
                    <a:pt x="24498" y="16243"/>
                  </a:lnTo>
                  <a:lnTo>
                    <a:pt x="22694" y="16243"/>
                  </a:lnTo>
                  <a:lnTo>
                    <a:pt x="21793" y="16243"/>
                  </a:lnTo>
                  <a:lnTo>
                    <a:pt x="19989" y="16243"/>
                  </a:lnTo>
                  <a:lnTo>
                    <a:pt x="18884" y="17297"/>
                  </a:lnTo>
                  <a:lnTo>
                    <a:pt x="18884" y="19913"/>
                  </a:lnTo>
                  <a:lnTo>
                    <a:pt x="19989" y="20967"/>
                  </a:lnTo>
                  <a:lnTo>
                    <a:pt x="21793" y="20967"/>
                  </a:lnTo>
                  <a:lnTo>
                    <a:pt x="22694" y="20967"/>
                  </a:lnTo>
                  <a:lnTo>
                    <a:pt x="24498" y="20967"/>
                  </a:lnTo>
                  <a:lnTo>
                    <a:pt x="25603" y="19913"/>
                  </a:lnTo>
                  <a:lnTo>
                    <a:pt x="25603" y="18605"/>
                  </a:lnTo>
                  <a:lnTo>
                    <a:pt x="25603" y="17297"/>
                  </a:lnTo>
                  <a:close/>
                </a:path>
                <a:path w="148590" h="21590">
                  <a:moveTo>
                    <a:pt x="25603" y="1054"/>
                  </a:moveTo>
                  <a:lnTo>
                    <a:pt x="24498" y="0"/>
                  </a:lnTo>
                  <a:lnTo>
                    <a:pt x="22694" y="0"/>
                  </a:lnTo>
                  <a:lnTo>
                    <a:pt x="21793" y="0"/>
                  </a:lnTo>
                  <a:lnTo>
                    <a:pt x="19989" y="0"/>
                  </a:lnTo>
                  <a:lnTo>
                    <a:pt x="18884" y="1054"/>
                  </a:lnTo>
                  <a:lnTo>
                    <a:pt x="18884" y="3670"/>
                  </a:lnTo>
                  <a:lnTo>
                    <a:pt x="19989" y="4724"/>
                  </a:lnTo>
                  <a:lnTo>
                    <a:pt x="21793" y="4724"/>
                  </a:lnTo>
                  <a:lnTo>
                    <a:pt x="22694" y="4724"/>
                  </a:lnTo>
                  <a:lnTo>
                    <a:pt x="24498" y="4724"/>
                  </a:lnTo>
                  <a:lnTo>
                    <a:pt x="25603" y="3670"/>
                  </a:lnTo>
                  <a:lnTo>
                    <a:pt x="25603" y="2362"/>
                  </a:lnTo>
                  <a:lnTo>
                    <a:pt x="25603" y="1054"/>
                  </a:lnTo>
                  <a:close/>
                </a:path>
                <a:path w="148590" h="21590">
                  <a:moveTo>
                    <a:pt x="29425" y="9169"/>
                  </a:moveTo>
                  <a:lnTo>
                    <a:pt x="28321" y="8115"/>
                  </a:lnTo>
                  <a:lnTo>
                    <a:pt x="25615" y="8115"/>
                  </a:lnTo>
                  <a:lnTo>
                    <a:pt x="24511" y="9169"/>
                  </a:lnTo>
                  <a:lnTo>
                    <a:pt x="24511" y="11785"/>
                  </a:lnTo>
                  <a:lnTo>
                    <a:pt x="25615" y="12839"/>
                  </a:lnTo>
                  <a:lnTo>
                    <a:pt x="28321" y="12839"/>
                  </a:lnTo>
                  <a:lnTo>
                    <a:pt x="29425" y="11785"/>
                  </a:lnTo>
                  <a:lnTo>
                    <a:pt x="29425" y="10477"/>
                  </a:lnTo>
                  <a:lnTo>
                    <a:pt x="29425" y="9169"/>
                  </a:lnTo>
                  <a:close/>
                </a:path>
                <a:path w="148590" h="21590">
                  <a:moveTo>
                    <a:pt x="35039" y="17297"/>
                  </a:moveTo>
                  <a:lnTo>
                    <a:pt x="33934" y="16243"/>
                  </a:lnTo>
                  <a:lnTo>
                    <a:pt x="32131" y="16243"/>
                  </a:lnTo>
                  <a:lnTo>
                    <a:pt x="31229" y="16243"/>
                  </a:lnTo>
                  <a:lnTo>
                    <a:pt x="29425" y="16243"/>
                  </a:lnTo>
                  <a:lnTo>
                    <a:pt x="28321" y="17297"/>
                  </a:lnTo>
                  <a:lnTo>
                    <a:pt x="28321" y="19913"/>
                  </a:lnTo>
                  <a:lnTo>
                    <a:pt x="29425" y="20967"/>
                  </a:lnTo>
                  <a:lnTo>
                    <a:pt x="31229" y="20967"/>
                  </a:lnTo>
                  <a:lnTo>
                    <a:pt x="32131" y="20967"/>
                  </a:lnTo>
                  <a:lnTo>
                    <a:pt x="33934" y="20967"/>
                  </a:lnTo>
                  <a:lnTo>
                    <a:pt x="35039" y="19913"/>
                  </a:lnTo>
                  <a:lnTo>
                    <a:pt x="35039" y="18605"/>
                  </a:lnTo>
                  <a:lnTo>
                    <a:pt x="35039" y="17297"/>
                  </a:lnTo>
                  <a:close/>
                </a:path>
                <a:path w="148590" h="21590">
                  <a:moveTo>
                    <a:pt x="35039" y="1054"/>
                  </a:moveTo>
                  <a:lnTo>
                    <a:pt x="33934" y="0"/>
                  </a:lnTo>
                  <a:lnTo>
                    <a:pt x="32131" y="0"/>
                  </a:lnTo>
                  <a:lnTo>
                    <a:pt x="31229" y="0"/>
                  </a:lnTo>
                  <a:lnTo>
                    <a:pt x="29425" y="0"/>
                  </a:lnTo>
                  <a:lnTo>
                    <a:pt x="28321" y="1054"/>
                  </a:lnTo>
                  <a:lnTo>
                    <a:pt x="28321" y="3670"/>
                  </a:lnTo>
                  <a:lnTo>
                    <a:pt x="29425" y="4724"/>
                  </a:lnTo>
                  <a:lnTo>
                    <a:pt x="31229" y="4724"/>
                  </a:lnTo>
                  <a:lnTo>
                    <a:pt x="32131" y="4724"/>
                  </a:lnTo>
                  <a:lnTo>
                    <a:pt x="33934" y="4724"/>
                  </a:lnTo>
                  <a:lnTo>
                    <a:pt x="35039" y="3670"/>
                  </a:lnTo>
                  <a:lnTo>
                    <a:pt x="35039" y="2362"/>
                  </a:lnTo>
                  <a:lnTo>
                    <a:pt x="35039" y="1054"/>
                  </a:lnTo>
                  <a:close/>
                </a:path>
                <a:path w="148590" h="21590">
                  <a:moveTo>
                    <a:pt x="38862" y="9169"/>
                  </a:moveTo>
                  <a:lnTo>
                    <a:pt x="37757" y="8115"/>
                  </a:lnTo>
                  <a:lnTo>
                    <a:pt x="35052" y="8115"/>
                  </a:lnTo>
                  <a:lnTo>
                    <a:pt x="33947" y="9169"/>
                  </a:lnTo>
                  <a:lnTo>
                    <a:pt x="33947" y="11785"/>
                  </a:lnTo>
                  <a:lnTo>
                    <a:pt x="35052" y="12839"/>
                  </a:lnTo>
                  <a:lnTo>
                    <a:pt x="37757" y="12839"/>
                  </a:lnTo>
                  <a:lnTo>
                    <a:pt x="38862" y="11785"/>
                  </a:lnTo>
                  <a:lnTo>
                    <a:pt x="38862" y="10477"/>
                  </a:lnTo>
                  <a:lnTo>
                    <a:pt x="38862" y="9169"/>
                  </a:lnTo>
                  <a:close/>
                </a:path>
                <a:path w="148590" h="21590">
                  <a:moveTo>
                    <a:pt x="44488" y="17297"/>
                  </a:moveTo>
                  <a:lnTo>
                    <a:pt x="43383" y="16243"/>
                  </a:lnTo>
                  <a:lnTo>
                    <a:pt x="41579" y="16243"/>
                  </a:lnTo>
                  <a:lnTo>
                    <a:pt x="40678" y="16243"/>
                  </a:lnTo>
                  <a:lnTo>
                    <a:pt x="38874" y="16243"/>
                  </a:lnTo>
                  <a:lnTo>
                    <a:pt x="37769" y="17297"/>
                  </a:lnTo>
                  <a:lnTo>
                    <a:pt x="37769" y="19913"/>
                  </a:lnTo>
                  <a:lnTo>
                    <a:pt x="38874" y="20967"/>
                  </a:lnTo>
                  <a:lnTo>
                    <a:pt x="40678" y="20967"/>
                  </a:lnTo>
                  <a:lnTo>
                    <a:pt x="41579" y="20967"/>
                  </a:lnTo>
                  <a:lnTo>
                    <a:pt x="43383" y="20967"/>
                  </a:lnTo>
                  <a:lnTo>
                    <a:pt x="44488" y="19913"/>
                  </a:lnTo>
                  <a:lnTo>
                    <a:pt x="44488" y="18605"/>
                  </a:lnTo>
                  <a:lnTo>
                    <a:pt x="44488" y="17297"/>
                  </a:lnTo>
                  <a:close/>
                </a:path>
                <a:path w="148590" h="21590">
                  <a:moveTo>
                    <a:pt x="44488" y="1054"/>
                  </a:moveTo>
                  <a:lnTo>
                    <a:pt x="43383" y="0"/>
                  </a:lnTo>
                  <a:lnTo>
                    <a:pt x="41579" y="0"/>
                  </a:lnTo>
                  <a:lnTo>
                    <a:pt x="40678" y="0"/>
                  </a:lnTo>
                  <a:lnTo>
                    <a:pt x="38874" y="0"/>
                  </a:lnTo>
                  <a:lnTo>
                    <a:pt x="37769" y="1054"/>
                  </a:lnTo>
                  <a:lnTo>
                    <a:pt x="37769" y="3670"/>
                  </a:lnTo>
                  <a:lnTo>
                    <a:pt x="38874" y="4724"/>
                  </a:lnTo>
                  <a:lnTo>
                    <a:pt x="40678" y="4724"/>
                  </a:lnTo>
                  <a:lnTo>
                    <a:pt x="41579" y="4724"/>
                  </a:lnTo>
                  <a:lnTo>
                    <a:pt x="43383" y="4724"/>
                  </a:lnTo>
                  <a:lnTo>
                    <a:pt x="44488" y="3670"/>
                  </a:lnTo>
                  <a:lnTo>
                    <a:pt x="44488" y="2362"/>
                  </a:lnTo>
                  <a:lnTo>
                    <a:pt x="44488" y="1054"/>
                  </a:lnTo>
                  <a:close/>
                </a:path>
                <a:path w="148590" h="21590">
                  <a:moveTo>
                    <a:pt x="48310" y="9169"/>
                  </a:moveTo>
                  <a:lnTo>
                    <a:pt x="47205" y="8115"/>
                  </a:lnTo>
                  <a:lnTo>
                    <a:pt x="44500" y="8115"/>
                  </a:lnTo>
                  <a:lnTo>
                    <a:pt x="43395" y="9169"/>
                  </a:lnTo>
                  <a:lnTo>
                    <a:pt x="43395" y="11785"/>
                  </a:lnTo>
                  <a:lnTo>
                    <a:pt x="44500" y="12839"/>
                  </a:lnTo>
                  <a:lnTo>
                    <a:pt x="47205" y="12839"/>
                  </a:lnTo>
                  <a:lnTo>
                    <a:pt x="48310" y="11785"/>
                  </a:lnTo>
                  <a:lnTo>
                    <a:pt x="48310" y="10477"/>
                  </a:lnTo>
                  <a:lnTo>
                    <a:pt x="48310" y="9169"/>
                  </a:lnTo>
                  <a:close/>
                </a:path>
                <a:path w="148590" h="21590">
                  <a:moveTo>
                    <a:pt x="53936" y="17297"/>
                  </a:moveTo>
                  <a:lnTo>
                    <a:pt x="52832" y="16243"/>
                  </a:lnTo>
                  <a:lnTo>
                    <a:pt x="51015" y="16243"/>
                  </a:lnTo>
                  <a:lnTo>
                    <a:pt x="50126" y="16243"/>
                  </a:lnTo>
                  <a:lnTo>
                    <a:pt x="48310" y="16243"/>
                  </a:lnTo>
                  <a:lnTo>
                    <a:pt x="47205" y="17297"/>
                  </a:lnTo>
                  <a:lnTo>
                    <a:pt x="47205" y="19913"/>
                  </a:lnTo>
                  <a:lnTo>
                    <a:pt x="48310" y="20967"/>
                  </a:lnTo>
                  <a:lnTo>
                    <a:pt x="50126" y="20967"/>
                  </a:lnTo>
                  <a:lnTo>
                    <a:pt x="51015" y="20967"/>
                  </a:lnTo>
                  <a:lnTo>
                    <a:pt x="52832" y="20967"/>
                  </a:lnTo>
                  <a:lnTo>
                    <a:pt x="53936" y="19913"/>
                  </a:lnTo>
                  <a:lnTo>
                    <a:pt x="53936" y="18605"/>
                  </a:lnTo>
                  <a:lnTo>
                    <a:pt x="53936" y="17297"/>
                  </a:lnTo>
                  <a:close/>
                </a:path>
                <a:path w="148590" h="21590">
                  <a:moveTo>
                    <a:pt x="53936" y="1054"/>
                  </a:moveTo>
                  <a:lnTo>
                    <a:pt x="52832" y="0"/>
                  </a:lnTo>
                  <a:lnTo>
                    <a:pt x="51015" y="0"/>
                  </a:lnTo>
                  <a:lnTo>
                    <a:pt x="50126" y="0"/>
                  </a:lnTo>
                  <a:lnTo>
                    <a:pt x="48310" y="0"/>
                  </a:lnTo>
                  <a:lnTo>
                    <a:pt x="47205" y="1054"/>
                  </a:lnTo>
                  <a:lnTo>
                    <a:pt x="47205" y="3670"/>
                  </a:lnTo>
                  <a:lnTo>
                    <a:pt x="48310" y="4724"/>
                  </a:lnTo>
                  <a:lnTo>
                    <a:pt x="50126" y="4724"/>
                  </a:lnTo>
                  <a:lnTo>
                    <a:pt x="51015" y="4724"/>
                  </a:lnTo>
                  <a:lnTo>
                    <a:pt x="52832" y="4724"/>
                  </a:lnTo>
                  <a:lnTo>
                    <a:pt x="53936" y="3670"/>
                  </a:lnTo>
                  <a:lnTo>
                    <a:pt x="53936" y="2362"/>
                  </a:lnTo>
                  <a:lnTo>
                    <a:pt x="53936" y="1054"/>
                  </a:lnTo>
                  <a:close/>
                </a:path>
                <a:path w="148590" h="21590">
                  <a:moveTo>
                    <a:pt x="57746" y="9169"/>
                  </a:moveTo>
                  <a:lnTo>
                    <a:pt x="56642" y="8115"/>
                  </a:lnTo>
                  <a:lnTo>
                    <a:pt x="53936" y="8115"/>
                  </a:lnTo>
                  <a:lnTo>
                    <a:pt x="52832" y="9169"/>
                  </a:lnTo>
                  <a:lnTo>
                    <a:pt x="52832" y="11785"/>
                  </a:lnTo>
                  <a:lnTo>
                    <a:pt x="53936" y="12839"/>
                  </a:lnTo>
                  <a:lnTo>
                    <a:pt x="56642" y="12839"/>
                  </a:lnTo>
                  <a:lnTo>
                    <a:pt x="57746" y="11785"/>
                  </a:lnTo>
                  <a:lnTo>
                    <a:pt x="57746" y="10477"/>
                  </a:lnTo>
                  <a:lnTo>
                    <a:pt x="57746" y="9169"/>
                  </a:lnTo>
                  <a:close/>
                </a:path>
                <a:path w="148590" h="21590">
                  <a:moveTo>
                    <a:pt x="63373" y="17297"/>
                  </a:moveTo>
                  <a:lnTo>
                    <a:pt x="62268" y="16243"/>
                  </a:lnTo>
                  <a:lnTo>
                    <a:pt x="60464" y="16243"/>
                  </a:lnTo>
                  <a:lnTo>
                    <a:pt x="59563" y="16243"/>
                  </a:lnTo>
                  <a:lnTo>
                    <a:pt x="57759" y="16243"/>
                  </a:lnTo>
                  <a:lnTo>
                    <a:pt x="56654" y="17297"/>
                  </a:lnTo>
                  <a:lnTo>
                    <a:pt x="56654" y="19913"/>
                  </a:lnTo>
                  <a:lnTo>
                    <a:pt x="57759" y="20967"/>
                  </a:lnTo>
                  <a:lnTo>
                    <a:pt x="59563" y="20967"/>
                  </a:lnTo>
                  <a:lnTo>
                    <a:pt x="60464" y="20967"/>
                  </a:lnTo>
                  <a:lnTo>
                    <a:pt x="62268" y="20967"/>
                  </a:lnTo>
                  <a:lnTo>
                    <a:pt x="63373" y="19913"/>
                  </a:lnTo>
                  <a:lnTo>
                    <a:pt x="63373" y="18605"/>
                  </a:lnTo>
                  <a:lnTo>
                    <a:pt x="63373" y="17297"/>
                  </a:lnTo>
                  <a:close/>
                </a:path>
                <a:path w="148590" h="21590">
                  <a:moveTo>
                    <a:pt x="63373" y="1054"/>
                  </a:moveTo>
                  <a:lnTo>
                    <a:pt x="62268" y="0"/>
                  </a:lnTo>
                  <a:lnTo>
                    <a:pt x="60464" y="0"/>
                  </a:lnTo>
                  <a:lnTo>
                    <a:pt x="59563" y="0"/>
                  </a:lnTo>
                  <a:lnTo>
                    <a:pt x="57759" y="0"/>
                  </a:lnTo>
                  <a:lnTo>
                    <a:pt x="56654" y="1054"/>
                  </a:lnTo>
                  <a:lnTo>
                    <a:pt x="56654" y="3670"/>
                  </a:lnTo>
                  <a:lnTo>
                    <a:pt x="57759" y="4724"/>
                  </a:lnTo>
                  <a:lnTo>
                    <a:pt x="59563" y="4724"/>
                  </a:lnTo>
                  <a:lnTo>
                    <a:pt x="60464" y="4724"/>
                  </a:lnTo>
                  <a:lnTo>
                    <a:pt x="62268" y="4724"/>
                  </a:lnTo>
                  <a:lnTo>
                    <a:pt x="63373" y="3670"/>
                  </a:lnTo>
                  <a:lnTo>
                    <a:pt x="63373" y="2362"/>
                  </a:lnTo>
                  <a:lnTo>
                    <a:pt x="63373" y="1054"/>
                  </a:lnTo>
                  <a:close/>
                </a:path>
                <a:path w="148590" h="21590">
                  <a:moveTo>
                    <a:pt x="67195" y="9169"/>
                  </a:moveTo>
                  <a:lnTo>
                    <a:pt x="66090" y="8115"/>
                  </a:lnTo>
                  <a:lnTo>
                    <a:pt x="63385" y="8115"/>
                  </a:lnTo>
                  <a:lnTo>
                    <a:pt x="62280" y="9169"/>
                  </a:lnTo>
                  <a:lnTo>
                    <a:pt x="62280" y="11785"/>
                  </a:lnTo>
                  <a:lnTo>
                    <a:pt x="63385" y="12839"/>
                  </a:lnTo>
                  <a:lnTo>
                    <a:pt x="66090" y="12839"/>
                  </a:lnTo>
                  <a:lnTo>
                    <a:pt x="67195" y="11785"/>
                  </a:lnTo>
                  <a:lnTo>
                    <a:pt x="67195" y="10477"/>
                  </a:lnTo>
                  <a:lnTo>
                    <a:pt x="67195" y="9169"/>
                  </a:lnTo>
                  <a:close/>
                </a:path>
                <a:path w="148590" h="21590">
                  <a:moveTo>
                    <a:pt x="72821" y="17297"/>
                  </a:moveTo>
                  <a:lnTo>
                    <a:pt x="71716" y="16243"/>
                  </a:lnTo>
                  <a:lnTo>
                    <a:pt x="69913" y="16243"/>
                  </a:lnTo>
                  <a:lnTo>
                    <a:pt x="69011" y="16243"/>
                  </a:lnTo>
                  <a:lnTo>
                    <a:pt x="67208" y="16243"/>
                  </a:lnTo>
                  <a:lnTo>
                    <a:pt x="66103" y="17297"/>
                  </a:lnTo>
                  <a:lnTo>
                    <a:pt x="66103" y="19913"/>
                  </a:lnTo>
                  <a:lnTo>
                    <a:pt x="67208" y="20967"/>
                  </a:lnTo>
                  <a:lnTo>
                    <a:pt x="69011" y="20967"/>
                  </a:lnTo>
                  <a:lnTo>
                    <a:pt x="69913" y="20967"/>
                  </a:lnTo>
                  <a:lnTo>
                    <a:pt x="71716" y="20967"/>
                  </a:lnTo>
                  <a:lnTo>
                    <a:pt x="72821" y="19913"/>
                  </a:lnTo>
                  <a:lnTo>
                    <a:pt x="72821" y="18605"/>
                  </a:lnTo>
                  <a:lnTo>
                    <a:pt x="72821" y="17297"/>
                  </a:lnTo>
                  <a:close/>
                </a:path>
                <a:path w="148590" h="21590">
                  <a:moveTo>
                    <a:pt x="72821" y="1054"/>
                  </a:moveTo>
                  <a:lnTo>
                    <a:pt x="71716" y="0"/>
                  </a:lnTo>
                  <a:lnTo>
                    <a:pt x="69913" y="0"/>
                  </a:lnTo>
                  <a:lnTo>
                    <a:pt x="69011" y="0"/>
                  </a:lnTo>
                  <a:lnTo>
                    <a:pt x="67208" y="0"/>
                  </a:lnTo>
                  <a:lnTo>
                    <a:pt x="66103" y="1054"/>
                  </a:lnTo>
                  <a:lnTo>
                    <a:pt x="66103" y="3670"/>
                  </a:lnTo>
                  <a:lnTo>
                    <a:pt x="67208" y="4724"/>
                  </a:lnTo>
                  <a:lnTo>
                    <a:pt x="69011" y="4724"/>
                  </a:lnTo>
                  <a:lnTo>
                    <a:pt x="69913" y="4724"/>
                  </a:lnTo>
                  <a:lnTo>
                    <a:pt x="71716" y="4724"/>
                  </a:lnTo>
                  <a:lnTo>
                    <a:pt x="72821" y="3670"/>
                  </a:lnTo>
                  <a:lnTo>
                    <a:pt x="72821" y="2362"/>
                  </a:lnTo>
                  <a:lnTo>
                    <a:pt x="72821" y="1054"/>
                  </a:lnTo>
                  <a:close/>
                </a:path>
                <a:path w="148590" h="21590">
                  <a:moveTo>
                    <a:pt x="76631" y="9169"/>
                  </a:moveTo>
                  <a:lnTo>
                    <a:pt x="75526" y="8115"/>
                  </a:lnTo>
                  <a:lnTo>
                    <a:pt x="72821" y="8115"/>
                  </a:lnTo>
                  <a:lnTo>
                    <a:pt x="71716" y="9169"/>
                  </a:lnTo>
                  <a:lnTo>
                    <a:pt x="71716" y="11785"/>
                  </a:lnTo>
                  <a:lnTo>
                    <a:pt x="72821" y="12839"/>
                  </a:lnTo>
                  <a:lnTo>
                    <a:pt x="75526" y="12839"/>
                  </a:lnTo>
                  <a:lnTo>
                    <a:pt x="76631" y="11785"/>
                  </a:lnTo>
                  <a:lnTo>
                    <a:pt x="76631" y="10477"/>
                  </a:lnTo>
                  <a:lnTo>
                    <a:pt x="76631" y="9169"/>
                  </a:lnTo>
                  <a:close/>
                </a:path>
                <a:path w="148590" h="21590">
                  <a:moveTo>
                    <a:pt x="82257" y="17297"/>
                  </a:moveTo>
                  <a:lnTo>
                    <a:pt x="81153" y="16243"/>
                  </a:lnTo>
                  <a:lnTo>
                    <a:pt x="79349" y="16243"/>
                  </a:lnTo>
                  <a:lnTo>
                    <a:pt x="78447" y="16243"/>
                  </a:lnTo>
                  <a:lnTo>
                    <a:pt x="76644" y="16243"/>
                  </a:lnTo>
                  <a:lnTo>
                    <a:pt x="75539" y="17297"/>
                  </a:lnTo>
                  <a:lnTo>
                    <a:pt x="75539" y="19913"/>
                  </a:lnTo>
                  <a:lnTo>
                    <a:pt x="76644" y="20967"/>
                  </a:lnTo>
                  <a:lnTo>
                    <a:pt x="78447" y="20967"/>
                  </a:lnTo>
                  <a:lnTo>
                    <a:pt x="79349" y="20967"/>
                  </a:lnTo>
                  <a:lnTo>
                    <a:pt x="81153" y="20967"/>
                  </a:lnTo>
                  <a:lnTo>
                    <a:pt x="82257" y="19913"/>
                  </a:lnTo>
                  <a:lnTo>
                    <a:pt x="82257" y="18605"/>
                  </a:lnTo>
                  <a:lnTo>
                    <a:pt x="82257" y="17297"/>
                  </a:lnTo>
                  <a:close/>
                </a:path>
                <a:path w="148590" h="21590">
                  <a:moveTo>
                    <a:pt x="82257" y="1054"/>
                  </a:moveTo>
                  <a:lnTo>
                    <a:pt x="81153" y="0"/>
                  </a:lnTo>
                  <a:lnTo>
                    <a:pt x="79349" y="0"/>
                  </a:lnTo>
                  <a:lnTo>
                    <a:pt x="78447" y="0"/>
                  </a:lnTo>
                  <a:lnTo>
                    <a:pt x="76644" y="0"/>
                  </a:lnTo>
                  <a:lnTo>
                    <a:pt x="75539" y="1054"/>
                  </a:lnTo>
                  <a:lnTo>
                    <a:pt x="75539" y="3670"/>
                  </a:lnTo>
                  <a:lnTo>
                    <a:pt x="76644" y="4724"/>
                  </a:lnTo>
                  <a:lnTo>
                    <a:pt x="78447" y="4724"/>
                  </a:lnTo>
                  <a:lnTo>
                    <a:pt x="79349" y="4724"/>
                  </a:lnTo>
                  <a:lnTo>
                    <a:pt x="81153" y="4724"/>
                  </a:lnTo>
                  <a:lnTo>
                    <a:pt x="82257" y="3670"/>
                  </a:lnTo>
                  <a:lnTo>
                    <a:pt x="82257" y="2362"/>
                  </a:lnTo>
                  <a:lnTo>
                    <a:pt x="82257" y="1054"/>
                  </a:lnTo>
                  <a:close/>
                </a:path>
                <a:path w="148590" h="21590">
                  <a:moveTo>
                    <a:pt x="86080" y="9169"/>
                  </a:moveTo>
                  <a:lnTo>
                    <a:pt x="84975" y="8115"/>
                  </a:lnTo>
                  <a:lnTo>
                    <a:pt x="82270" y="8115"/>
                  </a:lnTo>
                  <a:lnTo>
                    <a:pt x="81165" y="9169"/>
                  </a:lnTo>
                  <a:lnTo>
                    <a:pt x="81165" y="11785"/>
                  </a:lnTo>
                  <a:lnTo>
                    <a:pt x="82270" y="12839"/>
                  </a:lnTo>
                  <a:lnTo>
                    <a:pt x="84975" y="12839"/>
                  </a:lnTo>
                  <a:lnTo>
                    <a:pt x="86080" y="11785"/>
                  </a:lnTo>
                  <a:lnTo>
                    <a:pt x="86080" y="10477"/>
                  </a:lnTo>
                  <a:lnTo>
                    <a:pt x="86080" y="9169"/>
                  </a:lnTo>
                  <a:close/>
                </a:path>
                <a:path w="148590" h="21590">
                  <a:moveTo>
                    <a:pt x="91706" y="17297"/>
                  </a:moveTo>
                  <a:lnTo>
                    <a:pt x="90601" y="16243"/>
                  </a:lnTo>
                  <a:lnTo>
                    <a:pt x="88798" y="16243"/>
                  </a:lnTo>
                  <a:lnTo>
                    <a:pt x="87896" y="16243"/>
                  </a:lnTo>
                  <a:lnTo>
                    <a:pt x="86093" y="16243"/>
                  </a:lnTo>
                  <a:lnTo>
                    <a:pt x="84988" y="17297"/>
                  </a:lnTo>
                  <a:lnTo>
                    <a:pt x="84988" y="19913"/>
                  </a:lnTo>
                  <a:lnTo>
                    <a:pt x="86093" y="20967"/>
                  </a:lnTo>
                  <a:lnTo>
                    <a:pt x="87896" y="20967"/>
                  </a:lnTo>
                  <a:lnTo>
                    <a:pt x="88798" y="20967"/>
                  </a:lnTo>
                  <a:lnTo>
                    <a:pt x="90601" y="20967"/>
                  </a:lnTo>
                  <a:lnTo>
                    <a:pt x="91706" y="19913"/>
                  </a:lnTo>
                  <a:lnTo>
                    <a:pt x="91706" y="18605"/>
                  </a:lnTo>
                  <a:lnTo>
                    <a:pt x="91706" y="17297"/>
                  </a:lnTo>
                  <a:close/>
                </a:path>
                <a:path w="148590" h="21590">
                  <a:moveTo>
                    <a:pt x="91706" y="1054"/>
                  </a:moveTo>
                  <a:lnTo>
                    <a:pt x="90601" y="0"/>
                  </a:lnTo>
                  <a:lnTo>
                    <a:pt x="88798" y="0"/>
                  </a:lnTo>
                  <a:lnTo>
                    <a:pt x="87896" y="0"/>
                  </a:lnTo>
                  <a:lnTo>
                    <a:pt x="86093" y="0"/>
                  </a:lnTo>
                  <a:lnTo>
                    <a:pt x="84988" y="1054"/>
                  </a:lnTo>
                  <a:lnTo>
                    <a:pt x="84988" y="3670"/>
                  </a:lnTo>
                  <a:lnTo>
                    <a:pt x="86093" y="4724"/>
                  </a:lnTo>
                  <a:lnTo>
                    <a:pt x="87896" y="4724"/>
                  </a:lnTo>
                  <a:lnTo>
                    <a:pt x="88798" y="4724"/>
                  </a:lnTo>
                  <a:lnTo>
                    <a:pt x="90601" y="4724"/>
                  </a:lnTo>
                  <a:lnTo>
                    <a:pt x="91706" y="3670"/>
                  </a:lnTo>
                  <a:lnTo>
                    <a:pt x="91706" y="2362"/>
                  </a:lnTo>
                  <a:lnTo>
                    <a:pt x="91706" y="1054"/>
                  </a:lnTo>
                  <a:close/>
                </a:path>
                <a:path w="148590" h="21590">
                  <a:moveTo>
                    <a:pt x="95516" y="9169"/>
                  </a:moveTo>
                  <a:lnTo>
                    <a:pt x="94411" y="8115"/>
                  </a:lnTo>
                  <a:lnTo>
                    <a:pt x="91706" y="8115"/>
                  </a:lnTo>
                  <a:lnTo>
                    <a:pt x="90601" y="9169"/>
                  </a:lnTo>
                  <a:lnTo>
                    <a:pt x="90601" y="11785"/>
                  </a:lnTo>
                  <a:lnTo>
                    <a:pt x="91706" y="12839"/>
                  </a:lnTo>
                  <a:lnTo>
                    <a:pt x="94411" y="12839"/>
                  </a:lnTo>
                  <a:lnTo>
                    <a:pt x="95516" y="11785"/>
                  </a:lnTo>
                  <a:lnTo>
                    <a:pt x="95516" y="10477"/>
                  </a:lnTo>
                  <a:lnTo>
                    <a:pt x="95516" y="9169"/>
                  </a:lnTo>
                  <a:close/>
                </a:path>
                <a:path w="148590" h="21590">
                  <a:moveTo>
                    <a:pt x="101142" y="17297"/>
                  </a:moveTo>
                  <a:lnTo>
                    <a:pt x="100037" y="16243"/>
                  </a:lnTo>
                  <a:lnTo>
                    <a:pt x="98234" y="16243"/>
                  </a:lnTo>
                  <a:lnTo>
                    <a:pt x="97332" y="16243"/>
                  </a:lnTo>
                  <a:lnTo>
                    <a:pt x="95529" y="16243"/>
                  </a:lnTo>
                  <a:lnTo>
                    <a:pt x="94424" y="17297"/>
                  </a:lnTo>
                  <a:lnTo>
                    <a:pt x="94424" y="19913"/>
                  </a:lnTo>
                  <a:lnTo>
                    <a:pt x="95529" y="20967"/>
                  </a:lnTo>
                  <a:lnTo>
                    <a:pt x="97332" y="20967"/>
                  </a:lnTo>
                  <a:lnTo>
                    <a:pt x="98234" y="20967"/>
                  </a:lnTo>
                  <a:lnTo>
                    <a:pt x="100037" y="20967"/>
                  </a:lnTo>
                  <a:lnTo>
                    <a:pt x="101142" y="19913"/>
                  </a:lnTo>
                  <a:lnTo>
                    <a:pt x="101142" y="18605"/>
                  </a:lnTo>
                  <a:lnTo>
                    <a:pt x="101142" y="17297"/>
                  </a:lnTo>
                  <a:close/>
                </a:path>
                <a:path w="148590" h="21590">
                  <a:moveTo>
                    <a:pt x="101142" y="1054"/>
                  </a:moveTo>
                  <a:lnTo>
                    <a:pt x="100037" y="0"/>
                  </a:lnTo>
                  <a:lnTo>
                    <a:pt x="98234" y="0"/>
                  </a:lnTo>
                  <a:lnTo>
                    <a:pt x="97332" y="0"/>
                  </a:lnTo>
                  <a:lnTo>
                    <a:pt x="95529" y="0"/>
                  </a:lnTo>
                  <a:lnTo>
                    <a:pt x="94424" y="1054"/>
                  </a:lnTo>
                  <a:lnTo>
                    <a:pt x="94424" y="3670"/>
                  </a:lnTo>
                  <a:lnTo>
                    <a:pt x="95529" y="4724"/>
                  </a:lnTo>
                  <a:lnTo>
                    <a:pt x="97332" y="4724"/>
                  </a:lnTo>
                  <a:lnTo>
                    <a:pt x="98234" y="4724"/>
                  </a:lnTo>
                  <a:lnTo>
                    <a:pt x="100037" y="4724"/>
                  </a:lnTo>
                  <a:lnTo>
                    <a:pt x="101142" y="3670"/>
                  </a:lnTo>
                  <a:lnTo>
                    <a:pt x="101142" y="2362"/>
                  </a:lnTo>
                  <a:lnTo>
                    <a:pt x="101142" y="1054"/>
                  </a:lnTo>
                  <a:close/>
                </a:path>
                <a:path w="148590" h="21590">
                  <a:moveTo>
                    <a:pt x="104965" y="9169"/>
                  </a:moveTo>
                  <a:lnTo>
                    <a:pt x="103860" y="8115"/>
                  </a:lnTo>
                  <a:lnTo>
                    <a:pt x="101155" y="8115"/>
                  </a:lnTo>
                  <a:lnTo>
                    <a:pt x="100050" y="9169"/>
                  </a:lnTo>
                  <a:lnTo>
                    <a:pt x="100050" y="11785"/>
                  </a:lnTo>
                  <a:lnTo>
                    <a:pt x="101155" y="12839"/>
                  </a:lnTo>
                  <a:lnTo>
                    <a:pt x="103860" y="12839"/>
                  </a:lnTo>
                  <a:lnTo>
                    <a:pt x="104965" y="11785"/>
                  </a:lnTo>
                  <a:lnTo>
                    <a:pt x="104965" y="10477"/>
                  </a:lnTo>
                  <a:lnTo>
                    <a:pt x="104965" y="9169"/>
                  </a:lnTo>
                  <a:close/>
                </a:path>
                <a:path w="148590" h="21590">
                  <a:moveTo>
                    <a:pt x="110591" y="17297"/>
                  </a:moveTo>
                  <a:lnTo>
                    <a:pt x="109486" y="16243"/>
                  </a:lnTo>
                  <a:lnTo>
                    <a:pt x="107683" y="16243"/>
                  </a:lnTo>
                  <a:lnTo>
                    <a:pt x="106781" y="16243"/>
                  </a:lnTo>
                  <a:lnTo>
                    <a:pt x="104978" y="16243"/>
                  </a:lnTo>
                  <a:lnTo>
                    <a:pt x="103873" y="17297"/>
                  </a:lnTo>
                  <a:lnTo>
                    <a:pt x="103873" y="19913"/>
                  </a:lnTo>
                  <a:lnTo>
                    <a:pt x="104978" y="20967"/>
                  </a:lnTo>
                  <a:lnTo>
                    <a:pt x="106781" y="20967"/>
                  </a:lnTo>
                  <a:lnTo>
                    <a:pt x="107683" y="20967"/>
                  </a:lnTo>
                  <a:lnTo>
                    <a:pt x="109486" y="20967"/>
                  </a:lnTo>
                  <a:lnTo>
                    <a:pt x="110591" y="19913"/>
                  </a:lnTo>
                  <a:lnTo>
                    <a:pt x="110591" y="18605"/>
                  </a:lnTo>
                  <a:lnTo>
                    <a:pt x="110591" y="17297"/>
                  </a:lnTo>
                  <a:close/>
                </a:path>
                <a:path w="148590" h="21590">
                  <a:moveTo>
                    <a:pt x="110591" y="1054"/>
                  </a:moveTo>
                  <a:lnTo>
                    <a:pt x="109486" y="0"/>
                  </a:lnTo>
                  <a:lnTo>
                    <a:pt x="107683" y="0"/>
                  </a:lnTo>
                  <a:lnTo>
                    <a:pt x="106781" y="0"/>
                  </a:lnTo>
                  <a:lnTo>
                    <a:pt x="104978" y="0"/>
                  </a:lnTo>
                  <a:lnTo>
                    <a:pt x="103873" y="1054"/>
                  </a:lnTo>
                  <a:lnTo>
                    <a:pt x="103873" y="3670"/>
                  </a:lnTo>
                  <a:lnTo>
                    <a:pt x="104978" y="4724"/>
                  </a:lnTo>
                  <a:lnTo>
                    <a:pt x="106781" y="4724"/>
                  </a:lnTo>
                  <a:lnTo>
                    <a:pt x="107683" y="4724"/>
                  </a:lnTo>
                  <a:lnTo>
                    <a:pt x="109486" y="4724"/>
                  </a:lnTo>
                  <a:lnTo>
                    <a:pt x="110591" y="3670"/>
                  </a:lnTo>
                  <a:lnTo>
                    <a:pt x="110591" y="2362"/>
                  </a:lnTo>
                  <a:lnTo>
                    <a:pt x="110591" y="1054"/>
                  </a:lnTo>
                  <a:close/>
                </a:path>
                <a:path w="148590" h="21590">
                  <a:moveTo>
                    <a:pt x="114414" y="9169"/>
                  </a:moveTo>
                  <a:lnTo>
                    <a:pt x="113309" y="8115"/>
                  </a:lnTo>
                  <a:lnTo>
                    <a:pt x="110604" y="8115"/>
                  </a:lnTo>
                  <a:lnTo>
                    <a:pt x="109499" y="9169"/>
                  </a:lnTo>
                  <a:lnTo>
                    <a:pt x="109499" y="11785"/>
                  </a:lnTo>
                  <a:lnTo>
                    <a:pt x="110604" y="12839"/>
                  </a:lnTo>
                  <a:lnTo>
                    <a:pt x="113309" y="12839"/>
                  </a:lnTo>
                  <a:lnTo>
                    <a:pt x="114414" y="11785"/>
                  </a:lnTo>
                  <a:lnTo>
                    <a:pt x="114414" y="10477"/>
                  </a:lnTo>
                  <a:lnTo>
                    <a:pt x="114414" y="9169"/>
                  </a:lnTo>
                  <a:close/>
                </a:path>
                <a:path w="148590" h="21590">
                  <a:moveTo>
                    <a:pt x="120027" y="17297"/>
                  </a:moveTo>
                  <a:lnTo>
                    <a:pt x="118922" y="16243"/>
                  </a:lnTo>
                  <a:lnTo>
                    <a:pt x="117119" y="16243"/>
                  </a:lnTo>
                  <a:lnTo>
                    <a:pt x="116217" y="16243"/>
                  </a:lnTo>
                  <a:lnTo>
                    <a:pt x="114414" y="16243"/>
                  </a:lnTo>
                  <a:lnTo>
                    <a:pt x="113309" y="17297"/>
                  </a:lnTo>
                  <a:lnTo>
                    <a:pt x="113309" y="19913"/>
                  </a:lnTo>
                  <a:lnTo>
                    <a:pt x="114414" y="20967"/>
                  </a:lnTo>
                  <a:lnTo>
                    <a:pt x="116217" y="20967"/>
                  </a:lnTo>
                  <a:lnTo>
                    <a:pt x="117119" y="20967"/>
                  </a:lnTo>
                  <a:lnTo>
                    <a:pt x="118922" y="20967"/>
                  </a:lnTo>
                  <a:lnTo>
                    <a:pt x="120027" y="19913"/>
                  </a:lnTo>
                  <a:lnTo>
                    <a:pt x="120027" y="18605"/>
                  </a:lnTo>
                  <a:lnTo>
                    <a:pt x="120027" y="17297"/>
                  </a:lnTo>
                  <a:close/>
                </a:path>
                <a:path w="148590" h="21590">
                  <a:moveTo>
                    <a:pt x="120027" y="1054"/>
                  </a:moveTo>
                  <a:lnTo>
                    <a:pt x="118922" y="0"/>
                  </a:lnTo>
                  <a:lnTo>
                    <a:pt x="117119" y="0"/>
                  </a:lnTo>
                  <a:lnTo>
                    <a:pt x="116217" y="0"/>
                  </a:lnTo>
                  <a:lnTo>
                    <a:pt x="114414" y="0"/>
                  </a:lnTo>
                  <a:lnTo>
                    <a:pt x="113309" y="1054"/>
                  </a:lnTo>
                  <a:lnTo>
                    <a:pt x="113309" y="3670"/>
                  </a:lnTo>
                  <a:lnTo>
                    <a:pt x="114414" y="4724"/>
                  </a:lnTo>
                  <a:lnTo>
                    <a:pt x="116217" y="4724"/>
                  </a:lnTo>
                  <a:lnTo>
                    <a:pt x="117119" y="4724"/>
                  </a:lnTo>
                  <a:lnTo>
                    <a:pt x="118922" y="4724"/>
                  </a:lnTo>
                  <a:lnTo>
                    <a:pt x="120027" y="3670"/>
                  </a:lnTo>
                  <a:lnTo>
                    <a:pt x="120027" y="2362"/>
                  </a:lnTo>
                  <a:lnTo>
                    <a:pt x="120027" y="1054"/>
                  </a:lnTo>
                  <a:close/>
                </a:path>
                <a:path w="148590" h="21590">
                  <a:moveTo>
                    <a:pt x="123850" y="9169"/>
                  </a:moveTo>
                  <a:lnTo>
                    <a:pt x="122745" y="8115"/>
                  </a:lnTo>
                  <a:lnTo>
                    <a:pt x="120040" y="8115"/>
                  </a:lnTo>
                  <a:lnTo>
                    <a:pt x="118935" y="9169"/>
                  </a:lnTo>
                  <a:lnTo>
                    <a:pt x="118935" y="11785"/>
                  </a:lnTo>
                  <a:lnTo>
                    <a:pt x="120040" y="12839"/>
                  </a:lnTo>
                  <a:lnTo>
                    <a:pt x="122745" y="12839"/>
                  </a:lnTo>
                  <a:lnTo>
                    <a:pt x="123850" y="11785"/>
                  </a:lnTo>
                  <a:lnTo>
                    <a:pt x="123850" y="10477"/>
                  </a:lnTo>
                  <a:lnTo>
                    <a:pt x="123850" y="9169"/>
                  </a:lnTo>
                  <a:close/>
                </a:path>
                <a:path w="148590" h="21590">
                  <a:moveTo>
                    <a:pt x="129476" y="17297"/>
                  </a:moveTo>
                  <a:lnTo>
                    <a:pt x="128371" y="16243"/>
                  </a:lnTo>
                  <a:lnTo>
                    <a:pt x="126568" y="16243"/>
                  </a:lnTo>
                  <a:lnTo>
                    <a:pt x="125666" y="16243"/>
                  </a:lnTo>
                  <a:lnTo>
                    <a:pt x="123863" y="16243"/>
                  </a:lnTo>
                  <a:lnTo>
                    <a:pt x="122758" y="17297"/>
                  </a:lnTo>
                  <a:lnTo>
                    <a:pt x="122758" y="19913"/>
                  </a:lnTo>
                  <a:lnTo>
                    <a:pt x="123863" y="20967"/>
                  </a:lnTo>
                  <a:lnTo>
                    <a:pt x="125666" y="20967"/>
                  </a:lnTo>
                  <a:lnTo>
                    <a:pt x="126568" y="20967"/>
                  </a:lnTo>
                  <a:lnTo>
                    <a:pt x="128371" y="20967"/>
                  </a:lnTo>
                  <a:lnTo>
                    <a:pt x="129476" y="19913"/>
                  </a:lnTo>
                  <a:lnTo>
                    <a:pt x="129476" y="18605"/>
                  </a:lnTo>
                  <a:lnTo>
                    <a:pt x="129476" y="17297"/>
                  </a:lnTo>
                  <a:close/>
                </a:path>
                <a:path w="148590" h="21590">
                  <a:moveTo>
                    <a:pt x="129476" y="1054"/>
                  </a:moveTo>
                  <a:lnTo>
                    <a:pt x="128371" y="0"/>
                  </a:lnTo>
                  <a:lnTo>
                    <a:pt x="126568" y="0"/>
                  </a:lnTo>
                  <a:lnTo>
                    <a:pt x="125666" y="0"/>
                  </a:lnTo>
                  <a:lnTo>
                    <a:pt x="123863" y="0"/>
                  </a:lnTo>
                  <a:lnTo>
                    <a:pt x="122758" y="1054"/>
                  </a:lnTo>
                  <a:lnTo>
                    <a:pt x="122758" y="3670"/>
                  </a:lnTo>
                  <a:lnTo>
                    <a:pt x="123863" y="4724"/>
                  </a:lnTo>
                  <a:lnTo>
                    <a:pt x="125666" y="4724"/>
                  </a:lnTo>
                  <a:lnTo>
                    <a:pt x="126568" y="4724"/>
                  </a:lnTo>
                  <a:lnTo>
                    <a:pt x="128371" y="4724"/>
                  </a:lnTo>
                  <a:lnTo>
                    <a:pt x="129476" y="3670"/>
                  </a:lnTo>
                  <a:lnTo>
                    <a:pt x="129476" y="2362"/>
                  </a:lnTo>
                  <a:lnTo>
                    <a:pt x="129476" y="1054"/>
                  </a:lnTo>
                  <a:close/>
                </a:path>
                <a:path w="148590" h="21590">
                  <a:moveTo>
                    <a:pt x="133299" y="9169"/>
                  </a:moveTo>
                  <a:lnTo>
                    <a:pt x="132194" y="8115"/>
                  </a:lnTo>
                  <a:lnTo>
                    <a:pt x="129489" y="8115"/>
                  </a:lnTo>
                  <a:lnTo>
                    <a:pt x="128384" y="9169"/>
                  </a:lnTo>
                  <a:lnTo>
                    <a:pt x="128384" y="11785"/>
                  </a:lnTo>
                  <a:lnTo>
                    <a:pt x="129489" y="12839"/>
                  </a:lnTo>
                  <a:lnTo>
                    <a:pt x="132194" y="12839"/>
                  </a:lnTo>
                  <a:lnTo>
                    <a:pt x="133299" y="11785"/>
                  </a:lnTo>
                  <a:lnTo>
                    <a:pt x="133299" y="10477"/>
                  </a:lnTo>
                  <a:lnTo>
                    <a:pt x="133299" y="9169"/>
                  </a:lnTo>
                  <a:close/>
                </a:path>
                <a:path w="148590" h="21590">
                  <a:moveTo>
                    <a:pt x="138912" y="17297"/>
                  </a:moveTo>
                  <a:lnTo>
                    <a:pt x="137807" y="16243"/>
                  </a:lnTo>
                  <a:lnTo>
                    <a:pt x="135102" y="16243"/>
                  </a:lnTo>
                  <a:lnTo>
                    <a:pt x="133997" y="17297"/>
                  </a:lnTo>
                  <a:lnTo>
                    <a:pt x="133997" y="19913"/>
                  </a:lnTo>
                  <a:lnTo>
                    <a:pt x="135102" y="20967"/>
                  </a:lnTo>
                  <a:lnTo>
                    <a:pt x="137807" y="20967"/>
                  </a:lnTo>
                  <a:lnTo>
                    <a:pt x="138912" y="19913"/>
                  </a:lnTo>
                  <a:lnTo>
                    <a:pt x="138912" y="18605"/>
                  </a:lnTo>
                  <a:lnTo>
                    <a:pt x="138912" y="17297"/>
                  </a:lnTo>
                  <a:close/>
                </a:path>
                <a:path w="148590" h="21590">
                  <a:moveTo>
                    <a:pt x="138912" y="1054"/>
                  </a:moveTo>
                  <a:lnTo>
                    <a:pt x="137807" y="0"/>
                  </a:lnTo>
                  <a:lnTo>
                    <a:pt x="135102" y="0"/>
                  </a:lnTo>
                  <a:lnTo>
                    <a:pt x="133997" y="1054"/>
                  </a:lnTo>
                  <a:lnTo>
                    <a:pt x="133997" y="3670"/>
                  </a:lnTo>
                  <a:lnTo>
                    <a:pt x="135102" y="4724"/>
                  </a:lnTo>
                  <a:lnTo>
                    <a:pt x="137807" y="4724"/>
                  </a:lnTo>
                  <a:lnTo>
                    <a:pt x="138912" y="3670"/>
                  </a:lnTo>
                  <a:lnTo>
                    <a:pt x="138912" y="2362"/>
                  </a:lnTo>
                  <a:lnTo>
                    <a:pt x="138912" y="1054"/>
                  </a:lnTo>
                  <a:close/>
                </a:path>
                <a:path w="148590" h="21590">
                  <a:moveTo>
                    <a:pt x="148361" y="17297"/>
                  </a:moveTo>
                  <a:lnTo>
                    <a:pt x="147256" y="16243"/>
                  </a:lnTo>
                  <a:lnTo>
                    <a:pt x="144551" y="16243"/>
                  </a:lnTo>
                  <a:lnTo>
                    <a:pt x="143446" y="17297"/>
                  </a:lnTo>
                  <a:lnTo>
                    <a:pt x="143446" y="19913"/>
                  </a:lnTo>
                  <a:lnTo>
                    <a:pt x="144551" y="20967"/>
                  </a:lnTo>
                  <a:lnTo>
                    <a:pt x="147256" y="20967"/>
                  </a:lnTo>
                  <a:lnTo>
                    <a:pt x="148361" y="19913"/>
                  </a:lnTo>
                  <a:lnTo>
                    <a:pt x="148361" y="18605"/>
                  </a:lnTo>
                  <a:lnTo>
                    <a:pt x="148361" y="17297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46557" y="7221143"/>
              <a:ext cx="266065" cy="35560"/>
            </a:xfrm>
            <a:custGeom>
              <a:avLst/>
              <a:gdLst/>
              <a:ahLst/>
              <a:cxnLst/>
              <a:rect l="l" t="t" r="r" b="b"/>
              <a:pathLst>
                <a:path w="266065" h="35559">
                  <a:moveTo>
                    <a:pt x="4914" y="9182"/>
                  </a:moveTo>
                  <a:lnTo>
                    <a:pt x="3810" y="8128"/>
                  </a:lnTo>
                  <a:lnTo>
                    <a:pt x="1104" y="8128"/>
                  </a:lnTo>
                  <a:lnTo>
                    <a:pt x="0" y="9182"/>
                  </a:lnTo>
                  <a:lnTo>
                    <a:pt x="0" y="11798"/>
                  </a:lnTo>
                  <a:lnTo>
                    <a:pt x="1104" y="12852"/>
                  </a:lnTo>
                  <a:lnTo>
                    <a:pt x="3810" y="12852"/>
                  </a:lnTo>
                  <a:lnTo>
                    <a:pt x="4914" y="11798"/>
                  </a:lnTo>
                  <a:lnTo>
                    <a:pt x="4914" y="10490"/>
                  </a:lnTo>
                  <a:lnTo>
                    <a:pt x="4914" y="9182"/>
                  </a:lnTo>
                  <a:close/>
                </a:path>
                <a:path w="266065" h="35559">
                  <a:moveTo>
                    <a:pt x="10541" y="17297"/>
                  </a:moveTo>
                  <a:lnTo>
                    <a:pt x="9436" y="16243"/>
                  </a:lnTo>
                  <a:lnTo>
                    <a:pt x="7632" y="16243"/>
                  </a:lnTo>
                  <a:lnTo>
                    <a:pt x="6731" y="16243"/>
                  </a:lnTo>
                  <a:lnTo>
                    <a:pt x="4927" y="16243"/>
                  </a:lnTo>
                  <a:lnTo>
                    <a:pt x="3822" y="17297"/>
                  </a:lnTo>
                  <a:lnTo>
                    <a:pt x="3822" y="19913"/>
                  </a:lnTo>
                  <a:lnTo>
                    <a:pt x="4927" y="20967"/>
                  </a:lnTo>
                  <a:lnTo>
                    <a:pt x="6731" y="20967"/>
                  </a:lnTo>
                  <a:lnTo>
                    <a:pt x="7632" y="20967"/>
                  </a:lnTo>
                  <a:lnTo>
                    <a:pt x="9436" y="20967"/>
                  </a:lnTo>
                  <a:lnTo>
                    <a:pt x="10541" y="19913"/>
                  </a:lnTo>
                  <a:lnTo>
                    <a:pt x="10541" y="18605"/>
                  </a:lnTo>
                  <a:lnTo>
                    <a:pt x="10541" y="17297"/>
                  </a:lnTo>
                  <a:close/>
                </a:path>
                <a:path w="266065" h="35559">
                  <a:moveTo>
                    <a:pt x="10541" y="1054"/>
                  </a:moveTo>
                  <a:lnTo>
                    <a:pt x="9436" y="0"/>
                  </a:lnTo>
                  <a:lnTo>
                    <a:pt x="7632" y="0"/>
                  </a:lnTo>
                  <a:lnTo>
                    <a:pt x="6731" y="0"/>
                  </a:lnTo>
                  <a:lnTo>
                    <a:pt x="4927" y="0"/>
                  </a:lnTo>
                  <a:lnTo>
                    <a:pt x="3822" y="1054"/>
                  </a:lnTo>
                  <a:lnTo>
                    <a:pt x="3822" y="3670"/>
                  </a:lnTo>
                  <a:lnTo>
                    <a:pt x="4927" y="4724"/>
                  </a:lnTo>
                  <a:lnTo>
                    <a:pt x="6731" y="4724"/>
                  </a:lnTo>
                  <a:lnTo>
                    <a:pt x="7632" y="4724"/>
                  </a:lnTo>
                  <a:lnTo>
                    <a:pt x="9436" y="4724"/>
                  </a:lnTo>
                  <a:lnTo>
                    <a:pt x="10541" y="3670"/>
                  </a:lnTo>
                  <a:lnTo>
                    <a:pt x="10541" y="2362"/>
                  </a:lnTo>
                  <a:lnTo>
                    <a:pt x="10541" y="1054"/>
                  </a:lnTo>
                  <a:close/>
                </a:path>
                <a:path w="266065" h="35559">
                  <a:moveTo>
                    <a:pt x="14351" y="9182"/>
                  </a:moveTo>
                  <a:lnTo>
                    <a:pt x="13246" y="8128"/>
                  </a:lnTo>
                  <a:lnTo>
                    <a:pt x="10541" y="8128"/>
                  </a:lnTo>
                  <a:lnTo>
                    <a:pt x="9436" y="9182"/>
                  </a:lnTo>
                  <a:lnTo>
                    <a:pt x="9436" y="11798"/>
                  </a:lnTo>
                  <a:lnTo>
                    <a:pt x="10541" y="12852"/>
                  </a:lnTo>
                  <a:lnTo>
                    <a:pt x="13246" y="12852"/>
                  </a:lnTo>
                  <a:lnTo>
                    <a:pt x="14351" y="11798"/>
                  </a:lnTo>
                  <a:lnTo>
                    <a:pt x="14351" y="10490"/>
                  </a:lnTo>
                  <a:lnTo>
                    <a:pt x="14351" y="9182"/>
                  </a:lnTo>
                  <a:close/>
                </a:path>
                <a:path w="266065" h="35559">
                  <a:moveTo>
                    <a:pt x="19977" y="17297"/>
                  </a:moveTo>
                  <a:lnTo>
                    <a:pt x="18872" y="16243"/>
                  </a:lnTo>
                  <a:lnTo>
                    <a:pt x="17068" y="16243"/>
                  </a:lnTo>
                  <a:lnTo>
                    <a:pt x="16167" y="16243"/>
                  </a:lnTo>
                  <a:lnTo>
                    <a:pt x="14363" y="16243"/>
                  </a:lnTo>
                  <a:lnTo>
                    <a:pt x="13258" y="17297"/>
                  </a:lnTo>
                  <a:lnTo>
                    <a:pt x="13258" y="19913"/>
                  </a:lnTo>
                  <a:lnTo>
                    <a:pt x="14363" y="20967"/>
                  </a:lnTo>
                  <a:lnTo>
                    <a:pt x="16167" y="20967"/>
                  </a:lnTo>
                  <a:lnTo>
                    <a:pt x="17068" y="20967"/>
                  </a:lnTo>
                  <a:lnTo>
                    <a:pt x="18872" y="20967"/>
                  </a:lnTo>
                  <a:lnTo>
                    <a:pt x="19977" y="19913"/>
                  </a:lnTo>
                  <a:lnTo>
                    <a:pt x="19977" y="18605"/>
                  </a:lnTo>
                  <a:lnTo>
                    <a:pt x="19977" y="17297"/>
                  </a:lnTo>
                  <a:close/>
                </a:path>
                <a:path w="266065" h="35559">
                  <a:moveTo>
                    <a:pt x="19977" y="1054"/>
                  </a:moveTo>
                  <a:lnTo>
                    <a:pt x="18872" y="0"/>
                  </a:lnTo>
                  <a:lnTo>
                    <a:pt x="17068" y="0"/>
                  </a:lnTo>
                  <a:lnTo>
                    <a:pt x="16167" y="0"/>
                  </a:lnTo>
                  <a:lnTo>
                    <a:pt x="14363" y="0"/>
                  </a:lnTo>
                  <a:lnTo>
                    <a:pt x="13258" y="1054"/>
                  </a:lnTo>
                  <a:lnTo>
                    <a:pt x="13258" y="3670"/>
                  </a:lnTo>
                  <a:lnTo>
                    <a:pt x="14363" y="4724"/>
                  </a:lnTo>
                  <a:lnTo>
                    <a:pt x="16167" y="4724"/>
                  </a:lnTo>
                  <a:lnTo>
                    <a:pt x="17068" y="4724"/>
                  </a:lnTo>
                  <a:lnTo>
                    <a:pt x="18872" y="4724"/>
                  </a:lnTo>
                  <a:lnTo>
                    <a:pt x="19977" y="3670"/>
                  </a:lnTo>
                  <a:lnTo>
                    <a:pt x="19977" y="2362"/>
                  </a:lnTo>
                  <a:lnTo>
                    <a:pt x="19977" y="1054"/>
                  </a:lnTo>
                  <a:close/>
                </a:path>
                <a:path w="266065" h="35559">
                  <a:moveTo>
                    <a:pt x="23799" y="9182"/>
                  </a:moveTo>
                  <a:lnTo>
                    <a:pt x="22694" y="8128"/>
                  </a:lnTo>
                  <a:lnTo>
                    <a:pt x="19989" y="8128"/>
                  </a:lnTo>
                  <a:lnTo>
                    <a:pt x="18884" y="9182"/>
                  </a:lnTo>
                  <a:lnTo>
                    <a:pt x="18884" y="11798"/>
                  </a:lnTo>
                  <a:lnTo>
                    <a:pt x="19989" y="12852"/>
                  </a:lnTo>
                  <a:lnTo>
                    <a:pt x="22694" y="12852"/>
                  </a:lnTo>
                  <a:lnTo>
                    <a:pt x="23799" y="11798"/>
                  </a:lnTo>
                  <a:lnTo>
                    <a:pt x="23799" y="10490"/>
                  </a:lnTo>
                  <a:lnTo>
                    <a:pt x="23799" y="9182"/>
                  </a:lnTo>
                  <a:close/>
                </a:path>
                <a:path w="266065" h="35559">
                  <a:moveTo>
                    <a:pt x="29425" y="17297"/>
                  </a:moveTo>
                  <a:lnTo>
                    <a:pt x="28321" y="16243"/>
                  </a:lnTo>
                  <a:lnTo>
                    <a:pt x="26517" y="16243"/>
                  </a:lnTo>
                  <a:lnTo>
                    <a:pt x="25615" y="16243"/>
                  </a:lnTo>
                  <a:lnTo>
                    <a:pt x="23812" y="16243"/>
                  </a:lnTo>
                  <a:lnTo>
                    <a:pt x="22707" y="17297"/>
                  </a:lnTo>
                  <a:lnTo>
                    <a:pt x="22707" y="19913"/>
                  </a:lnTo>
                  <a:lnTo>
                    <a:pt x="23812" y="20967"/>
                  </a:lnTo>
                  <a:lnTo>
                    <a:pt x="25615" y="20967"/>
                  </a:lnTo>
                  <a:lnTo>
                    <a:pt x="26517" y="20967"/>
                  </a:lnTo>
                  <a:lnTo>
                    <a:pt x="28321" y="20967"/>
                  </a:lnTo>
                  <a:lnTo>
                    <a:pt x="29425" y="19913"/>
                  </a:lnTo>
                  <a:lnTo>
                    <a:pt x="29425" y="18605"/>
                  </a:lnTo>
                  <a:lnTo>
                    <a:pt x="29425" y="17297"/>
                  </a:lnTo>
                  <a:close/>
                </a:path>
                <a:path w="266065" h="35559">
                  <a:moveTo>
                    <a:pt x="29425" y="1054"/>
                  </a:moveTo>
                  <a:lnTo>
                    <a:pt x="28321" y="0"/>
                  </a:lnTo>
                  <a:lnTo>
                    <a:pt x="26517" y="0"/>
                  </a:lnTo>
                  <a:lnTo>
                    <a:pt x="25615" y="0"/>
                  </a:lnTo>
                  <a:lnTo>
                    <a:pt x="23812" y="0"/>
                  </a:lnTo>
                  <a:lnTo>
                    <a:pt x="22707" y="1054"/>
                  </a:lnTo>
                  <a:lnTo>
                    <a:pt x="22707" y="3670"/>
                  </a:lnTo>
                  <a:lnTo>
                    <a:pt x="23812" y="4724"/>
                  </a:lnTo>
                  <a:lnTo>
                    <a:pt x="25615" y="4724"/>
                  </a:lnTo>
                  <a:lnTo>
                    <a:pt x="26517" y="4724"/>
                  </a:lnTo>
                  <a:lnTo>
                    <a:pt x="28321" y="4724"/>
                  </a:lnTo>
                  <a:lnTo>
                    <a:pt x="29425" y="3670"/>
                  </a:lnTo>
                  <a:lnTo>
                    <a:pt x="29425" y="2362"/>
                  </a:lnTo>
                  <a:lnTo>
                    <a:pt x="29425" y="1054"/>
                  </a:lnTo>
                  <a:close/>
                </a:path>
                <a:path w="266065" h="35559">
                  <a:moveTo>
                    <a:pt x="33235" y="9182"/>
                  </a:moveTo>
                  <a:lnTo>
                    <a:pt x="32131" y="8128"/>
                  </a:lnTo>
                  <a:lnTo>
                    <a:pt x="29425" y="8128"/>
                  </a:lnTo>
                  <a:lnTo>
                    <a:pt x="28321" y="9182"/>
                  </a:lnTo>
                  <a:lnTo>
                    <a:pt x="28321" y="11798"/>
                  </a:lnTo>
                  <a:lnTo>
                    <a:pt x="29425" y="12852"/>
                  </a:lnTo>
                  <a:lnTo>
                    <a:pt x="32131" y="12852"/>
                  </a:lnTo>
                  <a:lnTo>
                    <a:pt x="33235" y="11798"/>
                  </a:lnTo>
                  <a:lnTo>
                    <a:pt x="33235" y="10490"/>
                  </a:lnTo>
                  <a:lnTo>
                    <a:pt x="33235" y="9182"/>
                  </a:lnTo>
                  <a:close/>
                </a:path>
                <a:path w="266065" h="35559">
                  <a:moveTo>
                    <a:pt x="38862" y="17297"/>
                  </a:moveTo>
                  <a:lnTo>
                    <a:pt x="37757" y="16243"/>
                  </a:lnTo>
                  <a:lnTo>
                    <a:pt x="35953" y="16243"/>
                  </a:lnTo>
                  <a:lnTo>
                    <a:pt x="35052" y="16243"/>
                  </a:lnTo>
                  <a:lnTo>
                    <a:pt x="33248" y="16243"/>
                  </a:lnTo>
                  <a:lnTo>
                    <a:pt x="32143" y="17297"/>
                  </a:lnTo>
                  <a:lnTo>
                    <a:pt x="32143" y="19913"/>
                  </a:lnTo>
                  <a:lnTo>
                    <a:pt x="33248" y="20967"/>
                  </a:lnTo>
                  <a:lnTo>
                    <a:pt x="35052" y="20967"/>
                  </a:lnTo>
                  <a:lnTo>
                    <a:pt x="35953" y="20967"/>
                  </a:lnTo>
                  <a:lnTo>
                    <a:pt x="37757" y="20967"/>
                  </a:lnTo>
                  <a:lnTo>
                    <a:pt x="38862" y="19913"/>
                  </a:lnTo>
                  <a:lnTo>
                    <a:pt x="38862" y="18605"/>
                  </a:lnTo>
                  <a:lnTo>
                    <a:pt x="38862" y="17297"/>
                  </a:lnTo>
                  <a:close/>
                </a:path>
                <a:path w="266065" h="35559">
                  <a:moveTo>
                    <a:pt x="38862" y="1054"/>
                  </a:moveTo>
                  <a:lnTo>
                    <a:pt x="37757" y="0"/>
                  </a:lnTo>
                  <a:lnTo>
                    <a:pt x="35953" y="0"/>
                  </a:lnTo>
                  <a:lnTo>
                    <a:pt x="35052" y="0"/>
                  </a:lnTo>
                  <a:lnTo>
                    <a:pt x="33248" y="0"/>
                  </a:lnTo>
                  <a:lnTo>
                    <a:pt x="32143" y="1054"/>
                  </a:lnTo>
                  <a:lnTo>
                    <a:pt x="32143" y="3670"/>
                  </a:lnTo>
                  <a:lnTo>
                    <a:pt x="33248" y="4724"/>
                  </a:lnTo>
                  <a:lnTo>
                    <a:pt x="35052" y="4724"/>
                  </a:lnTo>
                  <a:lnTo>
                    <a:pt x="35953" y="4724"/>
                  </a:lnTo>
                  <a:lnTo>
                    <a:pt x="37757" y="4724"/>
                  </a:lnTo>
                  <a:lnTo>
                    <a:pt x="38862" y="3670"/>
                  </a:lnTo>
                  <a:lnTo>
                    <a:pt x="38862" y="2362"/>
                  </a:lnTo>
                  <a:lnTo>
                    <a:pt x="38862" y="1054"/>
                  </a:lnTo>
                  <a:close/>
                </a:path>
                <a:path w="266065" h="35559">
                  <a:moveTo>
                    <a:pt x="42684" y="9182"/>
                  </a:moveTo>
                  <a:lnTo>
                    <a:pt x="41579" y="8128"/>
                  </a:lnTo>
                  <a:lnTo>
                    <a:pt x="38874" y="8128"/>
                  </a:lnTo>
                  <a:lnTo>
                    <a:pt x="37769" y="9182"/>
                  </a:lnTo>
                  <a:lnTo>
                    <a:pt x="37769" y="11798"/>
                  </a:lnTo>
                  <a:lnTo>
                    <a:pt x="38874" y="12852"/>
                  </a:lnTo>
                  <a:lnTo>
                    <a:pt x="41579" y="12852"/>
                  </a:lnTo>
                  <a:lnTo>
                    <a:pt x="42684" y="11798"/>
                  </a:lnTo>
                  <a:lnTo>
                    <a:pt x="42684" y="10490"/>
                  </a:lnTo>
                  <a:lnTo>
                    <a:pt x="42684" y="9182"/>
                  </a:lnTo>
                  <a:close/>
                </a:path>
                <a:path w="266065" h="35559">
                  <a:moveTo>
                    <a:pt x="48310" y="17297"/>
                  </a:moveTo>
                  <a:lnTo>
                    <a:pt x="47205" y="16243"/>
                  </a:lnTo>
                  <a:lnTo>
                    <a:pt x="44500" y="16243"/>
                  </a:lnTo>
                  <a:lnTo>
                    <a:pt x="43395" y="17297"/>
                  </a:lnTo>
                  <a:lnTo>
                    <a:pt x="43395" y="19913"/>
                  </a:lnTo>
                  <a:lnTo>
                    <a:pt x="44500" y="20967"/>
                  </a:lnTo>
                  <a:lnTo>
                    <a:pt x="47205" y="20967"/>
                  </a:lnTo>
                  <a:lnTo>
                    <a:pt x="48310" y="19913"/>
                  </a:lnTo>
                  <a:lnTo>
                    <a:pt x="48310" y="18605"/>
                  </a:lnTo>
                  <a:lnTo>
                    <a:pt x="48310" y="17297"/>
                  </a:lnTo>
                  <a:close/>
                </a:path>
                <a:path w="266065" h="35559">
                  <a:moveTo>
                    <a:pt x="48310" y="1054"/>
                  </a:moveTo>
                  <a:lnTo>
                    <a:pt x="47205" y="0"/>
                  </a:lnTo>
                  <a:lnTo>
                    <a:pt x="44500" y="0"/>
                  </a:lnTo>
                  <a:lnTo>
                    <a:pt x="43395" y="1054"/>
                  </a:lnTo>
                  <a:lnTo>
                    <a:pt x="43395" y="3670"/>
                  </a:lnTo>
                  <a:lnTo>
                    <a:pt x="44500" y="4724"/>
                  </a:lnTo>
                  <a:lnTo>
                    <a:pt x="47205" y="4724"/>
                  </a:lnTo>
                  <a:lnTo>
                    <a:pt x="48310" y="3670"/>
                  </a:lnTo>
                  <a:lnTo>
                    <a:pt x="48310" y="2362"/>
                  </a:lnTo>
                  <a:lnTo>
                    <a:pt x="48310" y="1054"/>
                  </a:lnTo>
                  <a:close/>
                </a:path>
                <a:path w="266065" h="35559">
                  <a:moveTo>
                    <a:pt x="57746" y="17297"/>
                  </a:moveTo>
                  <a:lnTo>
                    <a:pt x="56642" y="16243"/>
                  </a:lnTo>
                  <a:lnTo>
                    <a:pt x="53936" y="16243"/>
                  </a:lnTo>
                  <a:lnTo>
                    <a:pt x="52832" y="17297"/>
                  </a:lnTo>
                  <a:lnTo>
                    <a:pt x="52832" y="19913"/>
                  </a:lnTo>
                  <a:lnTo>
                    <a:pt x="53936" y="20967"/>
                  </a:lnTo>
                  <a:lnTo>
                    <a:pt x="56642" y="20967"/>
                  </a:lnTo>
                  <a:lnTo>
                    <a:pt x="57746" y="19913"/>
                  </a:lnTo>
                  <a:lnTo>
                    <a:pt x="57746" y="18605"/>
                  </a:lnTo>
                  <a:lnTo>
                    <a:pt x="57746" y="17297"/>
                  </a:lnTo>
                  <a:close/>
                </a:path>
                <a:path w="266065" h="35559">
                  <a:moveTo>
                    <a:pt x="178701" y="31737"/>
                  </a:moveTo>
                  <a:lnTo>
                    <a:pt x="177596" y="30683"/>
                  </a:lnTo>
                  <a:lnTo>
                    <a:pt x="174891" y="30683"/>
                  </a:lnTo>
                  <a:lnTo>
                    <a:pt x="173786" y="31737"/>
                  </a:lnTo>
                  <a:lnTo>
                    <a:pt x="173786" y="34353"/>
                  </a:lnTo>
                  <a:lnTo>
                    <a:pt x="174891" y="35407"/>
                  </a:lnTo>
                  <a:lnTo>
                    <a:pt x="177596" y="35407"/>
                  </a:lnTo>
                  <a:lnTo>
                    <a:pt x="178701" y="34353"/>
                  </a:lnTo>
                  <a:lnTo>
                    <a:pt x="178701" y="33045"/>
                  </a:lnTo>
                  <a:lnTo>
                    <a:pt x="178701" y="31737"/>
                  </a:lnTo>
                  <a:close/>
                </a:path>
                <a:path w="266065" h="35559">
                  <a:moveTo>
                    <a:pt x="178701" y="15494"/>
                  </a:moveTo>
                  <a:lnTo>
                    <a:pt x="177596" y="14439"/>
                  </a:lnTo>
                  <a:lnTo>
                    <a:pt x="174891" y="14439"/>
                  </a:lnTo>
                  <a:lnTo>
                    <a:pt x="173786" y="15494"/>
                  </a:lnTo>
                  <a:lnTo>
                    <a:pt x="173786" y="18110"/>
                  </a:lnTo>
                  <a:lnTo>
                    <a:pt x="174891" y="19164"/>
                  </a:lnTo>
                  <a:lnTo>
                    <a:pt x="177596" y="19164"/>
                  </a:lnTo>
                  <a:lnTo>
                    <a:pt x="178701" y="18110"/>
                  </a:lnTo>
                  <a:lnTo>
                    <a:pt x="178701" y="16802"/>
                  </a:lnTo>
                  <a:lnTo>
                    <a:pt x="178701" y="15494"/>
                  </a:lnTo>
                  <a:close/>
                </a:path>
                <a:path w="266065" h="35559">
                  <a:moveTo>
                    <a:pt x="184327" y="23609"/>
                  </a:moveTo>
                  <a:lnTo>
                    <a:pt x="183222" y="22555"/>
                  </a:lnTo>
                  <a:lnTo>
                    <a:pt x="180517" y="22555"/>
                  </a:lnTo>
                  <a:lnTo>
                    <a:pt x="179412" y="23609"/>
                  </a:lnTo>
                  <a:lnTo>
                    <a:pt x="179412" y="26225"/>
                  </a:lnTo>
                  <a:lnTo>
                    <a:pt x="180517" y="27279"/>
                  </a:lnTo>
                  <a:lnTo>
                    <a:pt x="183222" y="27279"/>
                  </a:lnTo>
                  <a:lnTo>
                    <a:pt x="184327" y="26225"/>
                  </a:lnTo>
                  <a:lnTo>
                    <a:pt x="184327" y="24917"/>
                  </a:lnTo>
                  <a:lnTo>
                    <a:pt x="184327" y="23609"/>
                  </a:lnTo>
                  <a:close/>
                </a:path>
                <a:path w="266065" h="35559">
                  <a:moveTo>
                    <a:pt x="189953" y="31737"/>
                  </a:moveTo>
                  <a:lnTo>
                    <a:pt x="188849" y="30683"/>
                  </a:lnTo>
                  <a:lnTo>
                    <a:pt x="187045" y="30683"/>
                  </a:lnTo>
                  <a:lnTo>
                    <a:pt x="186143" y="30683"/>
                  </a:lnTo>
                  <a:lnTo>
                    <a:pt x="184340" y="30683"/>
                  </a:lnTo>
                  <a:lnTo>
                    <a:pt x="183235" y="31737"/>
                  </a:lnTo>
                  <a:lnTo>
                    <a:pt x="183235" y="34353"/>
                  </a:lnTo>
                  <a:lnTo>
                    <a:pt x="184340" y="35407"/>
                  </a:lnTo>
                  <a:lnTo>
                    <a:pt x="186143" y="35407"/>
                  </a:lnTo>
                  <a:lnTo>
                    <a:pt x="187045" y="35407"/>
                  </a:lnTo>
                  <a:lnTo>
                    <a:pt x="188849" y="35407"/>
                  </a:lnTo>
                  <a:lnTo>
                    <a:pt x="189953" y="34353"/>
                  </a:lnTo>
                  <a:lnTo>
                    <a:pt x="189953" y="33045"/>
                  </a:lnTo>
                  <a:lnTo>
                    <a:pt x="189953" y="31737"/>
                  </a:lnTo>
                  <a:close/>
                </a:path>
                <a:path w="266065" h="35559">
                  <a:moveTo>
                    <a:pt x="189953" y="15494"/>
                  </a:moveTo>
                  <a:lnTo>
                    <a:pt x="188849" y="14439"/>
                  </a:lnTo>
                  <a:lnTo>
                    <a:pt x="187045" y="14439"/>
                  </a:lnTo>
                  <a:lnTo>
                    <a:pt x="186143" y="14439"/>
                  </a:lnTo>
                  <a:lnTo>
                    <a:pt x="184340" y="14439"/>
                  </a:lnTo>
                  <a:lnTo>
                    <a:pt x="183235" y="15494"/>
                  </a:lnTo>
                  <a:lnTo>
                    <a:pt x="183235" y="18110"/>
                  </a:lnTo>
                  <a:lnTo>
                    <a:pt x="184340" y="19164"/>
                  </a:lnTo>
                  <a:lnTo>
                    <a:pt x="186143" y="19164"/>
                  </a:lnTo>
                  <a:lnTo>
                    <a:pt x="187045" y="19164"/>
                  </a:lnTo>
                  <a:lnTo>
                    <a:pt x="188849" y="19164"/>
                  </a:lnTo>
                  <a:lnTo>
                    <a:pt x="189953" y="18110"/>
                  </a:lnTo>
                  <a:lnTo>
                    <a:pt x="189953" y="16802"/>
                  </a:lnTo>
                  <a:lnTo>
                    <a:pt x="189953" y="15494"/>
                  </a:lnTo>
                  <a:close/>
                </a:path>
                <a:path w="266065" h="35559">
                  <a:moveTo>
                    <a:pt x="193776" y="23609"/>
                  </a:moveTo>
                  <a:lnTo>
                    <a:pt x="192671" y="22555"/>
                  </a:lnTo>
                  <a:lnTo>
                    <a:pt x="189966" y="22555"/>
                  </a:lnTo>
                  <a:lnTo>
                    <a:pt x="188861" y="23609"/>
                  </a:lnTo>
                  <a:lnTo>
                    <a:pt x="188861" y="26225"/>
                  </a:lnTo>
                  <a:lnTo>
                    <a:pt x="189966" y="27279"/>
                  </a:lnTo>
                  <a:lnTo>
                    <a:pt x="192671" y="27279"/>
                  </a:lnTo>
                  <a:lnTo>
                    <a:pt x="193776" y="26225"/>
                  </a:lnTo>
                  <a:lnTo>
                    <a:pt x="193776" y="24917"/>
                  </a:lnTo>
                  <a:lnTo>
                    <a:pt x="193776" y="23609"/>
                  </a:lnTo>
                  <a:close/>
                </a:path>
                <a:path w="266065" h="35559">
                  <a:moveTo>
                    <a:pt x="199390" y="31737"/>
                  </a:moveTo>
                  <a:lnTo>
                    <a:pt x="198285" y="30683"/>
                  </a:lnTo>
                  <a:lnTo>
                    <a:pt x="196481" y="30683"/>
                  </a:lnTo>
                  <a:lnTo>
                    <a:pt x="195580" y="30683"/>
                  </a:lnTo>
                  <a:lnTo>
                    <a:pt x="193776" y="30683"/>
                  </a:lnTo>
                  <a:lnTo>
                    <a:pt x="192671" y="31737"/>
                  </a:lnTo>
                  <a:lnTo>
                    <a:pt x="192671" y="34353"/>
                  </a:lnTo>
                  <a:lnTo>
                    <a:pt x="193776" y="35407"/>
                  </a:lnTo>
                  <a:lnTo>
                    <a:pt x="195580" y="35407"/>
                  </a:lnTo>
                  <a:lnTo>
                    <a:pt x="196481" y="35407"/>
                  </a:lnTo>
                  <a:lnTo>
                    <a:pt x="198285" y="35407"/>
                  </a:lnTo>
                  <a:lnTo>
                    <a:pt x="199390" y="34353"/>
                  </a:lnTo>
                  <a:lnTo>
                    <a:pt x="199390" y="33045"/>
                  </a:lnTo>
                  <a:lnTo>
                    <a:pt x="199390" y="31737"/>
                  </a:lnTo>
                  <a:close/>
                </a:path>
                <a:path w="266065" h="35559">
                  <a:moveTo>
                    <a:pt x="199390" y="15494"/>
                  </a:moveTo>
                  <a:lnTo>
                    <a:pt x="198285" y="14439"/>
                  </a:lnTo>
                  <a:lnTo>
                    <a:pt x="196481" y="14439"/>
                  </a:lnTo>
                  <a:lnTo>
                    <a:pt x="195580" y="14439"/>
                  </a:lnTo>
                  <a:lnTo>
                    <a:pt x="193776" y="14439"/>
                  </a:lnTo>
                  <a:lnTo>
                    <a:pt x="192671" y="15494"/>
                  </a:lnTo>
                  <a:lnTo>
                    <a:pt x="192671" y="18110"/>
                  </a:lnTo>
                  <a:lnTo>
                    <a:pt x="193776" y="19164"/>
                  </a:lnTo>
                  <a:lnTo>
                    <a:pt x="195580" y="19164"/>
                  </a:lnTo>
                  <a:lnTo>
                    <a:pt x="196481" y="19164"/>
                  </a:lnTo>
                  <a:lnTo>
                    <a:pt x="198285" y="19164"/>
                  </a:lnTo>
                  <a:lnTo>
                    <a:pt x="199390" y="18110"/>
                  </a:lnTo>
                  <a:lnTo>
                    <a:pt x="199390" y="16802"/>
                  </a:lnTo>
                  <a:lnTo>
                    <a:pt x="199390" y="15494"/>
                  </a:lnTo>
                  <a:close/>
                </a:path>
                <a:path w="266065" h="35559">
                  <a:moveTo>
                    <a:pt x="203212" y="23609"/>
                  </a:moveTo>
                  <a:lnTo>
                    <a:pt x="202107" y="22555"/>
                  </a:lnTo>
                  <a:lnTo>
                    <a:pt x="199402" y="22555"/>
                  </a:lnTo>
                  <a:lnTo>
                    <a:pt x="198297" y="23609"/>
                  </a:lnTo>
                  <a:lnTo>
                    <a:pt x="198297" y="26225"/>
                  </a:lnTo>
                  <a:lnTo>
                    <a:pt x="199402" y="27279"/>
                  </a:lnTo>
                  <a:lnTo>
                    <a:pt x="202107" y="27279"/>
                  </a:lnTo>
                  <a:lnTo>
                    <a:pt x="203212" y="26225"/>
                  </a:lnTo>
                  <a:lnTo>
                    <a:pt x="203212" y="24917"/>
                  </a:lnTo>
                  <a:lnTo>
                    <a:pt x="203212" y="23609"/>
                  </a:lnTo>
                  <a:close/>
                </a:path>
                <a:path w="266065" h="35559">
                  <a:moveTo>
                    <a:pt x="208838" y="31737"/>
                  </a:moveTo>
                  <a:lnTo>
                    <a:pt x="207733" y="30683"/>
                  </a:lnTo>
                  <a:lnTo>
                    <a:pt x="205930" y="30683"/>
                  </a:lnTo>
                  <a:lnTo>
                    <a:pt x="205028" y="30683"/>
                  </a:lnTo>
                  <a:lnTo>
                    <a:pt x="203225" y="30683"/>
                  </a:lnTo>
                  <a:lnTo>
                    <a:pt x="202120" y="31737"/>
                  </a:lnTo>
                  <a:lnTo>
                    <a:pt x="202120" y="34353"/>
                  </a:lnTo>
                  <a:lnTo>
                    <a:pt x="203225" y="35407"/>
                  </a:lnTo>
                  <a:lnTo>
                    <a:pt x="205028" y="35407"/>
                  </a:lnTo>
                  <a:lnTo>
                    <a:pt x="205930" y="35407"/>
                  </a:lnTo>
                  <a:lnTo>
                    <a:pt x="207733" y="35407"/>
                  </a:lnTo>
                  <a:lnTo>
                    <a:pt x="208838" y="34353"/>
                  </a:lnTo>
                  <a:lnTo>
                    <a:pt x="208838" y="33045"/>
                  </a:lnTo>
                  <a:lnTo>
                    <a:pt x="208838" y="31737"/>
                  </a:lnTo>
                  <a:close/>
                </a:path>
                <a:path w="266065" h="35559">
                  <a:moveTo>
                    <a:pt x="208838" y="15494"/>
                  </a:moveTo>
                  <a:lnTo>
                    <a:pt x="207733" y="14439"/>
                  </a:lnTo>
                  <a:lnTo>
                    <a:pt x="205930" y="14439"/>
                  </a:lnTo>
                  <a:lnTo>
                    <a:pt x="205028" y="14439"/>
                  </a:lnTo>
                  <a:lnTo>
                    <a:pt x="203225" y="14439"/>
                  </a:lnTo>
                  <a:lnTo>
                    <a:pt x="202120" y="15494"/>
                  </a:lnTo>
                  <a:lnTo>
                    <a:pt x="202120" y="18110"/>
                  </a:lnTo>
                  <a:lnTo>
                    <a:pt x="203225" y="19164"/>
                  </a:lnTo>
                  <a:lnTo>
                    <a:pt x="205028" y="19164"/>
                  </a:lnTo>
                  <a:lnTo>
                    <a:pt x="205930" y="19164"/>
                  </a:lnTo>
                  <a:lnTo>
                    <a:pt x="207733" y="19164"/>
                  </a:lnTo>
                  <a:lnTo>
                    <a:pt x="208838" y="18110"/>
                  </a:lnTo>
                  <a:lnTo>
                    <a:pt x="208838" y="16802"/>
                  </a:lnTo>
                  <a:lnTo>
                    <a:pt x="208838" y="15494"/>
                  </a:lnTo>
                  <a:close/>
                </a:path>
                <a:path w="266065" h="35559">
                  <a:moveTo>
                    <a:pt x="212661" y="23609"/>
                  </a:moveTo>
                  <a:lnTo>
                    <a:pt x="211556" y="22555"/>
                  </a:lnTo>
                  <a:lnTo>
                    <a:pt x="208851" y="22555"/>
                  </a:lnTo>
                  <a:lnTo>
                    <a:pt x="207746" y="23609"/>
                  </a:lnTo>
                  <a:lnTo>
                    <a:pt x="207746" y="26225"/>
                  </a:lnTo>
                  <a:lnTo>
                    <a:pt x="208851" y="27279"/>
                  </a:lnTo>
                  <a:lnTo>
                    <a:pt x="211556" y="27279"/>
                  </a:lnTo>
                  <a:lnTo>
                    <a:pt x="212661" y="26225"/>
                  </a:lnTo>
                  <a:lnTo>
                    <a:pt x="212661" y="24917"/>
                  </a:lnTo>
                  <a:lnTo>
                    <a:pt x="212661" y="23609"/>
                  </a:lnTo>
                  <a:close/>
                </a:path>
                <a:path w="266065" h="35559">
                  <a:moveTo>
                    <a:pt x="218287" y="31737"/>
                  </a:moveTo>
                  <a:lnTo>
                    <a:pt x="217182" y="30683"/>
                  </a:lnTo>
                  <a:lnTo>
                    <a:pt x="215379" y="30683"/>
                  </a:lnTo>
                  <a:lnTo>
                    <a:pt x="214477" y="30683"/>
                  </a:lnTo>
                  <a:lnTo>
                    <a:pt x="212674" y="30683"/>
                  </a:lnTo>
                  <a:lnTo>
                    <a:pt x="211569" y="31737"/>
                  </a:lnTo>
                  <a:lnTo>
                    <a:pt x="211569" y="34353"/>
                  </a:lnTo>
                  <a:lnTo>
                    <a:pt x="212674" y="35407"/>
                  </a:lnTo>
                  <a:lnTo>
                    <a:pt x="214477" y="35407"/>
                  </a:lnTo>
                  <a:lnTo>
                    <a:pt x="215379" y="35407"/>
                  </a:lnTo>
                  <a:lnTo>
                    <a:pt x="217182" y="35407"/>
                  </a:lnTo>
                  <a:lnTo>
                    <a:pt x="218287" y="34353"/>
                  </a:lnTo>
                  <a:lnTo>
                    <a:pt x="218287" y="33045"/>
                  </a:lnTo>
                  <a:lnTo>
                    <a:pt x="218287" y="31737"/>
                  </a:lnTo>
                  <a:close/>
                </a:path>
                <a:path w="266065" h="35559">
                  <a:moveTo>
                    <a:pt x="218287" y="15494"/>
                  </a:moveTo>
                  <a:lnTo>
                    <a:pt x="217182" y="14439"/>
                  </a:lnTo>
                  <a:lnTo>
                    <a:pt x="215379" y="14439"/>
                  </a:lnTo>
                  <a:lnTo>
                    <a:pt x="214477" y="14439"/>
                  </a:lnTo>
                  <a:lnTo>
                    <a:pt x="212674" y="14439"/>
                  </a:lnTo>
                  <a:lnTo>
                    <a:pt x="211569" y="15494"/>
                  </a:lnTo>
                  <a:lnTo>
                    <a:pt x="211569" y="18110"/>
                  </a:lnTo>
                  <a:lnTo>
                    <a:pt x="212674" y="19164"/>
                  </a:lnTo>
                  <a:lnTo>
                    <a:pt x="214477" y="19164"/>
                  </a:lnTo>
                  <a:lnTo>
                    <a:pt x="215379" y="19164"/>
                  </a:lnTo>
                  <a:lnTo>
                    <a:pt x="217182" y="19164"/>
                  </a:lnTo>
                  <a:lnTo>
                    <a:pt x="218287" y="18110"/>
                  </a:lnTo>
                  <a:lnTo>
                    <a:pt x="218287" y="16802"/>
                  </a:lnTo>
                  <a:lnTo>
                    <a:pt x="218287" y="15494"/>
                  </a:lnTo>
                  <a:close/>
                </a:path>
                <a:path w="266065" h="35559">
                  <a:moveTo>
                    <a:pt x="222097" y="23609"/>
                  </a:moveTo>
                  <a:lnTo>
                    <a:pt x="220992" y="22555"/>
                  </a:lnTo>
                  <a:lnTo>
                    <a:pt x="218287" y="22555"/>
                  </a:lnTo>
                  <a:lnTo>
                    <a:pt x="217182" y="23609"/>
                  </a:lnTo>
                  <a:lnTo>
                    <a:pt x="217182" y="26225"/>
                  </a:lnTo>
                  <a:lnTo>
                    <a:pt x="218287" y="27279"/>
                  </a:lnTo>
                  <a:lnTo>
                    <a:pt x="220992" y="27279"/>
                  </a:lnTo>
                  <a:lnTo>
                    <a:pt x="222097" y="26225"/>
                  </a:lnTo>
                  <a:lnTo>
                    <a:pt x="222097" y="24917"/>
                  </a:lnTo>
                  <a:lnTo>
                    <a:pt x="222097" y="23609"/>
                  </a:lnTo>
                  <a:close/>
                </a:path>
                <a:path w="266065" h="35559">
                  <a:moveTo>
                    <a:pt x="227723" y="31737"/>
                  </a:moveTo>
                  <a:lnTo>
                    <a:pt x="226618" y="30683"/>
                  </a:lnTo>
                  <a:lnTo>
                    <a:pt x="224815" y="30683"/>
                  </a:lnTo>
                  <a:lnTo>
                    <a:pt x="223913" y="30683"/>
                  </a:lnTo>
                  <a:lnTo>
                    <a:pt x="222110" y="30683"/>
                  </a:lnTo>
                  <a:lnTo>
                    <a:pt x="221005" y="31737"/>
                  </a:lnTo>
                  <a:lnTo>
                    <a:pt x="221005" y="34353"/>
                  </a:lnTo>
                  <a:lnTo>
                    <a:pt x="222110" y="35407"/>
                  </a:lnTo>
                  <a:lnTo>
                    <a:pt x="223913" y="35407"/>
                  </a:lnTo>
                  <a:lnTo>
                    <a:pt x="224815" y="35407"/>
                  </a:lnTo>
                  <a:lnTo>
                    <a:pt x="226618" y="35407"/>
                  </a:lnTo>
                  <a:lnTo>
                    <a:pt x="227723" y="34353"/>
                  </a:lnTo>
                  <a:lnTo>
                    <a:pt x="227723" y="33045"/>
                  </a:lnTo>
                  <a:lnTo>
                    <a:pt x="227723" y="31737"/>
                  </a:lnTo>
                  <a:close/>
                </a:path>
                <a:path w="266065" h="35559">
                  <a:moveTo>
                    <a:pt x="227723" y="15494"/>
                  </a:moveTo>
                  <a:lnTo>
                    <a:pt x="226618" y="14439"/>
                  </a:lnTo>
                  <a:lnTo>
                    <a:pt x="224815" y="14439"/>
                  </a:lnTo>
                  <a:lnTo>
                    <a:pt x="223913" y="14439"/>
                  </a:lnTo>
                  <a:lnTo>
                    <a:pt x="222110" y="14439"/>
                  </a:lnTo>
                  <a:lnTo>
                    <a:pt x="221005" y="15494"/>
                  </a:lnTo>
                  <a:lnTo>
                    <a:pt x="221005" y="18110"/>
                  </a:lnTo>
                  <a:lnTo>
                    <a:pt x="222110" y="19164"/>
                  </a:lnTo>
                  <a:lnTo>
                    <a:pt x="223913" y="19164"/>
                  </a:lnTo>
                  <a:lnTo>
                    <a:pt x="224815" y="19164"/>
                  </a:lnTo>
                  <a:lnTo>
                    <a:pt x="226618" y="19164"/>
                  </a:lnTo>
                  <a:lnTo>
                    <a:pt x="227723" y="18110"/>
                  </a:lnTo>
                  <a:lnTo>
                    <a:pt x="227723" y="16802"/>
                  </a:lnTo>
                  <a:lnTo>
                    <a:pt x="227723" y="15494"/>
                  </a:lnTo>
                  <a:close/>
                </a:path>
                <a:path w="266065" h="35559">
                  <a:moveTo>
                    <a:pt x="231546" y="23609"/>
                  </a:moveTo>
                  <a:lnTo>
                    <a:pt x="230441" y="22555"/>
                  </a:lnTo>
                  <a:lnTo>
                    <a:pt x="227736" y="22555"/>
                  </a:lnTo>
                  <a:lnTo>
                    <a:pt x="226631" y="23609"/>
                  </a:lnTo>
                  <a:lnTo>
                    <a:pt x="226631" y="26225"/>
                  </a:lnTo>
                  <a:lnTo>
                    <a:pt x="227736" y="27279"/>
                  </a:lnTo>
                  <a:lnTo>
                    <a:pt x="230441" y="27279"/>
                  </a:lnTo>
                  <a:lnTo>
                    <a:pt x="231546" y="26225"/>
                  </a:lnTo>
                  <a:lnTo>
                    <a:pt x="231546" y="24917"/>
                  </a:lnTo>
                  <a:lnTo>
                    <a:pt x="231546" y="23609"/>
                  </a:lnTo>
                  <a:close/>
                </a:path>
                <a:path w="266065" h="35559">
                  <a:moveTo>
                    <a:pt x="237172" y="31737"/>
                  </a:moveTo>
                  <a:lnTo>
                    <a:pt x="236067" y="30683"/>
                  </a:lnTo>
                  <a:lnTo>
                    <a:pt x="234264" y="30683"/>
                  </a:lnTo>
                  <a:lnTo>
                    <a:pt x="233362" y="30683"/>
                  </a:lnTo>
                  <a:lnTo>
                    <a:pt x="231559" y="30683"/>
                  </a:lnTo>
                  <a:lnTo>
                    <a:pt x="230454" y="31737"/>
                  </a:lnTo>
                  <a:lnTo>
                    <a:pt x="230454" y="34353"/>
                  </a:lnTo>
                  <a:lnTo>
                    <a:pt x="231559" y="35407"/>
                  </a:lnTo>
                  <a:lnTo>
                    <a:pt x="233362" y="35407"/>
                  </a:lnTo>
                  <a:lnTo>
                    <a:pt x="234264" y="35407"/>
                  </a:lnTo>
                  <a:lnTo>
                    <a:pt x="236067" y="35407"/>
                  </a:lnTo>
                  <a:lnTo>
                    <a:pt x="237172" y="34353"/>
                  </a:lnTo>
                  <a:lnTo>
                    <a:pt x="237172" y="33045"/>
                  </a:lnTo>
                  <a:lnTo>
                    <a:pt x="237172" y="31737"/>
                  </a:lnTo>
                  <a:close/>
                </a:path>
                <a:path w="266065" h="35559">
                  <a:moveTo>
                    <a:pt x="237172" y="15494"/>
                  </a:moveTo>
                  <a:lnTo>
                    <a:pt x="236067" y="14439"/>
                  </a:lnTo>
                  <a:lnTo>
                    <a:pt x="234264" y="14439"/>
                  </a:lnTo>
                  <a:lnTo>
                    <a:pt x="233362" y="14439"/>
                  </a:lnTo>
                  <a:lnTo>
                    <a:pt x="231559" y="14439"/>
                  </a:lnTo>
                  <a:lnTo>
                    <a:pt x="230454" y="15494"/>
                  </a:lnTo>
                  <a:lnTo>
                    <a:pt x="230454" y="18110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264" y="19164"/>
                  </a:lnTo>
                  <a:lnTo>
                    <a:pt x="236067" y="19164"/>
                  </a:lnTo>
                  <a:lnTo>
                    <a:pt x="237172" y="18110"/>
                  </a:lnTo>
                  <a:lnTo>
                    <a:pt x="237172" y="16802"/>
                  </a:lnTo>
                  <a:lnTo>
                    <a:pt x="237172" y="15494"/>
                  </a:lnTo>
                  <a:close/>
                </a:path>
                <a:path w="266065" h="35559">
                  <a:moveTo>
                    <a:pt x="240982" y="23609"/>
                  </a:moveTo>
                  <a:lnTo>
                    <a:pt x="239877" y="22555"/>
                  </a:lnTo>
                  <a:lnTo>
                    <a:pt x="237172" y="22555"/>
                  </a:lnTo>
                  <a:lnTo>
                    <a:pt x="236067" y="23609"/>
                  </a:lnTo>
                  <a:lnTo>
                    <a:pt x="236067" y="26225"/>
                  </a:lnTo>
                  <a:lnTo>
                    <a:pt x="237172" y="27279"/>
                  </a:lnTo>
                  <a:lnTo>
                    <a:pt x="239877" y="27279"/>
                  </a:lnTo>
                  <a:lnTo>
                    <a:pt x="240982" y="26225"/>
                  </a:lnTo>
                  <a:lnTo>
                    <a:pt x="240982" y="24917"/>
                  </a:lnTo>
                  <a:lnTo>
                    <a:pt x="240982" y="23609"/>
                  </a:lnTo>
                  <a:close/>
                </a:path>
                <a:path w="266065" h="35559">
                  <a:moveTo>
                    <a:pt x="246608" y="31737"/>
                  </a:moveTo>
                  <a:lnTo>
                    <a:pt x="245503" y="30683"/>
                  </a:lnTo>
                  <a:lnTo>
                    <a:pt x="243700" y="30683"/>
                  </a:lnTo>
                  <a:lnTo>
                    <a:pt x="242798" y="30683"/>
                  </a:lnTo>
                  <a:lnTo>
                    <a:pt x="240995" y="30683"/>
                  </a:lnTo>
                  <a:lnTo>
                    <a:pt x="239890" y="31737"/>
                  </a:lnTo>
                  <a:lnTo>
                    <a:pt x="239890" y="34353"/>
                  </a:lnTo>
                  <a:lnTo>
                    <a:pt x="240995" y="35407"/>
                  </a:lnTo>
                  <a:lnTo>
                    <a:pt x="242798" y="35407"/>
                  </a:lnTo>
                  <a:lnTo>
                    <a:pt x="243700" y="35407"/>
                  </a:lnTo>
                  <a:lnTo>
                    <a:pt x="245503" y="35407"/>
                  </a:lnTo>
                  <a:lnTo>
                    <a:pt x="246608" y="34353"/>
                  </a:lnTo>
                  <a:lnTo>
                    <a:pt x="246608" y="33045"/>
                  </a:lnTo>
                  <a:lnTo>
                    <a:pt x="246608" y="31737"/>
                  </a:lnTo>
                  <a:close/>
                </a:path>
                <a:path w="266065" h="35559">
                  <a:moveTo>
                    <a:pt x="246608" y="15494"/>
                  </a:moveTo>
                  <a:lnTo>
                    <a:pt x="245503" y="14439"/>
                  </a:lnTo>
                  <a:lnTo>
                    <a:pt x="243700" y="14439"/>
                  </a:lnTo>
                  <a:lnTo>
                    <a:pt x="242798" y="14439"/>
                  </a:lnTo>
                  <a:lnTo>
                    <a:pt x="240995" y="14439"/>
                  </a:lnTo>
                  <a:lnTo>
                    <a:pt x="239890" y="15494"/>
                  </a:lnTo>
                  <a:lnTo>
                    <a:pt x="239890" y="18110"/>
                  </a:lnTo>
                  <a:lnTo>
                    <a:pt x="240995" y="19164"/>
                  </a:lnTo>
                  <a:lnTo>
                    <a:pt x="242798" y="19164"/>
                  </a:lnTo>
                  <a:lnTo>
                    <a:pt x="243700" y="19164"/>
                  </a:lnTo>
                  <a:lnTo>
                    <a:pt x="245503" y="19164"/>
                  </a:lnTo>
                  <a:lnTo>
                    <a:pt x="246608" y="18110"/>
                  </a:lnTo>
                  <a:lnTo>
                    <a:pt x="246608" y="16802"/>
                  </a:lnTo>
                  <a:lnTo>
                    <a:pt x="246608" y="15494"/>
                  </a:lnTo>
                  <a:close/>
                </a:path>
                <a:path w="266065" h="35559">
                  <a:moveTo>
                    <a:pt x="250431" y="23609"/>
                  </a:moveTo>
                  <a:lnTo>
                    <a:pt x="249326" y="22555"/>
                  </a:lnTo>
                  <a:lnTo>
                    <a:pt x="246621" y="22555"/>
                  </a:lnTo>
                  <a:lnTo>
                    <a:pt x="245516" y="23609"/>
                  </a:lnTo>
                  <a:lnTo>
                    <a:pt x="245516" y="26225"/>
                  </a:lnTo>
                  <a:lnTo>
                    <a:pt x="246621" y="27279"/>
                  </a:lnTo>
                  <a:lnTo>
                    <a:pt x="249326" y="27279"/>
                  </a:lnTo>
                  <a:lnTo>
                    <a:pt x="250431" y="26225"/>
                  </a:lnTo>
                  <a:lnTo>
                    <a:pt x="250431" y="24917"/>
                  </a:lnTo>
                  <a:lnTo>
                    <a:pt x="250431" y="23609"/>
                  </a:lnTo>
                  <a:close/>
                </a:path>
                <a:path w="266065" h="35559">
                  <a:moveTo>
                    <a:pt x="256057" y="31737"/>
                  </a:moveTo>
                  <a:lnTo>
                    <a:pt x="254952" y="30683"/>
                  </a:lnTo>
                  <a:lnTo>
                    <a:pt x="253149" y="30683"/>
                  </a:lnTo>
                  <a:lnTo>
                    <a:pt x="252247" y="30683"/>
                  </a:lnTo>
                  <a:lnTo>
                    <a:pt x="250444" y="30683"/>
                  </a:lnTo>
                  <a:lnTo>
                    <a:pt x="249339" y="31737"/>
                  </a:lnTo>
                  <a:lnTo>
                    <a:pt x="249339" y="34353"/>
                  </a:lnTo>
                  <a:lnTo>
                    <a:pt x="250444" y="35407"/>
                  </a:lnTo>
                  <a:lnTo>
                    <a:pt x="252247" y="35407"/>
                  </a:lnTo>
                  <a:lnTo>
                    <a:pt x="253149" y="35407"/>
                  </a:lnTo>
                  <a:lnTo>
                    <a:pt x="254952" y="35407"/>
                  </a:lnTo>
                  <a:lnTo>
                    <a:pt x="256057" y="34353"/>
                  </a:lnTo>
                  <a:lnTo>
                    <a:pt x="256057" y="33045"/>
                  </a:lnTo>
                  <a:lnTo>
                    <a:pt x="256057" y="31737"/>
                  </a:lnTo>
                  <a:close/>
                </a:path>
                <a:path w="266065" h="35559">
                  <a:moveTo>
                    <a:pt x="256057" y="15494"/>
                  </a:moveTo>
                  <a:lnTo>
                    <a:pt x="254952" y="14439"/>
                  </a:lnTo>
                  <a:lnTo>
                    <a:pt x="253149" y="14439"/>
                  </a:lnTo>
                  <a:lnTo>
                    <a:pt x="252247" y="14439"/>
                  </a:lnTo>
                  <a:lnTo>
                    <a:pt x="250444" y="14439"/>
                  </a:lnTo>
                  <a:lnTo>
                    <a:pt x="249339" y="15494"/>
                  </a:lnTo>
                  <a:lnTo>
                    <a:pt x="249339" y="18110"/>
                  </a:lnTo>
                  <a:lnTo>
                    <a:pt x="250444" y="19164"/>
                  </a:lnTo>
                  <a:lnTo>
                    <a:pt x="252247" y="19164"/>
                  </a:lnTo>
                  <a:lnTo>
                    <a:pt x="253149" y="19164"/>
                  </a:lnTo>
                  <a:lnTo>
                    <a:pt x="254952" y="19164"/>
                  </a:lnTo>
                  <a:lnTo>
                    <a:pt x="256057" y="18110"/>
                  </a:lnTo>
                  <a:lnTo>
                    <a:pt x="256057" y="16802"/>
                  </a:lnTo>
                  <a:lnTo>
                    <a:pt x="256057" y="15494"/>
                  </a:lnTo>
                  <a:close/>
                </a:path>
                <a:path w="266065" h="35559">
                  <a:moveTo>
                    <a:pt x="259880" y="23609"/>
                  </a:moveTo>
                  <a:lnTo>
                    <a:pt x="258775" y="22555"/>
                  </a:lnTo>
                  <a:lnTo>
                    <a:pt x="256070" y="22555"/>
                  </a:lnTo>
                  <a:lnTo>
                    <a:pt x="254965" y="23609"/>
                  </a:lnTo>
                  <a:lnTo>
                    <a:pt x="254965" y="26225"/>
                  </a:lnTo>
                  <a:lnTo>
                    <a:pt x="256070" y="27279"/>
                  </a:lnTo>
                  <a:lnTo>
                    <a:pt x="258775" y="27279"/>
                  </a:lnTo>
                  <a:lnTo>
                    <a:pt x="259880" y="26225"/>
                  </a:lnTo>
                  <a:lnTo>
                    <a:pt x="259880" y="24917"/>
                  </a:lnTo>
                  <a:lnTo>
                    <a:pt x="259880" y="23609"/>
                  </a:lnTo>
                  <a:close/>
                </a:path>
                <a:path w="266065" h="35559">
                  <a:moveTo>
                    <a:pt x="265493" y="31737"/>
                  </a:moveTo>
                  <a:lnTo>
                    <a:pt x="264388" y="30683"/>
                  </a:lnTo>
                  <a:lnTo>
                    <a:pt x="262585" y="30683"/>
                  </a:lnTo>
                  <a:lnTo>
                    <a:pt x="261683" y="30683"/>
                  </a:lnTo>
                  <a:lnTo>
                    <a:pt x="259880" y="30683"/>
                  </a:lnTo>
                  <a:lnTo>
                    <a:pt x="258775" y="31737"/>
                  </a:lnTo>
                  <a:lnTo>
                    <a:pt x="258775" y="34353"/>
                  </a:lnTo>
                  <a:lnTo>
                    <a:pt x="259880" y="35407"/>
                  </a:lnTo>
                  <a:lnTo>
                    <a:pt x="261683" y="35407"/>
                  </a:lnTo>
                  <a:lnTo>
                    <a:pt x="262585" y="35407"/>
                  </a:lnTo>
                  <a:lnTo>
                    <a:pt x="264388" y="35407"/>
                  </a:lnTo>
                  <a:lnTo>
                    <a:pt x="265493" y="34353"/>
                  </a:lnTo>
                  <a:lnTo>
                    <a:pt x="265493" y="33045"/>
                  </a:lnTo>
                  <a:lnTo>
                    <a:pt x="265493" y="31737"/>
                  </a:lnTo>
                  <a:close/>
                </a:path>
                <a:path w="266065" h="35559">
                  <a:moveTo>
                    <a:pt x="265493" y="15494"/>
                  </a:moveTo>
                  <a:lnTo>
                    <a:pt x="264388" y="14439"/>
                  </a:lnTo>
                  <a:lnTo>
                    <a:pt x="262585" y="14439"/>
                  </a:lnTo>
                  <a:lnTo>
                    <a:pt x="261683" y="14439"/>
                  </a:lnTo>
                  <a:lnTo>
                    <a:pt x="259880" y="14439"/>
                  </a:lnTo>
                  <a:lnTo>
                    <a:pt x="258775" y="15494"/>
                  </a:lnTo>
                  <a:lnTo>
                    <a:pt x="258775" y="18110"/>
                  </a:lnTo>
                  <a:lnTo>
                    <a:pt x="259880" y="19164"/>
                  </a:lnTo>
                  <a:lnTo>
                    <a:pt x="261683" y="19164"/>
                  </a:lnTo>
                  <a:lnTo>
                    <a:pt x="262585" y="19164"/>
                  </a:lnTo>
                  <a:lnTo>
                    <a:pt x="264388" y="19164"/>
                  </a:lnTo>
                  <a:lnTo>
                    <a:pt x="265493" y="18110"/>
                  </a:lnTo>
                  <a:lnTo>
                    <a:pt x="265493" y="16802"/>
                  </a:lnTo>
                  <a:lnTo>
                    <a:pt x="265493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88149" y="7221143"/>
              <a:ext cx="148590" cy="21590"/>
            </a:xfrm>
            <a:custGeom>
              <a:avLst/>
              <a:gdLst/>
              <a:ahLst/>
              <a:cxnLst/>
              <a:rect l="l" t="t" r="r" b="b"/>
              <a:pathLst>
                <a:path w="148590" h="21590">
                  <a:moveTo>
                    <a:pt x="4914" y="17297"/>
                  </a:moveTo>
                  <a:lnTo>
                    <a:pt x="3810" y="16243"/>
                  </a:lnTo>
                  <a:lnTo>
                    <a:pt x="1104" y="16243"/>
                  </a:lnTo>
                  <a:lnTo>
                    <a:pt x="0" y="17297"/>
                  </a:lnTo>
                  <a:lnTo>
                    <a:pt x="0" y="19913"/>
                  </a:lnTo>
                  <a:lnTo>
                    <a:pt x="1104" y="20967"/>
                  </a:lnTo>
                  <a:lnTo>
                    <a:pt x="3810" y="20967"/>
                  </a:lnTo>
                  <a:lnTo>
                    <a:pt x="4914" y="19913"/>
                  </a:lnTo>
                  <a:lnTo>
                    <a:pt x="4914" y="18605"/>
                  </a:lnTo>
                  <a:lnTo>
                    <a:pt x="4914" y="17297"/>
                  </a:lnTo>
                  <a:close/>
                </a:path>
                <a:path w="148590" h="21590">
                  <a:moveTo>
                    <a:pt x="4914" y="1054"/>
                  </a:moveTo>
                  <a:lnTo>
                    <a:pt x="3810" y="0"/>
                  </a:lnTo>
                  <a:lnTo>
                    <a:pt x="1104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04" y="4724"/>
                  </a:lnTo>
                  <a:lnTo>
                    <a:pt x="3810" y="4724"/>
                  </a:lnTo>
                  <a:lnTo>
                    <a:pt x="4914" y="3670"/>
                  </a:lnTo>
                  <a:lnTo>
                    <a:pt x="4914" y="2362"/>
                  </a:lnTo>
                  <a:lnTo>
                    <a:pt x="4914" y="1054"/>
                  </a:lnTo>
                  <a:close/>
                </a:path>
                <a:path w="148590" h="21590">
                  <a:moveTo>
                    <a:pt x="10541" y="9182"/>
                  </a:moveTo>
                  <a:lnTo>
                    <a:pt x="9436" y="8128"/>
                  </a:lnTo>
                  <a:lnTo>
                    <a:pt x="6731" y="8128"/>
                  </a:lnTo>
                  <a:lnTo>
                    <a:pt x="5626" y="9182"/>
                  </a:lnTo>
                  <a:lnTo>
                    <a:pt x="5626" y="11798"/>
                  </a:lnTo>
                  <a:lnTo>
                    <a:pt x="6731" y="12852"/>
                  </a:lnTo>
                  <a:lnTo>
                    <a:pt x="9436" y="12852"/>
                  </a:lnTo>
                  <a:lnTo>
                    <a:pt x="10541" y="11798"/>
                  </a:lnTo>
                  <a:lnTo>
                    <a:pt x="10541" y="10490"/>
                  </a:lnTo>
                  <a:lnTo>
                    <a:pt x="10541" y="9182"/>
                  </a:lnTo>
                  <a:close/>
                </a:path>
                <a:path w="148590" h="21590">
                  <a:moveTo>
                    <a:pt x="16154" y="17297"/>
                  </a:moveTo>
                  <a:lnTo>
                    <a:pt x="15049" y="16243"/>
                  </a:lnTo>
                  <a:lnTo>
                    <a:pt x="13246" y="16243"/>
                  </a:lnTo>
                  <a:lnTo>
                    <a:pt x="12344" y="16243"/>
                  </a:lnTo>
                  <a:lnTo>
                    <a:pt x="10541" y="16243"/>
                  </a:lnTo>
                  <a:lnTo>
                    <a:pt x="9436" y="17297"/>
                  </a:lnTo>
                  <a:lnTo>
                    <a:pt x="9436" y="19913"/>
                  </a:lnTo>
                  <a:lnTo>
                    <a:pt x="10541" y="20967"/>
                  </a:lnTo>
                  <a:lnTo>
                    <a:pt x="12344" y="20967"/>
                  </a:lnTo>
                  <a:lnTo>
                    <a:pt x="13246" y="20967"/>
                  </a:lnTo>
                  <a:lnTo>
                    <a:pt x="15049" y="20967"/>
                  </a:lnTo>
                  <a:lnTo>
                    <a:pt x="16154" y="19913"/>
                  </a:lnTo>
                  <a:lnTo>
                    <a:pt x="16154" y="18605"/>
                  </a:lnTo>
                  <a:lnTo>
                    <a:pt x="16154" y="17297"/>
                  </a:lnTo>
                  <a:close/>
                </a:path>
                <a:path w="148590" h="21590">
                  <a:moveTo>
                    <a:pt x="16154" y="1054"/>
                  </a:moveTo>
                  <a:lnTo>
                    <a:pt x="15049" y="0"/>
                  </a:lnTo>
                  <a:lnTo>
                    <a:pt x="13246" y="0"/>
                  </a:lnTo>
                  <a:lnTo>
                    <a:pt x="12344" y="0"/>
                  </a:lnTo>
                  <a:lnTo>
                    <a:pt x="10541" y="0"/>
                  </a:lnTo>
                  <a:lnTo>
                    <a:pt x="9436" y="1054"/>
                  </a:lnTo>
                  <a:lnTo>
                    <a:pt x="9436" y="3670"/>
                  </a:lnTo>
                  <a:lnTo>
                    <a:pt x="10541" y="4724"/>
                  </a:lnTo>
                  <a:lnTo>
                    <a:pt x="12344" y="4724"/>
                  </a:lnTo>
                  <a:lnTo>
                    <a:pt x="13246" y="4724"/>
                  </a:lnTo>
                  <a:lnTo>
                    <a:pt x="15049" y="4724"/>
                  </a:lnTo>
                  <a:lnTo>
                    <a:pt x="16154" y="3670"/>
                  </a:lnTo>
                  <a:lnTo>
                    <a:pt x="16154" y="2362"/>
                  </a:lnTo>
                  <a:lnTo>
                    <a:pt x="16154" y="1054"/>
                  </a:lnTo>
                  <a:close/>
                </a:path>
                <a:path w="148590" h="21590">
                  <a:moveTo>
                    <a:pt x="19977" y="9182"/>
                  </a:moveTo>
                  <a:lnTo>
                    <a:pt x="18872" y="8128"/>
                  </a:lnTo>
                  <a:lnTo>
                    <a:pt x="16167" y="8128"/>
                  </a:lnTo>
                  <a:lnTo>
                    <a:pt x="15062" y="9182"/>
                  </a:lnTo>
                  <a:lnTo>
                    <a:pt x="15062" y="11798"/>
                  </a:lnTo>
                  <a:lnTo>
                    <a:pt x="16167" y="12852"/>
                  </a:lnTo>
                  <a:lnTo>
                    <a:pt x="18872" y="12852"/>
                  </a:lnTo>
                  <a:lnTo>
                    <a:pt x="19977" y="11798"/>
                  </a:lnTo>
                  <a:lnTo>
                    <a:pt x="19977" y="10490"/>
                  </a:lnTo>
                  <a:lnTo>
                    <a:pt x="19977" y="9182"/>
                  </a:lnTo>
                  <a:close/>
                </a:path>
                <a:path w="148590" h="21590">
                  <a:moveTo>
                    <a:pt x="25603" y="17297"/>
                  </a:moveTo>
                  <a:lnTo>
                    <a:pt x="24498" y="16243"/>
                  </a:lnTo>
                  <a:lnTo>
                    <a:pt x="22694" y="16243"/>
                  </a:lnTo>
                  <a:lnTo>
                    <a:pt x="21793" y="16243"/>
                  </a:lnTo>
                  <a:lnTo>
                    <a:pt x="19989" y="16243"/>
                  </a:lnTo>
                  <a:lnTo>
                    <a:pt x="18884" y="17297"/>
                  </a:lnTo>
                  <a:lnTo>
                    <a:pt x="18884" y="19913"/>
                  </a:lnTo>
                  <a:lnTo>
                    <a:pt x="19989" y="20967"/>
                  </a:lnTo>
                  <a:lnTo>
                    <a:pt x="21793" y="20967"/>
                  </a:lnTo>
                  <a:lnTo>
                    <a:pt x="22694" y="20967"/>
                  </a:lnTo>
                  <a:lnTo>
                    <a:pt x="24498" y="20967"/>
                  </a:lnTo>
                  <a:lnTo>
                    <a:pt x="25603" y="19913"/>
                  </a:lnTo>
                  <a:lnTo>
                    <a:pt x="25603" y="18605"/>
                  </a:lnTo>
                  <a:lnTo>
                    <a:pt x="25603" y="17297"/>
                  </a:lnTo>
                  <a:close/>
                </a:path>
                <a:path w="148590" h="21590">
                  <a:moveTo>
                    <a:pt x="25603" y="1054"/>
                  </a:moveTo>
                  <a:lnTo>
                    <a:pt x="24498" y="0"/>
                  </a:lnTo>
                  <a:lnTo>
                    <a:pt x="22694" y="0"/>
                  </a:lnTo>
                  <a:lnTo>
                    <a:pt x="21793" y="0"/>
                  </a:lnTo>
                  <a:lnTo>
                    <a:pt x="19989" y="0"/>
                  </a:lnTo>
                  <a:lnTo>
                    <a:pt x="18884" y="1054"/>
                  </a:lnTo>
                  <a:lnTo>
                    <a:pt x="18884" y="3670"/>
                  </a:lnTo>
                  <a:lnTo>
                    <a:pt x="19989" y="4724"/>
                  </a:lnTo>
                  <a:lnTo>
                    <a:pt x="21793" y="4724"/>
                  </a:lnTo>
                  <a:lnTo>
                    <a:pt x="22694" y="4724"/>
                  </a:lnTo>
                  <a:lnTo>
                    <a:pt x="24498" y="4724"/>
                  </a:lnTo>
                  <a:lnTo>
                    <a:pt x="25603" y="3670"/>
                  </a:lnTo>
                  <a:lnTo>
                    <a:pt x="25603" y="2362"/>
                  </a:lnTo>
                  <a:lnTo>
                    <a:pt x="25603" y="1054"/>
                  </a:lnTo>
                  <a:close/>
                </a:path>
                <a:path w="148590" h="21590">
                  <a:moveTo>
                    <a:pt x="29425" y="9182"/>
                  </a:moveTo>
                  <a:lnTo>
                    <a:pt x="28321" y="8128"/>
                  </a:lnTo>
                  <a:lnTo>
                    <a:pt x="25615" y="8128"/>
                  </a:lnTo>
                  <a:lnTo>
                    <a:pt x="24511" y="9182"/>
                  </a:lnTo>
                  <a:lnTo>
                    <a:pt x="24511" y="11798"/>
                  </a:lnTo>
                  <a:lnTo>
                    <a:pt x="25615" y="12852"/>
                  </a:lnTo>
                  <a:lnTo>
                    <a:pt x="28321" y="12852"/>
                  </a:lnTo>
                  <a:lnTo>
                    <a:pt x="29425" y="11798"/>
                  </a:lnTo>
                  <a:lnTo>
                    <a:pt x="29425" y="10490"/>
                  </a:lnTo>
                  <a:lnTo>
                    <a:pt x="29425" y="9182"/>
                  </a:lnTo>
                  <a:close/>
                </a:path>
                <a:path w="148590" h="21590">
                  <a:moveTo>
                    <a:pt x="35039" y="17297"/>
                  </a:moveTo>
                  <a:lnTo>
                    <a:pt x="33934" y="16243"/>
                  </a:lnTo>
                  <a:lnTo>
                    <a:pt x="32131" y="16243"/>
                  </a:lnTo>
                  <a:lnTo>
                    <a:pt x="31229" y="16243"/>
                  </a:lnTo>
                  <a:lnTo>
                    <a:pt x="29425" y="16243"/>
                  </a:lnTo>
                  <a:lnTo>
                    <a:pt x="28321" y="17297"/>
                  </a:lnTo>
                  <a:lnTo>
                    <a:pt x="28321" y="19913"/>
                  </a:lnTo>
                  <a:lnTo>
                    <a:pt x="29425" y="20967"/>
                  </a:lnTo>
                  <a:lnTo>
                    <a:pt x="31229" y="20967"/>
                  </a:lnTo>
                  <a:lnTo>
                    <a:pt x="32131" y="20967"/>
                  </a:lnTo>
                  <a:lnTo>
                    <a:pt x="33934" y="20967"/>
                  </a:lnTo>
                  <a:lnTo>
                    <a:pt x="35039" y="19913"/>
                  </a:lnTo>
                  <a:lnTo>
                    <a:pt x="35039" y="18605"/>
                  </a:lnTo>
                  <a:lnTo>
                    <a:pt x="35039" y="17297"/>
                  </a:lnTo>
                  <a:close/>
                </a:path>
                <a:path w="148590" h="21590">
                  <a:moveTo>
                    <a:pt x="35039" y="1054"/>
                  </a:moveTo>
                  <a:lnTo>
                    <a:pt x="33934" y="0"/>
                  </a:lnTo>
                  <a:lnTo>
                    <a:pt x="32131" y="0"/>
                  </a:lnTo>
                  <a:lnTo>
                    <a:pt x="31229" y="0"/>
                  </a:lnTo>
                  <a:lnTo>
                    <a:pt x="29425" y="0"/>
                  </a:lnTo>
                  <a:lnTo>
                    <a:pt x="28321" y="1054"/>
                  </a:lnTo>
                  <a:lnTo>
                    <a:pt x="28321" y="3670"/>
                  </a:lnTo>
                  <a:lnTo>
                    <a:pt x="29425" y="4724"/>
                  </a:lnTo>
                  <a:lnTo>
                    <a:pt x="31229" y="4724"/>
                  </a:lnTo>
                  <a:lnTo>
                    <a:pt x="32131" y="4724"/>
                  </a:lnTo>
                  <a:lnTo>
                    <a:pt x="33934" y="4724"/>
                  </a:lnTo>
                  <a:lnTo>
                    <a:pt x="35039" y="3670"/>
                  </a:lnTo>
                  <a:lnTo>
                    <a:pt x="35039" y="2362"/>
                  </a:lnTo>
                  <a:lnTo>
                    <a:pt x="35039" y="1054"/>
                  </a:lnTo>
                  <a:close/>
                </a:path>
                <a:path w="148590" h="21590">
                  <a:moveTo>
                    <a:pt x="38862" y="9182"/>
                  </a:moveTo>
                  <a:lnTo>
                    <a:pt x="37757" y="8128"/>
                  </a:lnTo>
                  <a:lnTo>
                    <a:pt x="35052" y="8128"/>
                  </a:lnTo>
                  <a:lnTo>
                    <a:pt x="33947" y="9182"/>
                  </a:lnTo>
                  <a:lnTo>
                    <a:pt x="33947" y="11798"/>
                  </a:lnTo>
                  <a:lnTo>
                    <a:pt x="35052" y="12852"/>
                  </a:lnTo>
                  <a:lnTo>
                    <a:pt x="37757" y="12852"/>
                  </a:lnTo>
                  <a:lnTo>
                    <a:pt x="38862" y="11798"/>
                  </a:lnTo>
                  <a:lnTo>
                    <a:pt x="38862" y="10490"/>
                  </a:lnTo>
                  <a:lnTo>
                    <a:pt x="38862" y="9182"/>
                  </a:lnTo>
                  <a:close/>
                </a:path>
                <a:path w="148590" h="21590">
                  <a:moveTo>
                    <a:pt x="44488" y="17297"/>
                  </a:moveTo>
                  <a:lnTo>
                    <a:pt x="43383" y="16243"/>
                  </a:lnTo>
                  <a:lnTo>
                    <a:pt x="41579" y="16243"/>
                  </a:lnTo>
                  <a:lnTo>
                    <a:pt x="40678" y="16243"/>
                  </a:lnTo>
                  <a:lnTo>
                    <a:pt x="38874" y="16243"/>
                  </a:lnTo>
                  <a:lnTo>
                    <a:pt x="37769" y="17297"/>
                  </a:lnTo>
                  <a:lnTo>
                    <a:pt x="37769" y="19913"/>
                  </a:lnTo>
                  <a:lnTo>
                    <a:pt x="38874" y="20967"/>
                  </a:lnTo>
                  <a:lnTo>
                    <a:pt x="40678" y="20967"/>
                  </a:lnTo>
                  <a:lnTo>
                    <a:pt x="41579" y="20967"/>
                  </a:lnTo>
                  <a:lnTo>
                    <a:pt x="43383" y="20967"/>
                  </a:lnTo>
                  <a:lnTo>
                    <a:pt x="44488" y="19913"/>
                  </a:lnTo>
                  <a:lnTo>
                    <a:pt x="44488" y="18605"/>
                  </a:lnTo>
                  <a:lnTo>
                    <a:pt x="44488" y="17297"/>
                  </a:lnTo>
                  <a:close/>
                </a:path>
                <a:path w="148590" h="21590">
                  <a:moveTo>
                    <a:pt x="44488" y="1054"/>
                  </a:moveTo>
                  <a:lnTo>
                    <a:pt x="43383" y="0"/>
                  </a:lnTo>
                  <a:lnTo>
                    <a:pt x="41579" y="0"/>
                  </a:lnTo>
                  <a:lnTo>
                    <a:pt x="40678" y="0"/>
                  </a:lnTo>
                  <a:lnTo>
                    <a:pt x="38874" y="0"/>
                  </a:lnTo>
                  <a:lnTo>
                    <a:pt x="37769" y="1054"/>
                  </a:lnTo>
                  <a:lnTo>
                    <a:pt x="37769" y="3670"/>
                  </a:lnTo>
                  <a:lnTo>
                    <a:pt x="38874" y="4724"/>
                  </a:lnTo>
                  <a:lnTo>
                    <a:pt x="40678" y="4724"/>
                  </a:lnTo>
                  <a:lnTo>
                    <a:pt x="41579" y="4724"/>
                  </a:lnTo>
                  <a:lnTo>
                    <a:pt x="43383" y="4724"/>
                  </a:lnTo>
                  <a:lnTo>
                    <a:pt x="44488" y="3670"/>
                  </a:lnTo>
                  <a:lnTo>
                    <a:pt x="44488" y="2362"/>
                  </a:lnTo>
                  <a:lnTo>
                    <a:pt x="44488" y="1054"/>
                  </a:lnTo>
                  <a:close/>
                </a:path>
                <a:path w="148590" h="21590">
                  <a:moveTo>
                    <a:pt x="48310" y="9182"/>
                  </a:moveTo>
                  <a:lnTo>
                    <a:pt x="47205" y="8128"/>
                  </a:lnTo>
                  <a:lnTo>
                    <a:pt x="44500" y="8128"/>
                  </a:lnTo>
                  <a:lnTo>
                    <a:pt x="43395" y="9182"/>
                  </a:lnTo>
                  <a:lnTo>
                    <a:pt x="43395" y="11798"/>
                  </a:lnTo>
                  <a:lnTo>
                    <a:pt x="44500" y="12852"/>
                  </a:lnTo>
                  <a:lnTo>
                    <a:pt x="47205" y="12852"/>
                  </a:lnTo>
                  <a:lnTo>
                    <a:pt x="48310" y="11798"/>
                  </a:lnTo>
                  <a:lnTo>
                    <a:pt x="48310" y="10490"/>
                  </a:lnTo>
                  <a:lnTo>
                    <a:pt x="48310" y="9182"/>
                  </a:lnTo>
                  <a:close/>
                </a:path>
                <a:path w="148590" h="21590">
                  <a:moveTo>
                    <a:pt x="53936" y="17297"/>
                  </a:moveTo>
                  <a:lnTo>
                    <a:pt x="52832" y="16243"/>
                  </a:lnTo>
                  <a:lnTo>
                    <a:pt x="51015" y="16243"/>
                  </a:lnTo>
                  <a:lnTo>
                    <a:pt x="50126" y="16243"/>
                  </a:lnTo>
                  <a:lnTo>
                    <a:pt x="48310" y="16243"/>
                  </a:lnTo>
                  <a:lnTo>
                    <a:pt x="47205" y="17297"/>
                  </a:lnTo>
                  <a:lnTo>
                    <a:pt x="47205" y="19913"/>
                  </a:lnTo>
                  <a:lnTo>
                    <a:pt x="48310" y="20967"/>
                  </a:lnTo>
                  <a:lnTo>
                    <a:pt x="50126" y="20967"/>
                  </a:lnTo>
                  <a:lnTo>
                    <a:pt x="51015" y="20967"/>
                  </a:lnTo>
                  <a:lnTo>
                    <a:pt x="52832" y="20967"/>
                  </a:lnTo>
                  <a:lnTo>
                    <a:pt x="53936" y="19913"/>
                  </a:lnTo>
                  <a:lnTo>
                    <a:pt x="53936" y="18605"/>
                  </a:lnTo>
                  <a:lnTo>
                    <a:pt x="53936" y="17297"/>
                  </a:lnTo>
                  <a:close/>
                </a:path>
                <a:path w="148590" h="21590">
                  <a:moveTo>
                    <a:pt x="53936" y="1054"/>
                  </a:moveTo>
                  <a:lnTo>
                    <a:pt x="52832" y="0"/>
                  </a:lnTo>
                  <a:lnTo>
                    <a:pt x="51015" y="0"/>
                  </a:lnTo>
                  <a:lnTo>
                    <a:pt x="50126" y="0"/>
                  </a:lnTo>
                  <a:lnTo>
                    <a:pt x="48310" y="0"/>
                  </a:lnTo>
                  <a:lnTo>
                    <a:pt x="47205" y="1054"/>
                  </a:lnTo>
                  <a:lnTo>
                    <a:pt x="47205" y="3670"/>
                  </a:lnTo>
                  <a:lnTo>
                    <a:pt x="48310" y="4724"/>
                  </a:lnTo>
                  <a:lnTo>
                    <a:pt x="50126" y="4724"/>
                  </a:lnTo>
                  <a:lnTo>
                    <a:pt x="51015" y="4724"/>
                  </a:lnTo>
                  <a:lnTo>
                    <a:pt x="52832" y="4724"/>
                  </a:lnTo>
                  <a:lnTo>
                    <a:pt x="53936" y="3670"/>
                  </a:lnTo>
                  <a:lnTo>
                    <a:pt x="53936" y="2362"/>
                  </a:lnTo>
                  <a:lnTo>
                    <a:pt x="53936" y="1054"/>
                  </a:lnTo>
                  <a:close/>
                </a:path>
                <a:path w="148590" h="21590">
                  <a:moveTo>
                    <a:pt x="57746" y="9182"/>
                  </a:moveTo>
                  <a:lnTo>
                    <a:pt x="56642" y="8128"/>
                  </a:lnTo>
                  <a:lnTo>
                    <a:pt x="53936" y="8128"/>
                  </a:lnTo>
                  <a:lnTo>
                    <a:pt x="52832" y="9182"/>
                  </a:lnTo>
                  <a:lnTo>
                    <a:pt x="52832" y="11798"/>
                  </a:lnTo>
                  <a:lnTo>
                    <a:pt x="53936" y="12852"/>
                  </a:lnTo>
                  <a:lnTo>
                    <a:pt x="56642" y="12852"/>
                  </a:lnTo>
                  <a:lnTo>
                    <a:pt x="57746" y="11798"/>
                  </a:lnTo>
                  <a:lnTo>
                    <a:pt x="57746" y="10490"/>
                  </a:lnTo>
                  <a:lnTo>
                    <a:pt x="57746" y="9182"/>
                  </a:lnTo>
                  <a:close/>
                </a:path>
                <a:path w="148590" h="21590">
                  <a:moveTo>
                    <a:pt x="63373" y="17297"/>
                  </a:moveTo>
                  <a:lnTo>
                    <a:pt x="62268" y="16243"/>
                  </a:lnTo>
                  <a:lnTo>
                    <a:pt x="60464" y="16243"/>
                  </a:lnTo>
                  <a:lnTo>
                    <a:pt x="59563" y="16243"/>
                  </a:lnTo>
                  <a:lnTo>
                    <a:pt x="57759" y="16243"/>
                  </a:lnTo>
                  <a:lnTo>
                    <a:pt x="56654" y="17297"/>
                  </a:lnTo>
                  <a:lnTo>
                    <a:pt x="56654" y="19913"/>
                  </a:lnTo>
                  <a:lnTo>
                    <a:pt x="57759" y="20967"/>
                  </a:lnTo>
                  <a:lnTo>
                    <a:pt x="59563" y="20967"/>
                  </a:lnTo>
                  <a:lnTo>
                    <a:pt x="60464" y="20967"/>
                  </a:lnTo>
                  <a:lnTo>
                    <a:pt x="62268" y="20967"/>
                  </a:lnTo>
                  <a:lnTo>
                    <a:pt x="63373" y="19913"/>
                  </a:lnTo>
                  <a:lnTo>
                    <a:pt x="63373" y="18605"/>
                  </a:lnTo>
                  <a:lnTo>
                    <a:pt x="63373" y="17297"/>
                  </a:lnTo>
                  <a:close/>
                </a:path>
                <a:path w="148590" h="21590">
                  <a:moveTo>
                    <a:pt x="63373" y="1054"/>
                  </a:moveTo>
                  <a:lnTo>
                    <a:pt x="62268" y="0"/>
                  </a:lnTo>
                  <a:lnTo>
                    <a:pt x="60464" y="0"/>
                  </a:lnTo>
                  <a:lnTo>
                    <a:pt x="59563" y="0"/>
                  </a:lnTo>
                  <a:lnTo>
                    <a:pt x="57759" y="0"/>
                  </a:lnTo>
                  <a:lnTo>
                    <a:pt x="56654" y="1054"/>
                  </a:lnTo>
                  <a:lnTo>
                    <a:pt x="56654" y="3670"/>
                  </a:lnTo>
                  <a:lnTo>
                    <a:pt x="57759" y="4724"/>
                  </a:lnTo>
                  <a:lnTo>
                    <a:pt x="59563" y="4724"/>
                  </a:lnTo>
                  <a:lnTo>
                    <a:pt x="60464" y="4724"/>
                  </a:lnTo>
                  <a:lnTo>
                    <a:pt x="62268" y="4724"/>
                  </a:lnTo>
                  <a:lnTo>
                    <a:pt x="63373" y="3670"/>
                  </a:lnTo>
                  <a:lnTo>
                    <a:pt x="63373" y="2362"/>
                  </a:lnTo>
                  <a:lnTo>
                    <a:pt x="63373" y="1054"/>
                  </a:lnTo>
                  <a:close/>
                </a:path>
                <a:path w="148590" h="21590">
                  <a:moveTo>
                    <a:pt x="67195" y="9182"/>
                  </a:moveTo>
                  <a:lnTo>
                    <a:pt x="66090" y="8128"/>
                  </a:lnTo>
                  <a:lnTo>
                    <a:pt x="63385" y="8128"/>
                  </a:lnTo>
                  <a:lnTo>
                    <a:pt x="62280" y="9182"/>
                  </a:lnTo>
                  <a:lnTo>
                    <a:pt x="62280" y="11798"/>
                  </a:lnTo>
                  <a:lnTo>
                    <a:pt x="63385" y="12852"/>
                  </a:lnTo>
                  <a:lnTo>
                    <a:pt x="66090" y="12852"/>
                  </a:lnTo>
                  <a:lnTo>
                    <a:pt x="67195" y="11798"/>
                  </a:lnTo>
                  <a:lnTo>
                    <a:pt x="67195" y="10490"/>
                  </a:lnTo>
                  <a:lnTo>
                    <a:pt x="67195" y="9182"/>
                  </a:lnTo>
                  <a:close/>
                </a:path>
                <a:path w="148590" h="21590">
                  <a:moveTo>
                    <a:pt x="72821" y="17297"/>
                  </a:moveTo>
                  <a:lnTo>
                    <a:pt x="71716" y="16243"/>
                  </a:lnTo>
                  <a:lnTo>
                    <a:pt x="69913" y="16243"/>
                  </a:lnTo>
                  <a:lnTo>
                    <a:pt x="69011" y="16243"/>
                  </a:lnTo>
                  <a:lnTo>
                    <a:pt x="67208" y="16243"/>
                  </a:lnTo>
                  <a:lnTo>
                    <a:pt x="66103" y="17297"/>
                  </a:lnTo>
                  <a:lnTo>
                    <a:pt x="66103" y="19913"/>
                  </a:lnTo>
                  <a:lnTo>
                    <a:pt x="67208" y="20967"/>
                  </a:lnTo>
                  <a:lnTo>
                    <a:pt x="69011" y="20967"/>
                  </a:lnTo>
                  <a:lnTo>
                    <a:pt x="69913" y="20967"/>
                  </a:lnTo>
                  <a:lnTo>
                    <a:pt x="71716" y="20967"/>
                  </a:lnTo>
                  <a:lnTo>
                    <a:pt x="72821" y="19913"/>
                  </a:lnTo>
                  <a:lnTo>
                    <a:pt x="72821" y="18605"/>
                  </a:lnTo>
                  <a:lnTo>
                    <a:pt x="72821" y="17297"/>
                  </a:lnTo>
                  <a:close/>
                </a:path>
                <a:path w="148590" h="21590">
                  <a:moveTo>
                    <a:pt x="72821" y="1054"/>
                  </a:moveTo>
                  <a:lnTo>
                    <a:pt x="71716" y="0"/>
                  </a:lnTo>
                  <a:lnTo>
                    <a:pt x="69913" y="0"/>
                  </a:lnTo>
                  <a:lnTo>
                    <a:pt x="69011" y="0"/>
                  </a:lnTo>
                  <a:lnTo>
                    <a:pt x="67208" y="0"/>
                  </a:lnTo>
                  <a:lnTo>
                    <a:pt x="66103" y="1054"/>
                  </a:lnTo>
                  <a:lnTo>
                    <a:pt x="66103" y="3670"/>
                  </a:lnTo>
                  <a:lnTo>
                    <a:pt x="67208" y="4724"/>
                  </a:lnTo>
                  <a:lnTo>
                    <a:pt x="69011" y="4724"/>
                  </a:lnTo>
                  <a:lnTo>
                    <a:pt x="69913" y="4724"/>
                  </a:lnTo>
                  <a:lnTo>
                    <a:pt x="71716" y="4724"/>
                  </a:lnTo>
                  <a:lnTo>
                    <a:pt x="72821" y="3670"/>
                  </a:lnTo>
                  <a:lnTo>
                    <a:pt x="72821" y="2362"/>
                  </a:lnTo>
                  <a:lnTo>
                    <a:pt x="72821" y="1054"/>
                  </a:lnTo>
                  <a:close/>
                </a:path>
                <a:path w="148590" h="21590">
                  <a:moveTo>
                    <a:pt x="76631" y="9182"/>
                  </a:moveTo>
                  <a:lnTo>
                    <a:pt x="75526" y="8128"/>
                  </a:lnTo>
                  <a:lnTo>
                    <a:pt x="72821" y="8128"/>
                  </a:lnTo>
                  <a:lnTo>
                    <a:pt x="71716" y="9182"/>
                  </a:lnTo>
                  <a:lnTo>
                    <a:pt x="71716" y="11798"/>
                  </a:lnTo>
                  <a:lnTo>
                    <a:pt x="72821" y="12852"/>
                  </a:lnTo>
                  <a:lnTo>
                    <a:pt x="75526" y="12852"/>
                  </a:lnTo>
                  <a:lnTo>
                    <a:pt x="76631" y="11798"/>
                  </a:lnTo>
                  <a:lnTo>
                    <a:pt x="76631" y="10490"/>
                  </a:lnTo>
                  <a:lnTo>
                    <a:pt x="76631" y="9182"/>
                  </a:lnTo>
                  <a:close/>
                </a:path>
                <a:path w="148590" h="21590">
                  <a:moveTo>
                    <a:pt x="82257" y="17297"/>
                  </a:moveTo>
                  <a:lnTo>
                    <a:pt x="81153" y="16243"/>
                  </a:lnTo>
                  <a:lnTo>
                    <a:pt x="79349" y="16243"/>
                  </a:lnTo>
                  <a:lnTo>
                    <a:pt x="78447" y="16243"/>
                  </a:lnTo>
                  <a:lnTo>
                    <a:pt x="76644" y="16243"/>
                  </a:lnTo>
                  <a:lnTo>
                    <a:pt x="75539" y="17297"/>
                  </a:lnTo>
                  <a:lnTo>
                    <a:pt x="75539" y="19913"/>
                  </a:lnTo>
                  <a:lnTo>
                    <a:pt x="76644" y="20967"/>
                  </a:lnTo>
                  <a:lnTo>
                    <a:pt x="78447" y="20967"/>
                  </a:lnTo>
                  <a:lnTo>
                    <a:pt x="79349" y="20967"/>
                  </a:lnTo>
                  <a:lnTo>
                    <a:pt x="81153" y="20967"/>
                  </a:lnTo>
                  <a:lnTo>
                    <a:pt x="82257" y="19913"/>
                  </a:lnTo>
                  <a:lnTo>
                    <a:pt x="82257" y="18605"/>
                  </a:lnTo>
                  <a:lnTo>
                    <a:pt x="82257" y="17297"/>
                  </a:lnTo>
                  <a:close/>
                </a:path>
                <a:path w="148590" h="21590">
                  <a:moveTo>
                    <a:pt x="82257" y="1054"/>
                  </a:moveTo>
                  <a:lnTo>
                    <a:pt x="81153" y="0"/>
                  </a:lnTo>
                  <a:lnTo>
                    <a:pt x="79349" y="0"/>
                  </a:lnTo>
                  <a:lnTo>
                    <a:pt x="78447" y="0"/>
                  </a:lnTo>
                  <a:lnTo>
                    <a:pt x="76644" y="0"/>
                  </a:lnTo>
                  <a:lnTo>
                    <a:pt x="75539" y="1054"/>
                  </a:lnTo>
                  <a:lnTo>
                    <a:pt x="75539" y="3670"/>
                  </a:lnTo>
                  <a:lnTo>
                    <a:pt x="76644" y="4724"/>
                  </a:lnTo>
                  <a:lnTo>
                    <a:pt x="78447" y="4724"/>
                  </a:lnTo>
                  <a:lnTo>
                    <a:pt x="79349" y="4724"/>
                  </a:lnTo>
                  <a:lnTo>
                    <a:pt x="81153" y="4724"/>
                  </a:lnTo>
                  <a:lnTo>
                    <a:pt x="82257" y="3670"/>
                  </a:lnTo>
                  <a:lnTo>
                    <a:pt x="82257" y="2362"/>
                  </a:lnTo>
                  <a:lnTo>
                    <a:pt x="82257" y="1054"/>
                  </a:lnTo>
                  <a:close/>
                </a:path>
                <a:path w="148590" h="21590">
                  <a:moveTo>
                    <a:pt x="86080" y="9182"/>
                  </a:moveTo>
                  <a:lnTo>
                    <a:pt x="84975" y="8128"/>
                  </a:lnTo>
                  <a:lnTo>
                    <a:pt x="82270" y="8128"/>
                  </a:lnTo>
                  <a:lnTo>
                    <a:pt x="81165" y="9182"/>
                  </a:lnTo>
                  <a:lnTo>
                    <a:pt x="81165" y="11798"/>
                  </a:lnTo>
                  <a:lnTo>
                    <a:pt x="82270" y="12852"/>
                  </a:lnTo>
                  <a:lnTo>
                    <a:pt x="84975" y="12852"/>
                  </a:lnTo>
                  <a:lnTo>
                    <a:pt x="86080" y="11798"/>
                  </a:lnTo>
                  <a:lnTo>
                    <a:pt x="86080" y="10490"/>
                  </a:lnTo>
                  <a:lnTo>
                    <a:pt x="86080" y="9182"/>
                  </a:lnTo>
                  <a:close/>
                </a:path>
                <a:path w="148590" h="21590">
                  <a:moveTo>
                    <a:pt x="91706" y="17297"/>
                  </a:moveTo>
                  <a:lnTo>
                    <a:pt x="90601" y="16243"/>
                  </a:lnTo>
                  <a:lnTo>
                    <a:pt x="88798" y="16243"/>
                  </a:lnTo>
                  <a:lnTo>
                    <a:pt x="87896" y="16243"/>
                  </a:lnTo>
                  <a:lnTo>
                    <a:pt x="86093" y="16243"/>
                  </a:lnTo>
                  <a:lnTo>
                    <a:pt x="84988" y="17297"/>
                  </a:lnTo>
                  <a:lnTo>
                    <a:pt x="84988" y="19913"/>
                  </a:lnTo>
                  <a:lnTo>
                    <a:pt x="86093" y="20967"/>
                  </a:lnTo>
                  <a:lnTo>
                    <a:pt x="87896" y="20967"/>
                  </a:lnTo>
                  <a:lnTo>
                    <a:pt x="88798" y="20967"/>
                  </a:lnTo>
                  <a:lnTo>
                    <a:pt x="90601" y="20967"/>
                  </a:lnTo>
                  <a:lnTo>
                    <a:pt x="91706" y="19913"/>
                  </a:lnTo>
                  <a:lnTo>
                    <a:pt x="91706" y="18605"/>
                  </a:lnTo>
                  <a:lnTo>
                    <a:pt x="91706" y="17297"/>
                  </a:lnTo>
                  <a:close/>
                </a:path>
                <a:path w="148590" h="21590">
                  <a:moveTo>
                    <a:pt x="91706" y="1054"/>
                  </a:moveTo>
                  <a:lnTo>
                    <a:pt x="90601" y="0"/>
                  </a:lnTo>
                  <a:lnTo>
                    <a:pt x="88798" y="0"/>
                  </a:lnTo>
                  <a:lnTo>
                    <a:pt x="87896" y="0"/>
                  </a:lnTo>
                  <a:lnTo>
                    <a:pt x="86093" y="0"/>
                  </a:lnTo>
                  <a:lnTo>
                    <a:pt x="84988" y="1054"/>
                  </a:lnTo>
                  <a:lnTo>
                    <a:pt x="84988" y="3670"/>
                  </a:lnTo>
                  <a:lnTo>
                    <a:pt x="86093" y="4724"/>
                  </a:lnTo>
                  <a:lnTo>
                    <a:pt x="87896" y="4724"/>
                  </a:lnTo>
                  <a:lnTo>
                    <a:pt x="88798" y="4724"/>
                  </a:lnTo>
                  <a:lnTo>
                    <a:pt x="90601" y="4724"/>
                  </a:lnTo>
                  <a:lnTo>
                    <a:pt x="91706" y="3670"/>
                  </a:lnTo>
                  <a:lnTo>
                    <a:pt x="91706" y="2362"/>
                  </a:lnTo>
                  <a:lnTo>
                    <a:pt x="91706" y="1054"/>
                  </a:lnTo>
                  <a:close/>
                </a:path>
                <a:path w="148590" h="21590">
                  <a:moveTo>
                    <a:pt x="95516" y="9182"/>
                  </a:moveTo>
                  <a:lnTo>
                    <a:pt x="94411" y="8128"/>
                  </a:lnTo>
                  <a:lnTo>
                    <a:pt x="91706" y="8128"/>
                  </a:lnTo>
                  <a:lnTo>
                    <a:pt x="90601" y="9182"/>
                  </a:lnTo>
                  <a:lnTo>
                    <a:pt x="90601" y="11798"/>
                  </a:lnTo>
                  <a:lnTo>
                    <a:pt x="91706" y="12852"/>
                  </a:lnTo>
                  <a:lnTo>
                    <a:pt x="94411" y="12852"/>
                  </a:lnTo>
                  <a:lnTo>
                    <a:pt x="95516" y="11798"/>
                  </a:lnTo>
                  <a:lnTo>
                    <a:pt x="95516" y="10490"/>
                  </a:lnTo>
                  <a:lnTo>
                    <a:pt x="95516" y="9182"/>
                  </a:lnTo>
                  <a:close/>
                </a:path>
                <a:path w="148590" h="21590">
                  <a:moveTo>
                    <a:pt x="101142" y="17297"/>
                  </a:moveTo>
                  <a:lnTo>
                    <a:pt x="100037" y="16243"/>
                  </a:lnTo>
                  <a:lnTo>
                    <a:pt x="98234" y="16243"/>
                  </a:lnTo>
                  <a:lnTo>
                    <a:pt x="97332" y="16243"/>
                  </a:lnTo>
                  <a:lnTo>
                    <a:pt x="95529" y="16243"/>
                  </a:lnTo>
                  <a:lnTo>
                    <a:pt x="94424" y="17297"/>
                  </a:lnTo>
                  <a:lnTo>
                    <a:pt x="94424" y="19913"/>
                  </a:lnTo>
                  <a:lnTo>
                    <a:pt x="95529" y="20967"/>
                  </a:lnTo>
                  <a:lnTo>
                    <a:pt x="97332" y="20967"/>
                  </a:lnTo>
                  <a:lnTo>
                    <a:pt x="98234" y="20967"/>
                  </a:lnTo>
                  <a:lnTo>
                    <a:pt x="100037" y="20967"/>
                  </a:lnTo>
                  <a:lnTo>
                    <a:pt x="101142" y="19913"/>
                  </a:lnTo>
                  <a:lnTo>
                    <a:pt x="101142" y="18605"/>
                  </a:lnTo>
                  <a:lnTo>
                    <a:pt x="101142" y="17297"/>
                  </a:lnTo>
                  <a:close/>
                </a:path>
                <a:path w="148590" h="21590">
                  <a:moveTo>
                    <a:pt x="101142" y="1054"/>
                  </a:moveTo>
                  <a:lnTo>
                    <a:pt x="100037" y="0"/>
                  </a:lnTo>
                  <a:lnTo>
                    <a:pt x="98234" y="0"/>
                  </a:lnTo>
                  <a:lnTo>
                    <a:pt x="97332" y="0"/>
                  </a:lnTo>
                  <a:lnTo>
                    <a:pt x="95529" y="0"/>
                  </a:lnTo>
                  <a:lnTo>
                    <a:pt x="94424" y="1054"/>
                  </a:lnTo>
                  <a:lnTo>
                    <a:pt x="94424" y="3670"/>
                  </a:lnTo>
                  <a:lnTo>
                    <a:pt x="95529" y="4724"/>
                  </a:lnTo>
                  <a:lnTo>
                    <a:pt x="97332" y="4724"/>
                  </a:lnTo>
                  <a:lnTo>
                    <a:pt x="98234" y="4724"/>
                  </a:lnTo>
                  <a:lnTo>
                    <a:pt x="100037" y="4724"/>
                  </a:lnTo>
                  <a:lnTo>
                    <a:pt x="101142" y="3670"/>
                  </a:lnTo>
                  <a:lnTo>
                    <a:pt x="101142" y="2362"/>
                  </a:lnTo>
                  <a:lnTo>
                    <a:pt x="101142" y="1054"/>
                  </a:lnTo>
                  <a:close/>
                </a:path>
                <a:path w="148590" h="21590">
                  <a:moveTo>
                    <a:pt x="104965" y="9182"/>
                  </a:moveTo>
                  <a:lnTo>
                    <a:pt x="103860" y="8128"/>
                  </a:lnTo>
                  <a:lnTo>
                    <a:pt x="101155" y="8128"/>
                  </a:lnTo>
                  <a:lnTo>
                    <a:pt x="100050" y="9182"/>
                  </a:lnTo>
                  <a:lnTo>
                    <a:pt x="100050" y="11798"/>
                  </a:lnTo>
                  <a:lnTo>
                    <a:pt x="101155" y="12852"/>
                  </a:lnTo>
                  <a:lnTo>
                    <a:pt x="103860" y="12852"/>
                  </a:lnTo>
                  <a:lnTo>
                    <a:pt x="104965" y="11798"/>
                  </a:lnTo>
                  <a:lnTo>
                    <a:pt x="104965" y="10490"/>
                  </a:lnTo>
                  <a:lnTo>
                    <a:pt x="104965" y="9182"/>
                  </a:lnTo>
                  <a:close/>
                </a:path>
                <a:path w="148590" h="21590">
                  <a:moveTo>
                    <a:pt x="110591" y="17297"/>
                  </a:moveTo>
                  <a:lnTo>
                    <a:pt x="109486" y="16243"/>
                  </a:lnTo>
                  <a:lnTo>
                    <a:pt x="107683" y="16243"/>
                  </a:lnTo>
                  <a:lnTo>
                    <a:pt x="106781" y="16243"/>
                  </a:lnTo>
                  <a:lnTo>
                    <a:pt x="104978" y="16243"/>
                  </a:lnTo>
                  <a:lnTo>
                    <a:pt x="103873" y="17297"/>
                  </a:lnTo>
                  <a:lnTo>
                    <a:pt x="103873" y="19913"/>
                  </a:lnTo>
                  <a:lnTo>
                    <a:pt x="104978" y="20967"/>
                  </a:lnTo>
                  <a:lnTo>
                    <a:pt x="106781" y="20967"/>
                  </a:lnTo>
                  <a:lnTo>
                    <a:pt x="107683" y="20967"/>
                  </a:lnTo>
                  <a:lnTo>
                    <a:pt x="109486" y="20967"/>
                  </a:lnTo>
                  <a:lnTo>
                    <a:pt x="110591" y="19913"/>
                  </a:lnTo>
                  <a:lnTo>
                    <a:pt x="110591" y="18605"/>
                  </a:lnTo>
                  <a:lnTo>
                    <a:pt x="110591" y="17297"/>
                  </a:lnTo>
                  <a:close/>
                </a:path>
                <a:path w="148590" h="21590">
                  <a:moveTo>
                    <a:pt x="110591" y="1054"/>
                  </a:moveTo>
                  <a:lnTo>
                    <a:pt x="109486" y="0"/>
                  </a:lnTo>
                  <a:lnTo>
                    <a:pt x="107683" y="0"/>
                  </a:lnTo>
                  <a:lnTo>
                    <a:pt x="106781" y="0"/>
                  </a:lnTo>
                  <a:lnTo>
                    <a:pt x="104978" y="0"/>
                  </a:lnTo>
                  <a:lnTo>
                    <a:pt x="103873" y="1054"/>
                  </a:lnTo>
                  <a:lnTo>
                    <a:pt x="103873" y="3670"/>
                  </a:lnTo>
                  <a:lnTo>
                    <a:pt x="104978" y="4724"/>
                  </a:lnTo>
                  <a:lnTo>
                    <a:pt x="106781" y="4724"/>
                  </a:lnTo>
                  <a:lnTo>
                    <a:pt x="107683" y="4724"/>
                  </a:lnTo>
                  <a:lnTo>
                    <a:pt x="109486" y="4724"/>
                  </a:lnTo>
                  <a:lnTo>
                    <a:pt x="110591" y="3670"/>
                  </a:lnTo>
                  <a:lnTo>
                    <a:pt x="110591" y="2362"/>
                  </a:lnTo>
                  <a:lnTo>
                    <a:pt x="110591" y="1054"/>
                  </a:lnTo>
                  <a:close/>
                </a:path>
                <a:path w="148590" h="21590">
                  <a:moveTo>
                    <a:pt x="114414" y="9182"/>
                  </a:moveTo>
                  <a:lnTo>
                    <a:pt x="113309" y="8128"/>
                  </a:lnTo>
                  <a:lnTo>
                    <a:pt x="110604" y="8128"/>
                  </a:lnTo>
                  <a:lnTo>
                    <a:pt x="109499" y="9182"/>
                  </a:lnTo>
                  <a:lnTo>
                    <a:pt x="109499" y="11798"/>
                  </a:lnTo>
                  <a:lnTo>
                    <a:pt x="110604" y="12852"/>
                  </a:lnTo>
                  <a:lnTo>
                    <a:pt x="113309" y="12852"/>
                  </a:lnTo>
                  <a:lnTo>
                    <a:pt x="114414" y="11798"/>
                  </a:lnTo>
                  <a:lnTo>
                    <a:pt x="114414" y="10490"/>
                  </a:lnTo>
                  <a:lnTo>
                    <a:pt x="114414" y="9182"/>
                  </a:lnTo>
                  <a:close/>
                </a:path>
                <a:path w="148590" h="21590">
                  <a:moveTo>
                    <a:pt x="120027" y="17297"/>
                  </a:moveTo>
                  <a:lnTo>
                    <a:pt x="118922" y="16243"/>
                  </a:lnTo>
                  <a:lnTo>
                    <a:pt x="117119" y="16243"/>
                  </a:lnTo>
                  <a:lnTo>
                    <a:pt x="116217" y="16243"/>
                  </a:lnTo>
                  <a:lnTo>
                    <a:pt x="114414" y="16243"/>
                  </a:lnTo>
                  <a:lnTo>
                    <a:pt x="113309" y="17297"/>
                  </a:lnTo>
                  <a:lnTo>
                    <a:pt x="113309" y="19913"/>
                  </a:lnTo>
                  <a:lnTo>
                    <a:pt x="114414" y="20967"/>
                  </a:lnTo>
                  <a:lnTo>
                    <a:pt x="116217" y="20967"/>
                  </a:lnTo>
                  <a:lnTo>
                    <a:pt x="117119" y="20967"/>
                  </a:lnTo>
                  <a:lnTo>
                    <a:pt x="118922" y="20967"/>
                  </a:lnTo>
                  <a:lnTo>
                    <a:pt x="120027" y="19913"/>
                  </a:lnTo>
                  <a:lnTo>
                    <a:pt x="120027" y="18605"/>
                  </a:lnTo>
                  <a:lnTo>
                    <a:pt x="120027" y="17297"/>
                  </a:lnTo>
                  <a:close/>
                </a:path>
                <a:path w="148590" h="21590">
                  <a:moveTo>
                    <a:pt x="120027" y="1054"/>
                  </a:moveTo>
                  <a:lnTo>
                    <a:pt x="118922" y="0"/>
                  </a:lnTo>
                  <a:lnTo>
                    <a:pt x="117119" y="0"/>
                  </a:lnTo>
                  <a:lnTo>
                    <a:pt x="116217" y="0"/>
                  </a:lnTo>
                  <a:lnTo>
                    <a:pt x="114414" y="0"/>
                  </a:lnTo>
                  <a:lnTo>
                    <a:pt x="113309" y="1054"/>
                  </a:lnTo>
                  <a:lnTo>
                    <a:pt x="113309" y="3670"/>
                  </a:lnTo>
                  <a:lnTo>
                    <a:pt x="114414" y="4724"/>
                  </a:lnTo>
                  <a:lnTo>
                    <a:pt x="116217" y="4724"/>
                  </a:lnTo>
                  <a:lnTo>
                    <a:pt x="117119" y="4724"/>
                  </a:lnTo>
                  <a:lnTo>
                    <a:pt x="118922" y="4724"/>
                  </a:lnTo>
                  <a:lnTo>
                    <a:pt x="120027" y="3670"/>
                  </a:lnTo>
                  <a:lnTo>
                    <a:pt x="120027" y="2362"/>
                  </a:lnTo>
                  <a:lnTo>
                    <a:pt x="120027" y="1054"/>
                  </a:lnTo>
                  <a:close/>
                </a:path>
                <a:path w="148590" h="21590">
                  <a:moveTo>
                    <a:pt x="123850" y="9182"/>
                  </a:moveTo>
                  <a:lnTo>
                    <a:pt x="122745" y="8128"/>
                  </a:lnTo>
                  <a:lnTo>
                    <a:pt x="120040" y="8128"/>
                  </a:lnTo>
                  <a:lnTo>
                    <a:pt x="118935" y="9182"/>
                  </a:lnTo>
                  <a:lnTo>
                    <a:pt x="118935" y="11798"/>
                  </a:lnTo>
                  <a:lnTo>
                    <a:pt x="120040" y="12852"/>
                  </a:lnTo>
                  <a:lnTo>
                    <a:pt x="122745" y="12852"/>
                  </a:lnTo>
                  <a:lnTo>
                    <a:pt x="123850" y="11798"/>
                  </a:lnTo>
                  <a:lnTo>
                    <a:pt x="123850" y="10490"/>
                  </a:lnTo>
                  <a:lnTo>
                    <a:pt x="123850" y="9182"/>
                  </a:lnTo>
                  <a:close/>
                </a:path>
                <a:path w="148590" h="21590">
                  <a:moveTo>
                    <a:pt x="129476" y="17297"/>
                  </a:moveTo>
                  <a:lnTo>
                    <a:pt x="128371" y="16243"/>
                  </a:lnTo>
                  <a:lnTo>
                    <a:pt x="126568" y="16243"/>
                  </a:lnTo>
                  <a:lnTo>
                    <a:pt x="125666" y="16243"/>
                  </a:lnTo>
                  <a:lnTo>
                    <a:pt x="123863" y="16243"/>
                  </a:lnTo>
                  <a:lnTo>
                    <a:pt x="122758" y="17297"/>
                  </a:lnTo>
                  <a:lnTo>
                    <a:pt x="122758" y="19913"/>
                  </a:lnTo>
                  <a:lnTo>
                    <a:pt x="123863" y="20967"/>
                  </a:lnTo>
                  <a:lnTo>
                    <a:pt x="125666" y="20967"/>
                  </a:lnTo>
                  <a:lnTo>
                    <a:pt x="126568" y="20967"/>
                  </a:lnTo>
                  <a:lnTo>
                    <a:pt x="128371" y="20967"/>
                  </a:lnTo>
                  <a:lnTo>
                    <a:pt x="129476" y="19913"/>
                  </a:lnTo>
                  <a:lnTo>
                    <a:pt x="129476" y="18605"/>
                  </a:lnTo>
                  <a:lnTo>
                    <a:pt x="129476" y="17297"/>
                  </a:lnTo>
                  <a:close/>
                </a:path>
                <a:path w="148590" h="21590">
                  <a:moveTo>
                    <a:pt x="129476" y="1054"/>
                  </a:moveTo>
                  <a:lnTo>
                    <a:pt x="128371" y="0"/>
                  </a:lnTo>
                  <a:lnTo>
                    <a:pt x="126568" y="0"/>
                  </a:lnTo>
                  <a:lnTo>
                    <a:pt x="125666" y="0"/>
                  </a:lnTo>
                  <a:lnTo>
                    <a:pt x="123863" y="0"/>
                  </a:lnTo>
                  <a:lnTo>
                    <a:pt x="122758" y="1054"/>
                  </a:lnTo>
                  <a:lnTo>
                    <a:pt x="122758" y="3670"/>
                  </a:lnTo>
                  <a:lnTo>
                    <a:pt x="123863" y="4724"/>
                  </a:lnTo>
                  <a:lnTo>
                    <a:pt x="125666" y="4724"/>
                  </a:lnTo>
                  <a:lnTo>
                    <a:pt x="126568" y="4724"/>
                  </a:lnTo>
                  <a:lnTo>
                    <a:pt x="128371" y="4724"/>
                  </a:lnTo>
                  <a:lnTo>
                    <a:pt x="129476" y="3670"/>
                  </a:lnTo>
                  <a:lnTo>
                    <a:pt x="129476" y="2362"/>
                  </a:lnTo>
                  <a:lnTo>
                    <a:pt x="129476" y="1054"/>
                  </a:lnTo>
                  <a:close/>
                </a:path>
                <a:path w="148590" h="21590">
                  <a:moveTo>
                    <a:pt x="133299" y="9182"/>
                  </a:moveTo>
                  <a:lnTo>
                    <a:pt x="132194" y="8128"/>
                  </a:lnTo>
                  <a:lnTo>
                    <a:pt x="129489" y="8128"/>
                  </a:lnTo>
                  <a:lnTo>
                    <a:pt x="128384" y="9182"/>
                  </a:lnTo>
                  <a:lnTo>
                    <a:pt x="128384" y="11798"/>
                  </a:lnTo>
                  <a:lnTo>
                    <a:pt x="129489" y="12852"/>
                  </a:lnTo>
                  <a:lnTo>
                    <a:pt x="132194" y="12852"/>
                  </a:lnTo>
                  <a:lnTo>
                    <a:pt x="133299" y="11798"/>
                  </a:lnTo>
                  <a:lnTo>
                    <a:pt x="133299" y="10490"/>
                  </a:lnTo>
                  <a:lnTo>
                    <a:pt x="133299" y="9182"/>
                  </a:lnTo>
                  <a:close/>
                </a:path>
                <a:path w="148590" h="21590">
                  <a:moveTo>
                    <a:pt x="138912" y="17297"/>
                  </a:moveTo>
                  <a:lnTo>
                    <a:pt x="137807" y="16243"/>
                  </a:lnTo>
                  <a:lnTo>
                    <a:pt x="135102" y="16243"/>
                  </a:lnTo>
                  <a:lnTo>
                    <a:pt x="133997" y="17297"/>
                  </a:lnTo>
                  <a:lnTo>
                    <a:pt x="133997" y="19913"/>
                  </a:lnTo>
                  <a:lnTo>
                    <a:pt x="135102" y="20967"/>
                  </a:lnTo>
                  <a:lnTo>
                    <a:pt x="137807" y="20967"/>
                  </a:lnTo>
                  <a:lnTo>
                    <a:pt x="138912" y="19913"/>
                  </a:lnTo>
                  <a:lnTo>
                    <a:pt x="138912" y="18605"/>
                  </a:lnTo>
                  <a:lnTo>
                    <a:pt x="138912" y="17297"/>
                  </a:lnTo>
                  <a:close/>
                </a:path>
                <a:path w="148590" h="21590">
                  <a:moveTo>
                    <a:pt x="138912" y="1054"/>
                  </a:moveTo>
                  <a:lnTo>
                    <a:pt x="137807" y="0"/>
                  </a:lnTo>
                  <a:lnTo>
                    <a:pt x="135102" y="0"/>
                  </a:lnTo>
                  <a:lnTo>
                    <a:pt x="133997" y="1054"/>
                  </a:lnTo>
                  <a:lnTo>
                    <a:pt x="133997" y="3670"/>
                  </a:lnTo>
                  <a:lnTo>
                    <a:pt x="135102" y="4724"/>
                  </a:lnTo>
                  <a:lnTo>
                    <a:pt x="137807" y="4724"/>
                  </a:lnTo>
                  <a:lnTo>
                    <a:pt x="138912" y="3670"/>
                  </a:lnTo>
                  <a:lnTo>
                    <a:pt x="138912" y="2362"/>
                  </a:lnTo>
                  <a:lnTo>
                    <a:pt x="138912" y="1054"/>
                  </a:lnTo>
                  <a:close/>
                </a:path>
                <a:path w="148590" h="21590">
                  <a:moveTo>
                    <a:pt x="148361" y="17297"/>
                  </a:moveTo>
                  <a:lnTo>
                    <a:pt x="147256" y="16243"/>
                  </a:lnTo>
                  <a:lnTo>
                    <a:pt x="144551" y="16243"/>
                  </a:lnTo>
                  <a:lnTo>
                    <a:pt x="143446" y="17297"/>
                  </a:lnTo>
                  <a:lnTo>
                    <a:pt x="143446" y="19913"/>
                  </a:lnTo>
                  <a:lnTo>
                    <a:pt x="144551" y="20967"/>
                  </a:lnTo>
                  <a:lnTo>
                    <a:pt x="147256" y="20967"/>
                  </a:lnTo>
                  <a:lnTo>
                    <a:pt x="148361" y="19913"/>
                  </a:lnTo>
                  <a:lnTo>
                    <a:pt x="148361" y="18605"/>
                  </a:lnTo>
                  <a:lnTo>
                    <a:pt x="148361" y="17297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46557" y="7206703"/>
              <a:ext cx="266065" cy="35560"/>
            </a:xfrm>
            <a:custGeom>
              <a:avLst/>
              <a:gdLst/>
              <a:ahLst/>
              <a:cxnLst/>
              <a:rect l="l" t="t" r="r" b="b"/>
              <a:pathLst>
                <a:path w="266065" h="35559">
                  <a:moveTo>
                    <a:pt x="4914" y="9182"/>
                  </a:moveTo>
                  <a:lnTo>
                    <a:pt x="3810" y="8128"/>
                  </a:lnTo>
                  <a:lnTo>
                    <a:pt x="1104" y="8128"/>
                  </a:lnTo>
                  <a:lnTo>
                    <a:pt x="0" y="9182"/>
                  </a:lnTo>
                  <a:lnTo>
                    <a:pt x="0" y="11798"/>
                  </a:lnTo>
                  <a:lnTo>
                    <a:pt x="1104" y="12852"/>
                  </a:lnTo>
                  <a:lnTo>
                    <a:pt x="3810" y="12852"/>
                  </a:lnTo>
                  <a:lnTo>
                    <a:pt x="4914" y="11798"/>
                  </a:lnTo>
                  <a:lnTo>
                    <a:pt x="4914" y="10490"/>
                  </a:lnTo>
                  <a:lnTo>
                    <a:pt x="4914" y="9182"/>
                  </a:lnTo>
                  <a:close/>
                </a:path>
                <a:path w="266065" h="35559">
                  <a:moveTo>
                    <a:pt x="10541" y="17297"/>
                  </a:moveTo>
                  <a:lnTo>
                    <a:pt x="9436" y="16243"/>
                  </a:lnTo>
                  <a:lnTo>
                    <a:pt x="7632" y="16243"/>
                  </a:lnTo>
                  <a:lnTo>
                    <a:pt x="6731" y="16243"/>
                  </a:lnTo>
                  <a:lnTo>
                    <a:pt x="4927" y="16243"/>
                  </a:lnTo>
                  <a:lnTo>
                    <a:pt x="3822" y="17297"/>
                  </a:lnTo>
                  <a:lnTo>
                    <a:pt x="3822" y="19913"/>
                  </a:lnTo>
                  <a:lnTo>
                    <a:pt x="4927" y="20967"/>
                  </a:lnTo>
                  <a:lnTo>
                    <a:pt x="6731" y="20967"/>
                  </a:lnTo>
                  <a:lnTo>
                    <a:pt x="7632" y="20967"/>
                  </a:lnTo>
                  <a:lnTo>
                    <a:pt x="9436" y="20967"/>
                  </a:lnTo>
                  <a:lnTo>
                    <a:pt x="10541" y="19913"/>
                  </a:lnTo>
                  <a:lnTo>
                    <a:pt x="10541" y="18605"/>
                  </a:lnTo>
                  <a:lnTo>
                    <a:pt x="10541" y="17297"/>
                  </a:lnTo>
                  <a:close/>
                </a:path>
                <a:path w="266065" h="35559">
                  <a:moveTo>
                    <a:pt x="10541" y="1054"/>
                  </a:moveTo>
                  <a:lnTo>
                    <a:pt x="9436" y="0"/>
                  </a:lnTo>
                  <a:lnTo>
                    <a:pt x="7632" y="0"/>
                  </a:lnTo>
                  <a:lnTo>
                    <a:pt x="6731" y="0"/>
                  </a:lnTo>
                  <a:lnTo>
                    <a:pt x="4927" y="0"/>
                  </a:lnTo>
                  <a:lnTo>
                    <a:pt x="3822" y="1054"/>
                  </a:lnTo>
                  <a:lnTo>
                    <a:pt x="3822" y="3670"/>
                  </a:lnTo>
                  <a:lnTo>
                    <a:pt x="4927" y="4724"/>
                  </a:lnTo>
                  <a:lnTo>
                    <a:pt x="6731" y="4724"/>
                  </a:lnTo>
                  <a:lnTo>
                    <a:pt x="7632" y="4724"/>
                  </a:lnTo>
                  <a:lnTo>
                    <a:pt x="9436" y="4724"/>
                  </a:lnTo>
                  <a:lnTo>
                    <a:pt x="10541" y="3670"/>
                  </a:lnTo>
                  <a:lnTo>
                    <a:pt x="10541" y="2362"/>
                  </a:lnTo>
                  <a:lnTo>
                    <a:pt x="10541" y="1054"/>
                  </a:lnTo>
                  <a:close/>
                </a:path>
                <a:path w="266065" h="35559">
                  <a:moveTo>
                    <a:pt x="14351" y="9182"/>
                  </a:moveTo>
                  <a:lnTo>
                    <a:pt x="13246" y="8128"/>
                  </a:lnTo>
                  <a:lnTo>
                    <a:pt x="10541" y="8128"/>
                  </a:lnTo>
                  <a:lnTo>
                    <a:pt x="9436" y="9182"/>
                  </a:lnTo>
                  <a:lnTo>
                    <a:pt x="9436" y="11798"/>
                  </a:lnTo>
                  <a:lnTo>
                    <a:pt x="10541" y="12852"/>
                  </a:lnTo>
                  <a:lnTo>
                    <a:pt x="13246" y="12852"/>
                  </a:lnTo>
                  <a:lnTo>
                    <a:pt x="14351" y="11798"/>
                  </a:lnTo>
                  <a:lnTo>
                    <a:pt x="14351" y="10490"/>
                  </a:lnTo>
                  <a:lnTo>
                    <a:pt x="14351" y="9182"/>
                  </a:lnTo>
                  <a:close/>
                </a:path>
                <a:path w="266065" h="35559">
                  <a:moveTo>
                    <a:pt x="19977" y="17297"/>
                  </a:moveTo>
                  <a:lnTo>
                    <a:pt x="18872" y="16243"/>
                  </a:lnTo>
                  <a:lnTo>
                    <a:pt x="17068" y="16243"/>
                  </a:lnTo>
                  <a:lnTo>
                    <a:pt x="16167" y="16243"/>
                  </a:lnTo>
                  <a:lnTo>
                    <a:pt x="14363" y="16243"/>
                  </a:lnTo>
                  <a:lnTo>
                    <a:pt x="13258" y="17297"/>
                  </a:lnTo>
                  <a:lnTo>
                    <a:pt x="13258" y="19913"/>
                  </a:lnTo>
                  <a:lnTo>
                    <a:pt x="14363" y="20967"/>
                  </a:lnTo>
                  <a:lnTo>
                    <a:pt x="16167" y="20967"/>
                  </a:lnTo>
                  <a:lnTo>
                    <a:pt x="17068" y="20967"/>
                  </a:lnTo>
                  <a:lnTo>
                    <a:pt x="18872" y="20967"/>
                  </a:lnTo>
                  <a:lnTo>
                    <a:pt x="19977" y="19913"/>
                  </a:lnTo>
                  <a:lnTo>
                    <a:pt x="19977" y="18605"/>
                  </a:lnTo>
                  <a:lnTo>
                    <a:pt x="19977" y="17297"/>
                  </a:lnTo>
                  <a:close/>
                </a:path>
                <a:path w="266065" h="35559">
                  <a:moveTo>
                    <a:pt x="19977" y="1054"/>
                  </a:moveTo>
                  <a:lnTo>
                    <a:pt x="18872" y="0"/>
                  </a:lnTo>
                  <a:lnTo>
                    <a:pt x="17068" y="0"/>
                  </a:lnTo>
                  <a:lnTo>
                    <a:pt x="16167" y="0"/>
                  </a:lnTo>
                  <a:lnTo>
                    <a:pt x="14363" y="0"/>
                  </a:lnTo>
                  <a:lnTo>
                    <a:pt x="13258" y="1054"/>
                  </a:lnTo>
                  <a:lnTo>
                    <a:pt x="13258" y="3670"/>
                  </a:lnTo>
                  <a:lnTo>
                    <a:pt x="14363" y="4724"/>
                  </a:lnTo>
                  <a:lnTo>
                    <a:pt x="16167" y="4724"/>
                  </a:lnTo>
                  <a:lnTo>
                    <a:pt x="17068" y="4724"/>
                  </a:lnTo>
                  <a:lnTo>
                    <a:pt x="18872" y="4724"/>
                  </a:lnTo>
                  <a:lnTo>
                    <a:pt x="19977" y="3670"/>
                  </a:lnTo>
                  <a:lnTo>
                    <a:pt x="19977" y="2362"/>
                  </a:lnTo>
                  <a:lnTo>
                    <a:pt x="19977" y="1054"/>
                  </a:lnTo>
                  <a:close/>
                </a:path>
                <a:path w="266065" h="35559">
                  <a:moveTo>
                    <a:pt x="23799" y="9182"/>
                  </a:moveTo>
                  <a:lnTo>
                    <a:pt x="22694" y="8128"/>
                  </a:lnTo>
                  <a:lnTo>
                    <a:pt x="19989" y="8128"/>
                  </a:lnTo>
                  <a:lnTo>
                    <a:pt x="18884" y="9182"/>
                  </a:lnTo>
                  <a:lnTo>
                    <a:pt x="18884" y="11798"/>
                  </a:lnTo>
                  <a:lnTo>
                    <a:pt x="19989" y="12852"/>
                  </a:lnTo>
                  <a:lnTo>
                    <a:pt x="22694" y="12852"/>
                  </a:lnTo>
                  <a:lnTo>
                    <a:pt x="23799" y="11798"/>
                  </a:lnTo>
                  <a:lnTo>
                    <a:pt x="23799" y="10490"/>
                  </a:lnTo>
                  <a:lnTo>
                    <a:pt x="23799" y="9182"/>
                  </a:lnTo>
                  <a:close/>
                </a:path>
                <a:path w="266065" h="35559">
                  <a:moveTo>
                    <a:pt x="29425" y="17297"/>
                  </a:moveTo>
                  <a:lnTo>
                    <a:pt x="28321" y="16243"/>
                  </a:lnTo>
                  <a:lnTo>
                    <a:pt x="26517" y="16243"/>
                  </a:lnTo>
                  <a:lnTo>
                    <a:pt x="25615" y="16243"/>
                  </a:lnTo>
                  <a:lnTo>
                    <a:pt x="23812" y="16243"/>
                  </a:lnTo>
                  <a:lnTo>
                    <a:pt x="22707" y="17297"/>
                  </a:lnTo>
                  <a:lnTo>
                    <a:pt x="22707" y="19913"/>
                  </a:lnTo>
                  <a:lnTo>
                    <a:pt x="23812" y="20967"/>
                  </a:lnTo>
                  <a:lnTo>
                    <a:pt x="25615" y="20967"/>
                  </a:lnTo>
                  <a:lnTo>
                    <a:pt x="26517" y="20967"/>
                  </a:lnTo>
                  <a:lnTo>
                    <a:pt x="28321" y="20967"/>
                  </a:lnTo>
                  <a:lnTo>
                    <a:pt x="29425" y="19913"/>
                  </a:lnTo>
                  <a:lnTo>
                    <a:pt x="29425" y="18605"/>
                  </a:lnTo>
                  <a:lnTo>
                    <a:pt x="29425" y="17297"/>
                  </a:lnTo>
                  <a:close/>
                </a:path>
                <a:path w="266065" h="35559">
                  <a:moveTo>
                    <a:pt x="29425" y="1054"/>
                  </a:moveTo>
                  <a:lnTo>
                    <a:pt x="28321" y="0"/>
                  </a:lnTo>
                  <a:lnTo>
                    <a:pt x="26517" y="0"/>
                  </a:lnTo>
                  <a:lnTo>
                    <a:pt x="25615" y="0"/>
                  </a:lnTo>
                  <a:lnTo>
                    <a:pt x="23812" y="0"/>
                  </a:lnTo>
                  <a:lnTo>
                    <a:pt x="22707" y="1054"/>
                  </a:lnTo>
                  <a:lnTo>
                    <a:pt x="22707" y="3670"/>
                  </a:lnTo>
                  <a:lnTo>
                    <a:pt x="23812" y="4724"/>
                  </a:lnTo>
                  <a:lnTo>
                    <a:pt x="25615" y="4724"/>
                  </a:lnTo>
                  <a:lnTo>
                    <a:pt x="26517" y="4724"/>
                  </a:lnTo>
                  <a:lnTo>
                    <a:pt x="28321" y="4724"/>
                  </a:lnTo>
                  <a:lnTo>
                    <a:pt x="29425" y="3670"/>
                  </a:lnTo>
                  <a:lnTo>
                    <a:pt x="29425" y="2362"/>
                  </a:lnTo>
                  <a:lnTo>
                    <a:pt x="29425" y="1054"/>
                  </a:lnTo>
                  <a:close/>
                </a:path>
                <a:path w="266065" h="35559">
                  <a:moveTo>
                    <a:pt x="33235" y="9182"/>
                  </a:moveTo>
                  <a:lnTo>
                    <a:pt x="32131" y="8128"/>
                  </a:lnTo>
                  <a:lnTo>
                    <a:pt x="29425" y="8128"/>
                  </a:lnTo>
                  <a:lnTo>
                    <a:pt x="28321" y="9182"/>
                  </a:lnTo>
                  <a:lnTo>
                    <a:pt x="28321" y="11798"/>
                  </a:lnTo>
                  <a:lnTo>
                    <a:pt x="29425" y="12852"/>
                  </a:lnTo>
                  <a:lnTo>
                    <a:pt x="32131" y="12852"/>
                  </a:lnTo>
                  <a:lnTo>
                    <a:pt x="33235" y="11798"/>
                  </a:lnTo>
                  <a:lnTo>
                    <a:pt x="33235" y="10490"/>
                  </a:lnTo>
                  <a:lnTo>
                    <a:pt x="33235" y="9182"/>
                  </a:lnTo>
                  <a:close/>
                </a:path>
                <a:path w="266065" h="35559">
                  <a:moveTo>
                    <a:pt x="38862" y="17297"/>
                  </a:moveTo>
                  <a:lnTo>
                    <a:pt x="37757" y="16243"/>
                  </a:lnTo>
                  <a:lnTo>
                    <a:pt x="35953" y="16243"/>
                  </a:lnTo>
                  <a:lnTo>
                    <a:pt x="35052" y="16243"/>
                  </a:lnTo>
                  <a:lnTo>
                    <a:pt x="33248" y="16243"/>
                  </a:lnTo>
                  <a:lnTo>
                    <a:pt x="32143" y="17297"/>
                  </a:lnTo>
                  <a:lnTo>
                    <a:pt x="32143" y="19913"/>
                  </a:lnTo>
                  <a:lnTo>
                    <a:pt x="33248" y="20967"/>
                  </a:lnTo>
                  <a:lnTo>
                    <a:pt x="35052" y="20967"/>
                  </a:lnTo>
                  <a:lnTo>
                    <a:pt x="35953" y="20967"/>
                  </a:lnTo>
                  <a:lnTo>
                    <a:pt x="37757" y="20967"/>
                  </a:lnTo>
                  <a:lnTo>
                    <a:pt x="38862" y="19913"/>
                  </a:lnTo>
                  <a:lnTo>
                    <a:pt x="38862" y="18605"/>
                  </a:lnTo>
                  <a:lnTo>
                    <a:pt x="38862" y="17297"/>
                  </a:lnTo>
                  <a:close/>
                </a:path>
                <a:path w="266065" h="35559">
                  <a:moveTo>
                    <a:pt x="38862" y="1054"/>
                  </a:moveTo>
                  <a:lnTo>
                    <a:pt x="37757" y="0"/>
                  </a:lnTo>
                  <a:lnTo>
                    <a:pt x="35953" y="0"/>
                  </a:lnTo>
                  <a:lnTo>
                    <a:pt x="35052" y="0"/>
                  </a:lnTo>
                  <a:lnTo>
                    <a:pt x="33248" y="0"/>
                  </a:lnTo>
                  <a:lnTo>
                    <a:pt x="32143" y="1054"/>
                  </a:lnTo>
                  <a:lnTo>
                    <a:pt x="32143" y="3670"/>
                  </a:lnTo>
                  <a:lnTo>
                    <a:pt x="33248" y="4724"/>
                  </a:lnTo>
                  <a:lnTo>
                    <a:pt x="35052" y="4724"/>
                  </a:lnTo>
                  <a:lnTo>
                    <a:pt x="35953" y="4724"/>
                  </a:lnTo>
                  <a:lnTo>
                    <a:pt x="37757" y="4724"/>
                  </a:lnTo>
                  <a:lnTo>
                    <a:pt x="38862" y="3670"/>
                  </a:lnTo>
                  <a:lnTo>
                    <a:pt x="38862" y="2362"/>
                  </a:lnTo>
                  <a:lnTo>
                    <a:pt x="38862" y="1054"/>
                  </a:lnTo>
                  <a:close/>
                </a:path>
                <a:path w="266065" h="35559">
                  <a:moveTo>
                    <a:pt x="42684" y="9182"/>
                  </a:moveTo>
                  <a:lnTo>
                    <a:pt x="41579" y="8128"/>
                  </a:lnTo>
                  <a:lnTo>
                    <a:pt x="38874" y="8128"/>
                  </a:lnTo>
                  <a:lnTo>
                    <a:pt x="37769" y="9182"/>
                  </a:lnTo>
                  <a:lnTo>
                    <a:pt x="37769" y="11798"/>
                  </a:lnTo>
                  <a:lnTo>
                    <a:pt x="38874" y="12852"/>
                  </a:lnTo>
                  <a:lnTo>
                    <a:pt x="41579" y="12852"/>
                  </a:lnTo>
                  <a:lnTo>
                    <a:pt x="42684" y="11798"/>
                  </a:lnTo>
                  <a:lnTo>
                    <a:pt x="42684" y="10490"/>
                  </a:lnTo>
                  <a:lnTo>
                    <a:pt x="42684" y="9182"/>
                  </a:lnTo>
                  <a:close/>
                </a:path>
                <a:path w="266065" h="35559">
                  <a:moveTo>
                    <a:pt x="48310" y="17297"/>
                  </a:moveTo>
                  <a:lnTo>
                    <a:pt x="47205" y="16243"/>
                  </a:lnTo>
                  <a:lnTo>
                    <a:pt x="44500" y="16243"/>
                  </a:lnTo>
                  <a:lnTo>
                    <a:pt x="43395" y="17297"/>
                  </a:lnTo>
                  <a:lnTo>
                    <a:pt x="43395" y="19913"/>
                  </a:lnTo>
                  <a:lnTo>
                    <a:pt x="44500" y="20967"/>
                  </a:lnTo>
                  <a:lnTo>
                    <a:pt x="47205" y="20967"/>
                  </a:lnTo>
                  <a:lnTo>
                    <a:pt x="48310" y="19913"/>
                  </a:lnTo>
                  <a:lnTo>
                    <a:pt x="48310" y="18605"/>
                  </a:lnTo>
                  <a:lnTo>
                    <a:pt x="48310" y="17297"/>
                  </a:lnTo>
                  <a:close/>
                </a:path>
                <a:path w="266065" h="35559">
                  <a:moveTo>
                    <a:pt x="48310" y="1054"/>
                  </a:moveTo>
                  <a:lnTo>
                    <a:pt x="47205" y="0"/>
                  </a:lnTo>
                  <a:lnTo>
                    <a:pt x="44500" y="0"/>
                  </a:lnTo>
                  <a:lnTo>
                    <a:pt x="43395" y="1054"/>
                  </a:lnTo>
                  <a:lnTo>
                    <a:pt x="43395" y="3670"/>
                  </a:lnTo>
                  <a:lnTo>
                    <a:pt x="44500" y="4724"/>
                  </a:lnTo>
                  <a:lnTo>
                    <a:pt x="47205" y="4724"/>
                  </a:lnTo>
                  <a:lnTo>
                    <a:pt x="48310" y="3670"/>
                  </a:lnTo>
                  <a:lnTo>
                    <a:pt x="48310" y="2362"/>
                  </a:lnTo>
                  <a:lnTo>
                    <a:pt x="48310" y="1054"/>
                  </a:lnTo>
                  <a:close/>
                </a:path>
                <a:path w="266065" h="35559">
                  <a:moveTo>
                    <a:pt x="57746" y="17297"/>
                  </a:moveTo>
                  <a:lnTo>
                    <a:pt x="56642" y="16243"/>
                  </a:lnTo>
                  <a:lnTo>
                    <a:pt x="53936" y="16243"/>
                  </a:lnTo>
                  <a:lnTo>
                    <a:pt x="52832" y="17297"/>
                  </a:lnTo>
                  <a:lnTo>
                    <a:pt x="52832" y="19913"/>
                  </a:lnTo>
                  <a:lnTo>
                    <a:pt x="53936" y="20967"/>
                  </a:lnTo>
                  <a:lnTo>
                    <a:pt x="56642" y="20967"/>
                  </a:lnTo>
                  <a:lnTo>
                    <a:pt x="57746" y="19913"/>
                  </a:lnTo>
                  <a:lnTo>
                    <a:pt x="57746" y="18605"/>
                  </a:lnTo>
                  <a:lnTo>
                    <a:pt x="57746" y="17297"/>
                  </a:lnTo>
                  <a:close/>
                </a:path>
                <a:path w="266065" h="35559">
                  <a:moveTo>
                    <a:pt x="178701" y="31737"/>
                  </a:moveTo>
                  <a:lnTo>
                    <a:pt x="177596" y="30683"/>
                  </a:lnTo>
                  <a:lnTo>
                    <a:pt x="174891" y="30683"/>
                  </a:lnTo>
                  <a:lnTo>
                    <a:pt x="173786" y="31737"/>
                  </a:lnTo>
                  <a:lnTo>
                    <a:pt x="173786" y="34353"/>
                  </a:lnTo>
                  <a:lnTo>
                    <a:pt x="174891" y="35407"/>
                  </a:lnTo>
                  <a:lnTo>
                    <a:pt x="177596" y="35407"/>
                  </a:lnTo>
                  <a:lnTo>
                    <a:pt x="178701" y="34353"/>
                  </a:lnTo>
                  <a:lnTo>
                    <a:pt x="178701" y="33045"/>
                  </a:lnTo>
                  <a:lnTo>
                    <a:pt x="178701" y="31737"/>
                  </a:lnTo>
                  <a:close/>
                </a:path>
                <a:path w="266065" h="35559">
                  <a:moveTo>
                    <a:pt x="178701" y="15494"/>
                  </a:moveTo>
                  <a:lnTo>
                    <a:pt x="177596" y="14439"/>
                  </a:lnTo>
                  <a:lnTo>
                    <a:pt x="174891" y="14439"/>
                  </a:lnTo>
                  <a:lnTo>
                    <a:pt x="173786" y="15494"/>
                  </a:lnTo>
                  <a:lnTo>
                    <a:pt x="173786" y="18110"/>
                  </a:lnTo>
                  <a:lnTo>
                    <a:pt x="174891" y="19164"/>
                  </a:lnTo>
                  <a:lnTo>
                    <a:pt x="177596" y="19164"/>
                  </a:lnTo>
                  <a:lnTo>
                    <a:pt x="178701" y="18110"/>
                  </a:lnTo>
                  <a:lnTo>
                    <a:pt x="178701" y="16802"/>
                  </a:lnTo>
                  <a:lnTo>
                    <a:pt x="178701" y="15494"/>
                  </a:lnTo>
                  <a:close/>
                </a:path>
                <a:path w="266065" h="35559">
                  <a:moveTo>
                    <a:pt x="184327" y="23622"/>
                  </a:moveTo>
                  <a:lnTo>
                    <a:pt x="183222" y="22567"/>
                  </a:lnTo>
                  <a:lnTo>
                    <a:pt x="180517" y="22567"/>
                  </a:lnTo>
                  <a:lnTo>
                    <a:pt x="179412" y="23622"/>
                  </a:lnTo>
                  <a:lnTo>
                    <a:pt x="179412" y="26238"/>
                  </a:lnTo>
                  <a:lnTo>
                    <a:pt x="180517" y="27292"/>
                  </a:lnTo>
                  <a:lnTo>
                    <a:pt x="183222" y="27292"/>
                  </a:lnTo>
                  <a:lnTo>
                    <a:pt x="184327" y="26238"/>
                  </a:lnTo>
                  <a:lnTo>
                    <a:pt x="184327" y="24930"/>
                  </a:lnTo>
                  <a:lnTo>
                    <a:pt x="184327" y="23622"/>
                  </a:lnTo>
                  <a:close/>
                </a:path>
                <a:path w="266065" h="35559">
                  <a:moveTo>
                    <a:pt x="189953" y="31737"/>
                  </a:moveTo>
                  <a:lnTo>
                    <a:pt x="188849" y="30683"/>
                  </a:lnTo>
                  <a:lnTo>
                    <a:pt x="187045" y="30683"/>
                  </a:lnTo>
                  <a:lnTo>
                    <a:pt x="186143" y="30683"/>
                  </a:lnTo>
                  <a:lnTo>
                    <a:pt x="184340" y="30683"/>
                  </a:lnTo>
                  <a:lnTo>
                    <a:pt x="183235" y="31737"/>
                  </a:lnTo>
                  <a:lnTo>
                    <a:pt x="183235" y="34353"/>
                  </a:lnTo>
                  <a:lnTo>
                    <a:pt x="184340" y="35407"/>
                  </a:lnTo>
                  <a:lnTo>
                    <a:pt x="186143" y="35407"/>
                  </a:lnTo>
                  <a:lnTo>
                    <a:pt x="187045" y="35407"/>
                  </a:lnTo>
                  <a:lnTo>
                    <a:pt x="188849" y="35407"/>
                  </a:lnTo>
                  <a:lnTo>
                    <a:pt x="189953" y="34353"/>
                  </a:lnTo>
                  <a:lnTo>
                    <a:pt x="189953" y="33045"/>
                  </a:lnTo>
                  <a:lnTo>
                    <a:pt x="189953" y="31737"/>
                  </a:lnTo>
                  <a:close/>
                </a:path>
                <a:path w="266065" h="35559">
                  <a:moveTo>
                    <a:pt x="189953" y="15494"/>
                  </a:moveTo>
                  <a:lnTo>
                    <a:pt x="188849" y="14439"/>
                  </a:lnTo>
                  <a:lnTo>
                    <a:pt x="187045" y="14439"/>
                  </a:lnTo>
                  <a:lnTo>
                    <a:pt x="186143" y="14439"/>
                  </a:lnTo>
                  <a:lnTo>
                    <a:pt x="184340" y="14439"/>
                  </a:lnTo>
                  <a:lnTo>
                    <a:pt x="183235" y="15494"/>
                  </a:lnTo>
                  <a:lnTo>
                    <a:pt x="183235" y="18110"/>
                  </a:lnTo>
                  <a:lnTo>
                    <a:pt x="184340" y="19164"/>
                  </a:lnTo>
                  <a:lnTo>
                    <a:pt x="186143" y="19164"/>
                  </a:lnTo>
                  <a:lnTo>
                    <a:pt x="187045" y="19164"/>
                  </a:lnTo>
                  <a:lnTo>
                    <a:pt x="188849" y="19164"/>
                  </a:lnTo>
                  <a:lnTo>
                    <a:pt x="189953" y="18110"/>
                  </a:lnTo>
                  <a:lnTo>
                    <a:pt x="189953" y="16802"/>
                  </a:lnTo>
                  <a:lnTo>
                    <a:pt x="189953" y="15494"/>
                  </a:lnTo>
                  <a:close/>
                </a:path>
                <a:path w="266065" h="35559">
                  <a:moveTo>
                    <a:pt x="193776" y="23622"/>
                  </a:moveTo>
                  <a:lnTo>
                    <a:pt x="192671" y="22567"/>
                  </a:lnTo>
                  <a:lnTo>
                    <a:pt x="189966" y="22567"/>
                  </a:lnTo>
                  <a:lnTo>
                    <a:pt x="188861" y="23622"/>
                  </a:lnTo>
                  <a:lnTo>
                    <a:pt x="188861" y="26238"/>
                  </a:lnTo>
                  <a:lnTo>
                    <a:pt x="189966" y="27292"/>
                  </a:lnTo>
                  <a:lnTo>
                    <a:pt x="192671" y="27292"/>
                  </a:lnTo>
                  <a:lnTo>
                    <a:pt x="193776" y="26238"/>
                  </a:lnTo>
                  <a:lnTo>
                    <a:pt x="193776" y="24930"/>
                  </a:lnTo>
                  <a:lnTo>
                    <a:pt x="193776" y="23622"/>
                  </a:lnTo>
                  <a:close/>
                </a:path>
                <a:path w="266065" h="35559">
                  <a:moveTo>
                    <a:pt x="199390" y="31737"/>
                  </a:moveTo>
                  <a:lnTo>
                    <a:pt x="198285" y="30683"/>
                  </a:lnTo>
                  <a:lnTo>
                    <a:pt x="196481" y="30683"/>
                  </a:lnTo>
                  <a:lnTo>
                    <a:pt x="195580" y="30683"/>
                  </a:lnTo>
                  <a:lnTo>
                    <a:pt x="193776" y="30683"/>
                  </a:lnTo>
                  <a:lnTo>
                    <a:pt x="192671" y="31737"/>
                  </a:lnTo>
                  <a:lnTo>
                    <a:pt x="192671" y="34353"/>
                  </a:lnTo>
                  <a:lnTo>
                    <a:pt x="193776" y="35407"/>
                  </a:lnTo>
                  <a:lnTo>
                    <a:pt x="195580" y="35407"/>
                  </a:lnTo>
                  <a:lnTo>
                    <a:pt x="196481" y="35407"/>
                  </a:lnTo>
                  <a:lnTo>
                    <a:pt x="198285" y="35407"/>
                  </a:lnTo>
                  <a:lnTo>
                    <a:pt x="199390" y="34353"/>
                  </a:lnTo>
                  <a:lnTo>
                    <a:pt x="199390" y="33045"/>
                  </a:lnTo>
                  <a:lnTo>
                    <a:pt x="199390" y="31737"/>
                  </a:lnTo>
                  <a:close/>
                </a:path>
                <a:path w="266065" h="35559">
                  <a:moveTo>
                    <a:pt x="199390" y="15494"/>
                  </a:moveTo>
                  <a:lnTo>
                    <a:pt x="198285" y="14439"/>
                  </a:lnTo>
                  <a:lnTo>
                    <a:pt x="196481" y="14439"/>
                  </a:lnTo>
                  <a:lnTo>
                    <a:pt x="195580" y="14439"/>
                  </a:lnTo>
                  <a:lnTo>
                    <a:pt x="193776" y="14439"/>
                  </a:lnTo>
                  <a:lnTo>
                    <a:pt x="192671" y="15494"/>
                  </a:lnTo>
                  <a:lnTo>
                    <a:pt x="192671" y="18110"/>
                  </a:lnTo>
                  <a:lnTo>
                    <a:pt x="193776" y="19164"/>
                  </a:lnTo>
                  <a:lnTo>
                    <a:pt x="195580" y="19164"/>
                  </a:lnTo>
                  <a:lnTo>
                    <a:pt x="196481" y="19164"/>
                  </a:lnTo>
                  <a:lnTo>
                    <a:pt x="198285" y="19164"/>
                  </a:lnTo>
                  <a:lnTo>
                    <a:pt x="199390" y="18110"/>
                  </a:lnTo>
                  <a:lnTo>
                    <a:pt x="199390" y="16802"/>
                  </a:lnTo>
                  <a:lnTo>
                    <a:pt x="199390" y="15494"/>
                  </a:lnTo>
                  <a:close/>
                </a:path>
                <a:path w="266065" h="35559">
                  <a:moveTo>
                    <a:pt x="203212" y="23622"/>
                  </a:moveTo>
                  <a:lnTo>
                    <a:pt x="202107" y="22567"/>
                  </a:lnTo>
                  <a:lnTo>
                    <a:pt x="199402" y="22567"/>
                  </a:lnTo>
                  <a:lnTo>
                    <a:pt x="198297" y="23622"/>
                  </a:lnTo>
                  <a:lnTo>
                    <a:pt x="198297" y="26238"/>
                  </a:lnTo>
                  <a:lnTo>
                    <a:pt x="199402" y="27292"/>
                  </a:lnTo>
                  <a:lnTo>
                    <a:pt x="202107" y="27292"/>
                  </a:lnTo>
                  <a:lnTo>
                    <a:pt x="203212" y="26238"/>
                  </a:lnTo>
                  <a:lnTo>
                    <a:pt x="203212" y="24930"/>
                  </a:lnTo>
                  <a:lnTo>
                    <a:pt x="203212" y="23622"/>
                  </a:lnTo>
                  <a:close/>
                </a:path>
                <a:path w="266065" h="35559">
                  <a:moveTo>
                    <a:pt x="208838" y="31737"/>
                  </a:moveTo>
                  <a:lnTo>
                    <a:pt x="207733" y="30683"/>
                  </a:lnTo>
                  <a:lnTo>
                    <a:pt x="205930" y="30683"/>
                  </a:lnTo>
                  <a:lnTo>
                    <a:pt x="205028" y="30683"/>
                  </a:lnTo>
                  <a:lnTo>
                    <a:pt x="203225" y="30683"/>
                  </a:lnTo>
                  <a:lnTo>
                    <a:pt x="202120" y="31737"/>
                  </a:lnTo>
                  <a:lnTo>
                    <a:pt x="202120" y="34353"/>
                  </a:lnTo>
                  <a:lnTo>
                    <a:pt x="203225" y="35407"/>
                  </a:lnTo>
                  <a:lnTo>
                    <a:pt x="205028" y="35407"/>
                  </a:lnTo>
                  <a:lnTo>
                    <a:pt x="205930" y="35407"/>
                  </a:lnTo>
                  <a:lnTo>
                    <a:pt x="207733" y="35407"/>
                  </a:lnTo>
                  <a:lnTo>
                    <a:pt x="208838" y="34353"/>
                  </a:lnTo>
                  <a:lnTo>
                    <a:pt x="208838" y="33045"/>
                  </a:lnTo>
                  <a:lnTo>
                    <a:pt x="208838" y="31737"/>
                  </a:lnTo>
                  <a:close/>
                </a:path>
                <a:path w="266065" h="35559">
                  <a:moveTo>
                    <a:pt x="208838" y="15494"/>
                  </a:moveTo>
                  <a:lnTo>
                    <a:pt x="207733" y="14439"/>
                  </a:lnTo>
                  <a:lnTo>
                    <a:pt x="205930" y="14439"/>
                  </a:lnTo>
                  <a:lnTo>
                    <a:pt x="205028" y="14439"/>
                  </a:lnTo>
                  <a:lnTo>
                    <a:pt x="203225" y="14439"/>
                  </a:lnTo>
                  <a:lnTo>
                    <a:pt x="202120" y="15494"/>
                  </a:lnTo>
                  <a:lnTo>
                    <a:pt x="202120" y="18110"/>
                  </a:lnTo>
                  <a:lnTo>
                    <a:pt x="203225" y="19164"/>
                  </a:lnTo>
                  <a:lnTo>
                    <a:pt x="205028" y="19164"/>
                  </a:lnTo>
                  <a:lnTo>
                    <a:pt x="205930" y="19164"/>
                  </a:lnTo>
                  <a:lnTo>
                    <a:pt x="207733" y="19164"/>
                  </a:lnTo>
                  <a:lnTo>
                    <a:pt x="208838" y="18110"/>
                  </a:lnTo>
                  <a:lnTo>
                    <a:pt x="208838" y="16802"/>
                  </a:lnTo>
                  <a:lnTo>
                    <a:pt x="208838" y="15494"/>
                  </a:lnTo>
                  <a:close/>
                </a:path>
                <a:path w="266065" h="35559">
                  <a:moveTo>
                    <a:pt x="212661" y="23622"/>
                  </a:moveTo>
                  <a:lnTo>
                    <a:pt x="211556" y="22567"/>
                  </a:lnTo>
                  <a:lnTo>
                    <a:pt x="208851" y="22567"/>
                  </a:lnTo>
                  <a:lnTo>
                    <a:pt x="207746" y="23622"/>
                  </a:lnTo>
                  <a:lnTo>
                    <a:pt x="207746" y="26238"/>
                  </a:lnTo>
                  <a:lnTo>
                    <a:pt x="208851" y="27292"/>
                  </a:lnTo>
                  <a:lnTo>
                    <a:pt x="211556" y="27292"/>
                  </a:lnTo>
                  <a:lnTo>
                    <a:pt x="212661" y="26238"/>
                  </a:lnTo>
                  <a:lnTo>
                    <a:pt x="212661" y="24930"/>
                  </a:lnTo>
                  <a:lnTo>
                    <a:pt x="212661" y="23622"/>
                  </a:lnTo>
                  <a:close/>
                </a:path>
                <a:path w="266065" h="35559">
                  <a:moveTo>
                    <a:pt x="218287" y="31737"/>
                  </a:moveTo>
                  <a:lnTo>
                    <a:pt x="217182" y="30683"/>
                  </a:lnTo>
                  <a:lnTo>
                    <a:pt x="215379" y="30683"/>
                  </a:lnTo>
                  <a:lnTo>
                    <a:pt x="214477" y="30683"/>
                  </a:lnTo>
                  <a:lnTo>
                    <a:pt x="212674" y="30683"/>
                  </a:lnTo>
                  <a:lnTo>
                    <a:pt x="211569" y="31737"/>
                  </a:lnTo>
                  <a:lnTo>
                    <a:pt x="211569" y="34353"/>
                  </a:lnTo>
                  <a:lnTo>
                    <a:pt x="212674" y="35407"/>
                  </a:lnTo>
                  <a:lnTo>
                    <a:pt x="214477" y="35407"/>
                  </a:lnTo>
                  <a:lnTo>
                    <a:pt x="215379" y="35407"/>
                  </a:lnTo>
                  <a:lnTo>
                    <a:pt x="217182" y="35407"/>
                  </a:lnTo>
                  <a:lnTo>
                    <a:pt x="218287" y="34353"/>
                  </a:lnTo>
                  <a:lnTo>
                    <a:pt x="218287" y="33045"/>
                  </a:lnTo>
                  <a:lnTo>
                    <a:pt x="218287" y="31737"/>
                  </a:lnTo>
                  <a:close/>
                </a:path>
                <a:path w="266065" h="35559">
                  <a:moveTo>
                    <a:pt x="218287" y="15494"/>
                  </a:moveTo>
                  <a:lnTo>
                    <a:pt x="217182" y="14439"/>
                  </a:lnTo>
                  <a:lnTo>
                    <a:pt x="215379" y="14439"/>
                  </a:lnTo>
                  <a:lnTo>
                    <a:pt x="214477" y="14439"/>
                  </a:lnTo>
                  <a:lnTo>
                    <a:pt x="212674" y="14439"/>
                  </a:lnTo>
                  <a:lnTo>
                    <a:pt x="211569" y="15494"/>
                  </a:lnTo>
                  <a:lnTo>
                    <a:pt x="211569" y="18110"/>
                  </a:lnTo>
                  <a:lnTo>
                    <a:pt x="212674" y="19164"/>
                  </a:lnTo>
                  <a:lnTo>
                    <a:pt x="214477" y="19164"/>
                  </a:lnTo>
                  <a:lnTo>
                    <a:pt x="215379" y="19164"/>
                  </a:lnTo>
                  <a:lnTo>
                    <a:pt x="217182" y="19164"/>
                  </a:lnTo>
                  <a:lnTo>
                    <a:pt x="218287" y="18110"/>
                  </a:lnTo>
                  <a:lnTo>
                    <a:pt x="218287" y="16802"/>
                  </a:lnTo>
                  <a:lnTo>
                    <a:pt x="218287" y="15494"/>
                  </a:lnTo>
                  <a:close/>
                </a:path>
                <a:path w="266065" h="35559">
                  <a:moveTo>
                    <a:pt x="222097" y="23622"/>
                  </a:moveTo>
                  <a:lnTo>
                    <a:pt x="220992" y="22567"/>
                  </a:lnTo>
                  <a:lnTo>
                    <a:pt x="218287" y="22567"/>
                  </a:lnTo>
                  <a:lnTo>
                    <a:pt x="217182" y="23622"/>
                  </a:lnTo>
                  <a:lnTo>
                    <a:pt x="217182" y="26238"/>
                  </a:lnTo>
                  <a:lnTo>
                    <a:pt x="218287" y="27292"/>
                  </a:lnTo>
                  <a:lnTo>
                    <a:pt x="220992" y="27292"/>
                  </a:lnTo>
                  <a:lnTo>
                    <a:pt x="222097" y="26238"/>
                  </a:lnTo>
                  <a:lnTo>
                    <a:pt x="222097" y="24930"/>
                  </a:lnTo>
                  <a:lnTo>
                    <a:pt x="222097" y="23622"/>
                  </a:lnTo>
                  <a:close/>
                </a:path>
                <a:path w="266065" h="35559">
                  <a:moveTo>
                    <a:pt x="227723" y="31737"/>
                  </a:moveTo>
                  <a:lnTo>
                    <a:pt x="226618" y="30683"/>
                  </a:lnTo>
                  <a:lnTo>
                    <a:pt x="224815" y="30683"/>
                  </a:lnTo>
                  <a:lnTo>
                    <a:pt x="223913" y="30683"/>
                  </a:lnTo>
                  <a:lnTo>
                    <a:pt x="222110" y="30683"/>
                  </a:lnTo>
                  <a:lnTo>
                    <a:pt x="221005" y="31737"/>
                  </a:lnTo>
                  <a:lnTo>
                    <a:pt x="221005" y="34353"/>
                  </a:lnTo>
                  <a:lnTo>
                    <a:pt x="222110" y="35407"/>
                  </a:lnTo>
                  <a:lnTo>
                    <a:pt x="223913" y="35407"/>
                  </a:lnTo>
                  <a:lnTo>
                    <a:pt x="224815" y="35407"/>
                  </a:lnTo>
                  <a:lnTo>
                    <a:pt x="226618" y="35407"/>
                  </a:lnTo>
                  <a:lnTo>
                    <a:pt x="227723" y="34353"/>
                  </a:lnTo>
                  <a:lnTo>
                    <a:pt x="227723" y="33045"/>
                  </a:lnTo>
                  <a:lnTo>
                    <a:pt x="227723" y="31737"/>
                  </a:lnTo>
                  <a:close/>
                </a:path>
                <a:path w="266065" h="35559">
                  <a:moveTo>
                    <a:pt x="227723" y="15494"/>
                  </a:moveTo>
                  <a:lnTo>
                    <a:pt x="226618" y="14439"/>
                  </a:lnTo>
                  <a:lnTo>
                    <a:pt x="224815" y="14439"/>
                  </a:lnTo>
                  <a:lnTo>
                    <a:pt x="223913" y="14439"/>
                  </a:lnTo>
                  <a:lnTo>
                    <a:pt x="222110" y="14439"/>
                  </a:lnTo>
                  <a:lnTo>
                    <a:pt x="221005" y="15494"/>
                  </a:lnTo>
                  <a:lnTo>
                    <a:pt x="221005" y="18110"/>
                  </a:lnTo>
                  <a:lnTo>
                    <a:pt x="222110" y="19164"/>
                  </a:lnTo>
                  <a:lnTo>
                    <a:pt x="223913" y="19164"/>
                  </a:lnTo>
                  <a:lnTo>
                    <a:pt x="224815" y="19164"/>
                  </a:lnTo>
                  <a:lnTo>
                    <a:pt x="226618" y="19164"/>
                  </a:lnTo>
                  <a:lnTo>
                    <a:pt x="227723" y="18110"/>
                  </a:lnTo>
                  <a:lnTo>
                    <a:pt x="227723" y="16802"/>
                  </a:lnTo>
                  <a:lnTo>
                    <a:pt x="227723" y="15494"/>
                  </a:lnTo>
                  <a:close/>
                </a:path>
                <a:path w="266065" h="35559">
                  <a:moveTo>
                    <a:pt x="231546" y="23622"/>
                  </a:moveTo>
                  <a:lnTo>
                    <a:pt x="230441" y="22567"/>
                  </a:lnTo>
                  <a:lnTo>
                    <a:pt x="227736" y="22567"/>
                  </a:lnTo>
                  <a:lnTo>
                    <a:pt x="226631" y="23622"/>
                  </a:lnTo>
                  <a:lnTo>
                    <a:pt x="226631" y="26238"/>
                  </a:lnTo>
                  <a:lnTo>
                    <a:pt x="227736" y="27292"/>
                  </a:lnTo>
                  <a:lnTo>
                    <a:pt x="230441" y="27292"/>
                  </a:lnTo>
                  <a:lnTo>
                    <a:pt x="231546" y="26238"/>
                  </a:lnTo>
                  <a:lnTo>
                    <a:pt x="231546" y="24930"/>
                  </a:lnTo>
                  <a:lnTo>
                    <a:pt x="231546" y="23622"/>
                  </a:lnTo>
                  <a:close/>
                </a:path>
                <a:path w="266065" h="35559">
                  <a:moveTo>
                    <a:pt x="237172" y="31737"/>
                  </a:moveTo>
                  <a:lnTo>
                    <a:pt x="236067" y="30683"/>
                  </a:lnTo>
                  <a:lnTo>
                    <a:pt x="234264" y="30683"/>
                  </a:lnTo>
                  <a:lnTo>
                    <a:pt x="233362" y="30683"/>
                  </a:lnTo>
                  <a:lnTo>
                    <a:pt x="231559" y="30683"/>
                  </a:lnTo>
                  <a:lnTo>
                    <a:pt x="230454" y="31737"/>
                  </a:lnTo>
                  <a:lnTo>
                    <a:pt x="230454" y="34353"/>
                  </a:lnTo>
                  <a:lnTo>
                    <a:pt x="231559" y="35407"/>
                  </a:lnTo>
                  <a:lnTo>
                    <a:pt x="233362" y="35407"/>
                  </a:lnTo>
                  <a:lnTo>
                    <a:pt x="234264" y="35407"/>
                  </a:lnTo>
                  <a:lnTo>
                    <a:pt x="236067" y="35407"/>
                  </a:lnTo>
                  <a:lnTo>
                    <a:pt x="237172" y="34353"/>
                  </a:lnTo>
                  <a:lnTo>
                    <a:pt x="237172" y="33045"/>
                  </a:lnTo>
                  <a:lnTo>
                    <a:pt x="237172" y="31737"/>
                  </a:lnTo>
                  <a:close/>
                </a:path>
                <a:path w="266065" h="35559">
                  <a:moveTo>
                    <a:pt x="237172" y="15494"/>
                  </a:moveTo>
                  <a:lnTo>
                    <a:pt x="236067" y="14439"/>
                  </a:lnTo>
                  <a:lnTo>
                    <a:pt x="234264" y="14439"/>
                  </a:lnTo>
                  <a:lnTo>
                    <a:pt x="233362" y="14439"/>
                  </a:lnTo>
                  <a:lnTo>
                    <a:pt x="231559" y="14439"/>
                  </a:lnTo>
                  <a:lnTo>
                    <a:pt x="230454" y="15494"/>
                  </a:lnTo>
                  <a:lnTo>
                    <a:pt x="230454" y="18110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264" y="19164"/>
                  </a:lnTo>
                  <a:lnTo>
                    <a:pt x="236067" y="19164"/>
                  </a:lnTo>
                  <a:lnTo>
                    <a:pt x="237172" y="18110"/>
                  </a:lnTo>
                  <a:lnTo>
                    <a:pt x="237172" y="16802"/>
                  </a:lnTo>
                  <a:lnTo>
                    <a:pt x="237172" y="15494"/>
                  </a:lnTo>
                  <a:close/>
                </a:path>
                <a:path w="266065" h="35559">
                  <a:moveTo>
                    <a:pt x="240982" y="23622"/>
                  </a:moveTo>
                  <a:lnTo>
                    <a:pt x="239877" y="22567"/>
                  </a:lnTo>
                  <a:lnTo>
                    <a:pt x="237172" y="22567"/>
                  </a:lnTo>
                  <a:lnTo>
                    <a:pt x="236067" y="23622"/>
                  </a:lnTo>
                  <a:lnTo>
                    <a:pt x="236067" y="26238"/>
                  </a:lnTo>
                  <a:lnTo>
                    <a:pt x="237172" y="27292"/>
                  </a:lnTo>
                  <a:lnTo>
                    <a:pt x="239877" y="27292"/>
                  </a:lnTo>
                  <a:lnTo>
                    <a:pt x="240982" y="26238"/>
                  </a:lnTo>
                  <a:lnTo>
                    <a:pt x="240982" y="24930"/>
                  </a:lnTo>
                  <a:lnTo>
                    <a:pt x="240982" y="23622"/>
                  </a:lnTo>
                  <a:close/>
                </a:path>
                <a:path w="266065" h="35559">
                  <a:moveTo>
                    <a:pt x="246608" y="31737"/>
                  </a:moveTo>
                  <a:lnTo>
                    <a:pt x="245503" y="30683"/>
                  </a:lnTo>
                  <a:lnTo>
                    <a:pt x="243700" y="30683"/>
                  </a:lnTo>
                  <a:lnTo>
                    <a:pt x="242798" y="30683"/>
                  </a:lnTo>
                  <a:lnTo>
                    <a:pt x="240995" y="30683"/>
                  </a:lnTo>
                  <a:lnTo>
                    <a:pt x="239890" y="31737"/>
                  </a:lnTo>
                  <a:lnTo>
                    <a:pt x="239890" y="34353"/>
                  </a:lnTo>
                  <a:lnTo>
                    <a:pt x="240995" y="35407"/>
                  </a:lnTo>
                  <a:lnTo>
                    <a:pt x="242798" y="35407"/>
                  </a:lnTo>
                  <a:lnTo>
                    <a:pt x="243700" y="35407"/>
                  </a:lnTo>
                  <a:lnTo>
                    <a:pt x="245503" y="35407"/>
                  </a:lnTo>
                  <a:lnTo>
                    <a:pt x="246608" y="34353"/>
                  </a:lnTo>
                  <a:lnTo>
                    <a:pt x="246608" y="33045"/>
                  </a:lnTo>
                  <a:lnTo>
                    <a:pt x="246608" y="31737"/>
                  </a:lnTo>
                  <a:close/>
                </a:path>
                <a:path w="266065" h="35559">
                  <a:moveTo>
                    <a:pt x="246608" y="15494"/>
                  </a:moveTo>
                  <a:lnTo>
                    <a:pt x="245503" y="14439"/>
                  </a:lnTo>
                  <a:lnTo>
                    <a:pt x="243700" y="14439"/>
                  </a:lnTo>
                  <a:lnTo>
                    <a:pt x="242798" y="14439"/>
                  </a:lnTo>
                  <a:lnTo>
                    <a:pt x="240995" y="14439"/>
                  </a:lnTo>
                  <a:lnTo>
                    <a:pt x="239890" y="15494"/>
                  </a:lnTo>
                  <a:lnTo>
                    <a:pt x="239890" y="18110"/>
                  </a:lnTo>
                  <a:lnTo>
                    <a:pt x="240995" y="19164"/>
                  </a:lnTo>
                  <a:lnTo>
                    <a:pt x="242798" y="19164"/>
                  </a:lnTo>
                  <a:lnTo>
                    <a:pt x="243700" y="19164"/>
                  </a:lnTo>
                  <a:lnTo>
                    <a:pt x="245503" y="19164"/>
                  </a:lnTo>
                  <a:lnTo>
                    <a:pt x="246608" y="18110"/>
                  </a:lnTo>
                  <a:lnTo>
                    <a:pt x="246608" y="16802"/>
                  </a:lnTo>
                  <a:lnTo>
                    <a:pt x="246608" y="15494"/>
                  </a:lnTo>
                  <a:close/>
                </a:path>
                <a:path w="266065" h="35559">
                  <a:moveTo>
                    <a:pt x="250431" y="23622"/>
                  </a:moveTo>
                  <a:lnTo>
                    <a:pt x="249326" y="22567"/>
                  </a:lnTo>
                  <a:lnTo>
                    <a:pt x="246621" y="22567"/>
                  </a:lnTo>
                  <a:lnTo>
                    <a:pt x="245516" y="23622"/>
                  </a:lnTo>
                  <a:lnTo>
                    <a:pt x="245516" y="26238"/>
                  </a:lnTo>
                  <a:lnTo>
                    <a:pt x="246621" y="27292"/>
                  </a:lnTo>
                  <a:lnTo>
                    <a:pt x="249326" y="27292"/>
                  </a:lnTo>
                  <a:lnTo>
                    <a:pt x="250431" y="26238"/>
                  </a:lnTo>
                  <a:lnTo>
                    <a:pt x="250431" y="24930"/>
                  </a:lnTo>
                  <a:lnTo>
                    <a:pt x="250431" y="23622"/>
                  </a:lnTo>
                  <a:close/>
                </a:path>
                <a:path w="266065" h="35559">
                  <a:moveTo>
                    <a:pt x="256057" y="31737"/>
                  </a:moveTo>
                  <a:lnTo>
                    <a:pt x="254952" y="30683"/>
                  </a:lnTo>
                  <a:lnTo>
                    <a:pt x="253149" y="30683"/>
                  </a:lnTo>
                  <a:lnTo>
                    <a:pt x="252247" y="30683"/>
                  </a:lnTo>
                  <a:lnTo>
                    <a:pt x="250444" y="30683"/>
                  </a:lnTo>
                  <a:lnTo>
                    <a:pt x="249339" y="31737"/>
                  </a:lnTo>
                  <a:lnTo>
                    <a:pt x="249339" y="34353"/>
                  </a:lnTo>
                  <a:lnTo>
                    <a:pt x="250444" y="35407"/>
                  </a:lnTo>
                  <a:lnTo>
                    <a:pt x="252247" y="35407"/>
                  </a:lnTo>
                  <a:lnTo>
                    <a:pt x="253149" y="35407"/>
                  </a:lnTo>
                  <a:lnTo>
                    <a:pt x="254952" y="35407"/>
                  </a:lnTo>
                  <a:lnTo>
                    <a:pt x="256057" y="34353"/>
                  </a:lnTo>
                  <a:lnTo>
                    <a:pt x="256057" y="33045"/>
                  </a:lnTo>
                  <a:lnTo>
                    <a:pt x="256057" y="31737"/>
                  </a:lnTo>
                  <a:close/>
                </a:path>
                <a:path w="266065" h="35559">
                  <a:moveTo>
                    <a:pt x="256057" y="15494"/>
                  </a:moveTo>
                  <a:lnTo>
                    <a:pt x="254952" y="14439"/>
                  </a:lnTo>
                  <a:lnTo>
                    <a:pt x="253149" y="14439"/>
                  </a:lnTo>
                  <a:lnTo>
                    <a:pt x="252247" y="14439"/>
                  </a:lnTo>
                  <a:lnTo>
                    <a:pt x="250444" y="14439"/>
                  </a:lnTo>
                  <a:lnTo>
                    <a:pt x="249339" y="15494"/>
                  </a:lnTo>
                  <a:lnTo>
                    <a:pt x="249339" y="18110"/>
                  </a:lnTo>
                  <a:lnTo>
                    <a:pt x="250444" y="19164"/>
                  </a:lnTo>
                  <a:lnTo>
                    <a:pt x="252247" y="19164"/>
                  </a:lnTo>
                  <a:lnTo>
                    <a:pt x="253149" y="19164"/>
                  </a:lnTo>
                  <a:lnTo>
                    <a:pt x="254952" y="19164"/>
                  </a:lnTo>
                  <a:lnTo>
                    <a:pt x="256057" y="18110"/>
                  </a:lnTo>
                  <a:lnTo>
                    <a:pt x="256057" y="16802"/>
                  </a:lnTo>
                  <a:lnTo>
                    <a:pt x="256057" y="15494"/>
                  </a:lnTo>
                  <a:close/>
                </a:path>
                <a:path w="266065" h="35559">
                  <a:moveTo>
                    <a:pt x="259880" y="23622"/>
                  </a:moveTo>
                  <a:lnTo>
                    <a:pt x="258775" y="22567"/>
                  </a:lnTo>
                  <a:lnTo>
                    <a:pt x="256070" y="22567"/>
                  </a:lnTo>
                  <a:lnTo>
                    <a:pt x="254965" y="23622"/>
                  </a:lnTo>
                  <a:lnTo>
                    <a:pt x="254965" y="26238"/>
                  </a:lnTo>
                  <a:lnTo>
                    <a:pt x="256070" y="27292"/>
                  </a:lnTo>
                  <a:lnTo>
                    <a:pt x="258775" y="27292"/>
                  </a:lnTo>
                  <a:lnTo>
                    <a:pt x="259880" y="26238"/>
                  </a:lnTo>
                  <a:lnTo>
                    <a:pt x="259880" y="24930"/>
                  </a:lnTo>
                  <a:lnTo>
                    <a:pt x="259880" y="23622"/>
                  </a:lnTo>
                  <a:close/>
                </a:path>
                <a:path w="266065" h="35559">
                  <a:moveTo>
                    <a:pt x="265493" y="31737"/>
                  </a:moveTo>
                  <a:lnTo>
                    <a:pt x="264388" y="30683"/>
                  </a:lnTo>
                  <a:lnTo>
                    <a:pt x="262585" y="30683"/>
                  </a:lnTo>
                  <a:lnTo>
                    <a:pt x="261683" y="30683"/>
                  </a:lnTo>
                  <a:lnTo>
                    <a:pt x="259880" y="30683"/>
                  </a:lnTo>
                  <a:lnTo>
                    <a:pt x="258775" y="31737"/>
                  </a:lnTo>
                  <a:lnTo>
                    <a:pt x="258775" y="34353"/>
                  </a:lnTo>
                  <a:lnTo>
                    <a:pt x="259880" y="35407"/>
                  </a:lnTo>
                  <a:lnTo>
                    <a:pt x="261683" y="35407"/>
                  </a:lnTo>
                  <a:lnTo>
                    <a:pt x="262585" y="35407"/>
                  </a:lnTo>
                  <a:lnTo>
                    <a:pt x="264388" y="35407"/>
                  </a:lnTo>
                  <a:lnTo>
                    <a:pt x="265493" y="34353"/>
                  </a:lnTo>
                  <a:lnTo>
                    <a:pt x="265493" y="33045"/>
                  </a:lnTo>
                  <a:lnTo>
                    <a:pt x="265493" y="31737"/>
                  </a:lnTo>
                  <a:close/>
                </a:path>
                <a:path w="266065" h="35559">
                  <a:moveTo>
                    <a:pt x="265493" y="15494"/>
                  </a:moveTo>
                  <a:lnTo>
                    <a:pt x="264388" y="14439"/>
                  </a:lnTo>
                  <a:lnTo>
                    <a:pt x="262585" y="14439"/>
                  </a:lnTo>
                  <a:lnTo>
                    <a:pt x="261683" y="14439"/>
                  </a:lnTo>
                  <a:lnTo>
                    <a:pt x="259880" y="14439"/>
                  </a:lnTo>
                  <a:lnTo>
                    <a:pt x="258775" y="15494"/>
                  </a:lnTo>
                  <a:lnTo>
                    <a:pt x="258775" y="18110"/>
                  </a:lnTo>
                  <a:lnTo>
                    <a:pt x="259880" y="19164"/>
                  </a:lnTo>
                  <a:lnTo>
                    <a:pt x="261683" y="19164"/>
                  </a:lnTo>
                  <a:lnTo>
                    <a:pt x="262585" y="19164"/>
                  </a:lnTo>
                  <a:lnTo>
                    <a:pt x="264388" y="19164"/>
                  </a:lnTo>
                  <a:lnTo>
                    <a:pt x="265493" y="18110"/>
                  </a:lnTo>
                  <a:lnTo>
                    <a:pt x="265493" y="16802"/>
                  </a:lnTo>
                  <a:lnTo>
                    <a:pt x="265493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88149" y="7206703"/>
              <a:ext cx="148590" cy="21590"/>
            </a:xfrm>
            <a:custGeom>
              <a:avLst/>
              <a:gdLst/>
              <a:ahLst/>
              <a:cxnLst/>
              <a:rect l="l" t="t" r="r" b="b"/>
              <a:pathLst>
                <a:path w="148590" h="21590">
                  <a:moveTo>
                    <a:pt x="4914" y="17297"/>
                  </a:moveTo>
                  <a:lnTo>
                    <a:pt x="3810" y="16243"/>
                  </a:lnTo>
                  <a:lnTo>
                    <a:pt x="1104" y="16243"/>
                  </a:lnTo>
                  <a:lnTo>
                    <a:pt x="0" y="17297"/>
                  </a:lnTo>
                  <a:lnTo>
                    <a:pt x="0" y="19913"/>
                  </a:lnTo>
                  <a:lnTo>
                    <a:pt x="1104" y="20967"/>
                  </a:lnTo>
                  <a:lnTo>
                    <a:pt x="3810" y="20967"/>
                  </a:lnTo>
                  <a:lnTo>
                    <a:pt x="4914" y="19913"/>
                  </a:lnTo>
                  <a:lnTo>
                    <a:pt x="4914" y="18605"/>
                  </a:lnTo>
                  <a:lnTo>
                    <a:pt x="4914" y="17297"/>
                  </a:lnTo>
                  <a:close/>
                </a:path>
                <a:path w="148590" h="21590">
                  <a:moveTo>
                    <a:pt x="4914" y="1054"/>
                  </a:moveTo>
                  <a:lnTo>
                    <a:pt x="3810" y="0"/>
                  </a:lnTo>
                  <a:lnTo>
                    <a:pt x="1104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04" y="4724"/>
                  </a:lnTo>
                  <a:lnTo>
                    <a:pt x="3810" y="4724"/>
                  </a:lnTo>
                  <a:lnTo>
                    <a:pt x="4914" y="3670"/>
                  </a:lnTo>
                  <a:lnTo>
                    <a:pt x="4914" y="2362"/>
                  </a:lnTo>
                  <a:lnTo>
                    <a:pt x="4914" y="1054"/>
                  </a:lnTo>
                  <a:close/>
                </a:path>
                <a:path w="148590" h="21590">
                  <a:moveTo>
                    <a:pt x="10541" y="9182"/>
                  </a:moveTo>
                  <a:lnTo>
                    <a:pt x="9436" y="8128"/>
                  </a:lnTo>
                  <a:lnTo>
                    <a:pt x="6731" y="8128"/>
                  </a:lnTo>
                  <a:lnTo>
                    <a:pt x="5626" y="9182"/>
                  </a:lnTo>
                  <a:lnTo>
                    <a:pt x="5626" y="11798"/>
                  </a:lnTo>
                  <a:lnTo>
                    <a:pt x="6731" y="12852"/>
                  </a:lnTo>
                  <a:lnTo>
                    <a:pt x="9436" y="12852"/>
                  </a:lnTo>
                  <a:lnTo>
                    <a:pt x="10541" y="11798"/>
                  </a:lnTo>
                  <a:lnTo>
                    <a:pt x="10541" y="10490"/>
                  </a:lnTo>
                  <a:lnTo>
                    <a:pt x="10541" y="9182"/>
                  </a:lnTo>
                  <a:close/>
                </a:path>
                <a:path w="148590" h="21590">
                  <a:moveTo>
                    <a:pt x="16154" y="17297"/>
                  </a:moveTo>
                  <a:lnTo>
                    <a:pt x="15049" y="16243"/>
                  </a:lnTo>
                  <a:lnTo>
                    <a:pt x="13246" y="16243"/>
                  </a:lnTo>
                  <a:lnTo>
                    <a:pt x="12344" y="16243"/>
                  </a:lnTo>
                  <a:lnTo>
                    <a:pt x="10541" y="16243"/>
                  </a:lnTo>
                  <a:lnTo>
                    <a:pt x="9436" y="17297"/>
                  </a:lnTo>
                  <a:lnTo>
                    <a:pt x="9436" y="19913"/>
                  </a:lnTo>
                  <a:lnTo>
                    <a:pt x="10541" y="20967"/>
                  </a:lnTo>
                  <a:lnTo>
                    <a:pt x="12344" y="20967"/>
                  </a:lnTo>
                  <a:lnTo>
                    <a:pt x="13246" y="20967"/>
                  </a:lnTo>
                  <a:lnTo>
                    <a:pt x="15049" y="20967"/>
                  </a:lnTo>
                  <a:lnTo>
                    <a:pt x="16154" y="19913"/>
                  </a:lnTo>
                  <a:lnTo>
                    <a:pt x="16154" y="18605"/>
                  </a:lnTo>
                  <a:lnTo>
                    <a:pt x="16154" y="17297"/>
                  </a:lnTo>
                  <a:close/>
                </a:path>
                <a:path w="148590" h="21590">
                  <a:moveTo>
                    <a:pt x="16154" y="1054"/>
                  </a:moveTo>
                  <a:lnTo>
                    <a:pt x="15049" y="0"/>
                  </a:lnTo>
                  <a:lnTo>
                    <a:pt x="13246" y="0"/>
                  </a:lnTo>
                  <a:lnTo>
                    <a:pt x="12344" y="0"/>
                  </a:lnTo>
                  <a:lnTo>
                    <a:pt x="10541" y="0"/>
                  </a:lnTo>
                  <a:lnTo>
                    <a:pt x="9436" y="1054"/>
                  </a:lnTo>
                  <a:lnTo>
                    <a:pt x="9436" y="3670"/>
                  </a:lnTo>
                  <a:lnTo>
                    <a:pt x="10541" y="4724"/>
                  </a:lnTo>
                  <a:lnTo>
                    <a:pt x="12344" y="4724"/>
                  </a:lnTo>
                  <a:lnTo>
                    <a:pt x="13246" y="4724"/>
                  </a:lnTo>
                  <a:lnTo>
                    <a:pt x="15049" y="4724"/>
                  </a:lnTo>
                  <a:lnTo>
                    <a:pt x="16154" y="3670"/>
                  </a:lnTo>
                  <a:lnTo>
                    <a:pt x="16154" y="2362"/>
                  </a:lnTo>
                  <a:lnTo>
                    <a:pt x="16154" y="1054"/>
                  </a:lnTo>
                  <a:close/>
                </a:path>
                <a:path w="148590" h="21590">
                  <a:moveTo>
                    <a:pt x="19977" y="9182"/>
                  </a:moveTo>
                  <a:lnTo>
                    <a:pt x="18872" y="8128"/>
                  </a:lnTo>
                  <a:lnTo>
                    <a:pt x="16167" y="8128"/>
                  </a:lnTo>
                  <a:lnTo>
                    <a:pt x="15062" y="9182"/>
                  </a:lnTo>
                  <a:lnTo>
                    <a:pt x="15062" y="11798"/>
                  </a:lnTo>
                  <a:lnTo>
                    <a:pt x="16167" y="12852"/>
                  </a:lnTo>
                  <a:lnTo>
                    <a:pt x="18872" y="12852"/>
                  </a:lnTo>
                  <a:lnTo>
                    <a:pt x="19977" y="11798"/>
                  </a:lnTo>
                  <a:lnTo>
                    <a:pt x="19977" y="10490"/>
                  </a:lnTo>
                  <a:lnTo>
                    <a:pt x="19977" y="9182"/>
                  </a:lnTo>
                  <a:close/>
                </a:path>
                <a:path w="148590" h="21590">
                  <a:moveTo>
                    <a:pt x="25603" y="17297"/>
                  </a:moveTo>
                  <a:lnTo>
                    <a:pt x="24498" y="16243"/>
                  </a:lnTo>
                  <a:lnTo>
                    <a:pt x="22694" y="16243"/>
                  </a:lnTo>
                  <a:lnTo>
                    <a:pt x="21793" y="16243"/>
                  </a:lnTo>
                  <a:lnTo>
                    <a:pt x="19989" y="16243"/>
                  </a:lnTo>
                  <a:lnTo>
                    <a:pt x="18884" y="17297"/>
                  </a:lnTo>
                  <a:lnTo>
                    <a:pt x="18884" y="19913"/>
                  </a:lnTo>
                  <a:lnTo>
                    <a:pt x="19989" y="20967"/>
                  </a:lnTo>
                  <a:lnTo>
                    <a:pt x="21793" y="20967"/>
                  </a:lnTo>
                  <a:lnTo>
                    <a:pt x="22694" y="20967"/>
                  </a:lnTo>
                  <a:lnTo>
                    <a:pt x="24498" y="20967"/>
                  </a:lnTo>
                  <a:lnTo>
                    <a:pt x="25603" y="19913"/>
                  </a:lnTo>
                  <a:lnTo>
                    <a:pt x="25603" y="18605"/>
                  </a:lnTo>
                  <a:lnTo>
                    <a:pt x="25603" y="17297"/>
                  </a:lnTo>
                  <a:close/>
                </a:path>
                <a:path w="148590" h="21590">
                  <a:moveTo>
                    <a:pt x="25603" y="1054"/>
                  </a:moveTo>
                  <a:lnTo>
                    <a:pt x="24498" y="0"/>
                  </a:lnTo>
                  <a:lnTo>
                    <a:pt x="22694" y="0"/>
                  </a:lnTo>
                  <a:lnTo>
                    <a:pt x="21793" y="0"/>
                  </a:lnTo>
                  <a:lnTo>
                    <a:pt x="19989" y="0"/>
                  </a:lnTo>
                  <a:lnTo>
                    <a:pt x="18884" y="1054"/>
                  </a:lnTo>
                  <a:lnTo>
                    <a:pt x="18884" y="3670"/>
                  </a:lnTo>
                  <a:lnTo>
                    <a:pt x="19989" y="4724"/>
                  </a:lnTo>
                  <a:lnTo>
                    <a:pt x="21793" y="4724"/>
                  </a:lnTo>
                  <a:lnTo>
                    <a:pt x="22694" y="4724"/>
                  </a:lnTo>
                  <a:lnTo>
                    <a:pt x="24498" y="4724"/>
                  </a:lnTo>
                  <a:lnTo>
                    <a:pt x="25603" y="3670"/>
                  </a:lnTo>
                  <a:lnTo>
                    <a:pt x="25603" y="2362"/>
                  </a:lnTo>
                  <a:lnTo>
                    <a:pt x="25603" y="1054"/>
                  </a:lnTo>
                  <a:close/>
                </a:path>
                <a:path w="148590" h="21590">
                  <a:moveTo>
                    <a:pt x="29425" y="9182"/>
                  </a:moveTo>
                  <a:lnTo>
                    <a:pt x="28321" y="8128"/>
                  </a:lnTo>
                  <a:lnTo>
                    <a:pt x="25615" y="8128"/>
                  </a:lnTo>
                  <a:lnTo>
                    <a:pt x="24511" y="9182"/>
                  </a:lnTo>
                  <a:lnTo>
                    <a:pt x="24511" y="11798"/>
                  </a:lnTo>
                  <a:lnTo>
                    <a:pt x="25615" y="12852"/>
                  </a:lnTo>
                  <a:lnTo>
                    <a:pt x="28321" y="12852"/>
                  </a:lnTo>
                  <a:lnTo>
                    <a:pt x="29425" y="11798"/>
                  </a:lnTo>
                  <a:lnTo>
                    <a:pt x="29425" y="10490"/>
                  </a:lnTo>
                  <a:lnTo>
                    <a:pt x="29425" y="9182"/>
                  </a:lnTo>
                  <a:close/>
                </a:path>
                <a:path w="148590" h="21590">
                  <a:moveTo>
                    <a:pt x="35039" y="17297"/>
                  </a:moveTo>
                  <a:lnTo>
                    <a:pt x="33934" y="16243"/>
                  </a:lnTo>
                  <a:lnTo>
                    <a:pt x="32131" y="16243"/>
                  </a:lnTo>
                  <a:lnTo>
                    <a:pt x="31229" y="16243"/>
                  </a:lnTo>
                  <a:lnTo>
                    <a:pt x="29425" y="16243"/>
                  </a:lnTo>
                  <a:lnTo>
                    <a:pt x="28321" y="17297"/>
                  </a:lnTo>
                  <a:lnTo>
                    <a:pt x="28321" y="19913"/>
                  </a:lnTo>
                  <a:lnTo>
                    <a:pt x="29425" y="20967"/>
                  </a:lnTo>
                  <a:lnTo>
                    <a:pt x="31229" y="20967"/>
                  </a:lnTo>
                  <a:lnTo>
                    <a:pt x="32131" y="20967"/>
                  </a:lnTo>
                  <a:lnTo>
                    <a:pt x="33934" y="20967"/>
                  </a:lnTo>
                  <a:lnTo>
                    <a:pt x="35039" y="19913"/>
                  </a:lnTo>
                  <a:lnTo>
                    <a:pt x="35039" y="18605"/>
                  </a:lnTo>
                  <a:lnTo>
                    <a:pt x="35039" y="17297"/>
                  </a:lnTo>
                  <a:close/>
                </a:path>
                <a:path w="148590" h="21590">
                  <a:moveTo>
                    <a:pt x="35039" y="1054"/>
                  </a:moveTo>
                  <a:lnTo>
                    <a:pt x="33934" y="0"/>
                  </a:lnTo>
                  <a:lnTo>
                    <a:pt x="32131" y="0"/>
                  </a:lnTo>
                  <a:lnTo>
                    <a:pt x="31229" y="0"/>
                  </a:lnTo>
                  <a:lnTo>
                    <a:pt x="29425" y="0"/>
                  </a:lnTo>
                  <a:lnTo>
                    <a:pt x="28321" y="1054"/>
                  </a:lnTo>
                  <a:lnTo>
                    <a:pt x="28321" y="3670"/>
                  </a:lnTo>
                  <a:lnTo>
                    <a:pt x="29425" y="4724"/>
                  </a:lnTo>
                  <a:lnTo>
                    <a:pt x="31229" y="4724"/>
                  </a:lnTo>
                  <a:lnTo>
                    <a:pt x="32131" y="4724"/>
                  </a:lnTo>
                  <a:lnTo>
                    <a:pt x="33934" y="4724"/>
                  </a:lnTo>
                  <a:lnTo>
                    <a:pt x="35039" y="3670"/>
                  </a:lnTo>
                  <a:lnTo>
                    <a:pt x="35039" y="2362"/>
                  </a:lnTo>
                  <a:lnTo>
                    <a:pt x="35039" y="1054"/>
                  </a:lnTo>
                  <a:close/>
                </a:path>
                <a:path w="148590" h="21590">
                  <a:moveTo>
                    <a:pt x="38862" y="9182"/>
                  </a:moveTo>
                  <a:lnTo>
                    <a:pt x="37757" y="8128"/>
                  </a:lnTo>
                  <a:lnTo>
                    <a:pt x="35052" y="8128"/>
                  </a:lnTo>
                  <a:lnTo>
                    <a:pt x="33947" y="9182"/>
                  </a:lnTo>
                  <a:lnTo>
                    <a:pt x="33947" y="11798"/>
                  </a:lnTo>
                  <a:lnTo>
                    <a:pt x="35052" y="12852"/>
                  </a:lnTo>
                  <a:lnTo>
                    <a:pt x="37757" y="12852"/>
                  </a:lnTo>
                  <a:lnTo>
                    <a:pt x="38862" y="11798"/>
                  </a:lnTo>
                  <a:lnTo>
                    <a:pt x="38862" y="10490"/>
                  </a:lnTo>
                  <a:lnTo>
                    <a:pt x="38862" y="9182"/>
                  </a:lnTo>
                  <a:close/>
                </a:path>
                <a:path w="148590" h="21590">
                  <a:moveTo>
                    <a:pt x="44488" y="17297"/>
                  </a:moveTo>
                  <a:lnTo>
                    <a:pt x="43383" y="16243"/>
                  </a:lnTo>
                  <a:lnTo>
                    <a:pt x="41579" y="16243"/>
                  </a:lnTo>
                  <a:lnTo>
                    <a:pt x="40678" y="16243"/>
                  </a:lnTo>
                  <a:lnTo>
                    <a:pt x="38874" y="16243"/>
                  </a:lnTo>
                  <a:lnTo>
                    <a:pt x="37769" y="17297"/>
                  </a:lnTo>
                  <a:lnTo>
                    <a:pt x="37769" y="19913"/>
                  </a:lnTo>
                  <a:lnTo>
                    <a:pt x="38874" y="20967"/>
                  </a:lnTo>
                  <a:lnTo>
                    <a:pt x="40678" y="20967"/>
                  </a:lnTo>
                  <a:lnTo>
                    <a:pt x="41579" y="20967"/>
                  </a:lnTo>
                  <a:lnTo>
                    <a:pt x="43383" y="20967"/>
                  </a:lnTo>
                  <a:lnTo>
                    <a:pt x="44488" y="19913"/>
                  </a:lnTo>
                  <a:lnTo>
                    <a:pt x="44488" y="18605"/>
                  </a:lnTo>
                  <a:lnTo>
                    <a:pt x="44488" y="17297"/>
                  </a:lnTo>
                  <a:close/>
                </a:path>
                <a:path w="148590" h="21590">
                  <a:moveTo>
                    <a:pt x="44488" y="1054"/>
                  </a:moveTo>
                  <a:lnTo>
                    <a:pt x="43383" y="0"/>
                  </a:lnTo>
                  <a:lnTo>
                    <a:pt x="41579" y="0"/>
                  </a:lnTo>
                  <a:lnTo>
                    <a:pt x="40678" y="0"/>
                  </a:lnTo>
                  <a:lnTo>
                    <a:pt x="38874" y="0"/>
                  </a:lnTo>
                  <a:lnTo>
                    <a:pt x="37769" y="1054"/>
                  </a:lnTo>
                  <a:lnTo>
                    <a:pt x="37769" y="3670"/>
                  </a:lnTo>
                  <a:lnTo>
                    <a:pt x="38874" y="4724"/>
                  </a:lnTo>
                  <a:lnTo>
                    <a:pt x="40678" y="4724"/>
                  </a:lnTo>
                  <a:lnTo>
                    <a:pt x="41579" y="4724"/>
                  </a:lnTo>
                  <a:lnTo>
                    <a:pt x="43383" y="4724"/>
                  </a:lnTo>
                  <a:lnTo>
                    <a:pt x="44488" y="3670"/>
                  </a:lnTo>
                  <a:lnTo>
                    <a:pt x="44488" y="2362"/>
                  </a:lnTo>
                  <a:lnTo>
                    <a:pt x="44488" y="1054"/>
                  </a:lnTo>
                  <a:close/>
                </a:path>
                <a:path w="148590" h="21590">
                  <a:moveTo>
                    <a:pt x="48310" y="9182"/>
                  </a:moveTo>
                  <a:lnTo>
                    <a:pt x="47205" y="8128"/>
                  </a:lnTo>
                  <a:lnTo>
                    <a:pt x="44500" y="8128"/>
                  </a:lnTo>
                  <a:lnTo>
                    <a:pt x="43395" y="9182"/>
                  </a:lnTo>
                  <a:lnTo>
                    <a:pt x="43395" y="11798"/>
                  </a:lnTo>
                  <a:lnTo>
                    <a:pt x="44500" y="12852"/>
                  </a:lnTo>
                  <a:lnTo>
                    <a:pt x="47205" y="12852"/>
                  </a:lnTo>
                  <a:lnTo>
                    <a:pt x="48310" y="11798"/>
                  </a:lnTo>
                  <a:lnTo>
                    <a:pt x="48310" y="10490"/>
                  </a:lnTo>
                  <a:lnTo>
                    <a:pt x="48310" y="9182"/>
                  </a:lnTo>
                  <a:close/>
                </a:path>
                <a:path w="148590" h="21590">
                  <a:moveTo>
                    <a:pt x="53936" y="17297"/>
                  </a:moveTo>
                  <a:lnTo>
                    <a:pt x="52832" y="16243"/>
                  </a:lnTo>
                  <a:lnTo>
                    <a:pt x="51015" y="16243"/>
                  </a:lnTo>
                  <a:lnTo>
                    <a:pt x="50126" y="16243"/>
                  </a:lnTo>
                  <a:lnTo>
                    <a:pt x="48310" y="16243"/>
                  </a:lnTo>
                  <a:lnTo>
                    <a:pt x="47205" y="17297"/>
                  </a:lnTo>
                  <a:lnTo>
                    <a:pt x="47205" y="19913"/>
                  </a:lnTo>
                  <a:lnTo>
                    <a:pt x="48310" y="20967"/>
                  </a:lnTo>
                  <a:lnTo>
                    <a:pt x="50126" y="20967"/>
                  </a:lnTo>
                  <a:lnTo>
                    <a:pt x="51015" y="20967"/>
                  </a:lnTo>
                  <a:lnTo>
                    <a:pt x="52832" y="20967"/>
                  </a:lnTo>
                  <a:lnTo>
                    <a:pt x="53936" y="19913"/>
                  </a:lnTo>
                  <a:lnTo>
                    <a:pt x="53936" y="18605"/>
                  </a:lnTo>
                  <a:lnTo>
                    <a:pt x="53936" y="17297"/>
                  </a:lnTo>
                  <a:close/>
                </a:path>
                <a:path w="148590" h="21590">
                  <a:moveTo>
                    <a:pt x="53936" y="1054"/>
                  </a:moveTo>
                  <a:lnTo>
                    <a:pt x="52832" y="0"/>
                  </a:lnTo>
                  <a:lnTo>
                    <a:pt x="51015" y="0"/>
                  </a:lnTo>
                  <a:lnTo>
                    <a:pt x="50126" y="0"/>
                  </a:lnTo>
                  <a:lnTo>
                    <a:pt x="48310" y="0"/>
                  </a:lnTo>
                  <a:lnTo>
                    <a:pt x="47205" y="1054"/>
                  </a:lnTo>
                  <a:lnTo>
                    <a:pt x="47205" y="3670"/>
                  </a:lnTo>
                  <a:lnTo>
                    <a:pt x="48310" y="4724"/>
                  </a:lnTo>
                  <a:lnTo>
                    <a:pt x="50126" y="4724"/>
                  </a:lnTo>
                  <a:lnTo>
                    <a:pt x="51015" y="4724"/>
                  </a:lnTo>
                  <a:lnTo>
                    <a:pt x="52832" y="4724"/>
                  </a:lnTo>
                  <a:lnTo>
                    <a:pt x="53936" y="3670"/>
                  </a:lnTo>
                  <a:lnTo>
                    <a:pt x="53936" y="2362"/>
                  </a:lnTo>
                  <a:lnTo>
                    <a:pt x="53936" y="1054"/>
                  </a:lnTo>
                  <a:close/>
                </a:path>
                <a:path w="148590" h="21590">
                  <a:moveTo>
                    <a:pt x="57746" y="9182"/>
                  </a:moveTo>
                  <a:lnTo>
                    <a:pt x="56642" y="8128"/>
                  </a:lnTo>
                  <a:lnTo>
                    <a:pt x="53936" y="8128"/>
                  </a:lnTo>
                  <a:lnTo>
                    <a:pt x="52832" y="9182"/>
                  </a:lnTo>
                  <a:lnTo>
                    <a:pt x="52832" y="11798"/>
                  </a:lnTo>
                  <a:lnTo>
                    <a:pt x="53936" y="12852"/>
                  </a:lnTo>
                  <a:lnTo>
                    <a:pt x="56642" y="12852"/>
                  </a:lnTo>
                  <a:lnTo>
                    <a:pt x="57746" y="11798"/>
                  </a:lnTo>
                  <a:lnTo>
                    <a:pt x="57746" y="10490"/>
                  </a:lnTo>
                  <a:lnTo>
                    <a:pt x="57746" y="9182"/>
                  </a:lnTo>
                  <a:close/>
                </a:path>
                <a:path w="148590" h="21590">
                  <a:moveTo>
                    <a:pt x="63373" y="17297"/>
                  </a:moveTo>
                  <a:lnTo>
                    <a:pt x="62268" y="16243"/>
                  </a:lnTo>
                  <a:lnTo>
                    <a:pt x="60464" y="16243"/>
                  </a:lnTo>
                  <a:lnTo>
                    <a:pt x="59563" y="16243"/>
                  </a:lnTo>
                  <a:lnTo>
                    <a:pt x="57759" y="16243"/>
                  </a:lnTo>
                  <a:lnTo>
                    <a:pt x="56654" y="17297"/>
                  </a:lnTo>
                  <a:lnTo>
                    <a:pt x="56654" y="19913"/>
                  </a:lnTo>
                  <a:lnTo>
                    <a:pt x="57759" y="20967"/>
                  </a:lnTo>
                  <a:lnTo>
                    <a:pt x="59563" y="20967"/>
                  </a:lnTo>
                  <a:lnTo>
                    <a:pt x="60464" y="20967"/>
                  </a:lnTo>
                  <a:lnTo>
                    <a:pt x="62268" y="20967"/>
                  </a:lnTo>
                  <a:lnTo>
                    <a:pt x="63373" y="19913"/>
                  </a:lnTo>
                  <a:lnTo>
                    <a:pt x="63373" y="18605"/>
                  </a:lnTo>
                  <a:lnTo>
                    <a:pt x="63373" y="17297"/>
                  </a:lnTo>
                  <a:close/>
                </a:path>
                <a:path w="148590" h="21590">
                  <a:moveTo>
                    <a:pt x="63373" y="1054"/>
                  </a:moveTo>
                  <a:lnTo>
                    <a:pt x="62268" y="0"/>
                  </a:lnTo>
                  <a:lnTo>
                    <a:pt x="60464" y="0"/>
                  </a:lnTo>
                  <a:lnTo>
                    <a:pt x="59563" y="0"/>
                  </a:lnTo>
                  <a:lnTo>
                    <a:pt x="57759" y="0"/>
                  </a:lnTo>
                  <a:lnTo>
                    <a:pt x="56654" y="1054"/>
                  </a:lnTo>
                  <a:lnTo>
                    <a:pt x="56654" y="3670"/>
                  </a:lnTo>
                  <a:lnTo>
                    <a:pt x="57759" y="4724"/>
                  </a:lnTo>
                  <a:lnTo>
                    <a:pt x="59563" y="4724"/>
                  </a:lnTo>
                  <a:lnTo>
                    <a:pt x="60464" y="4724"/>
                  </a:lnTo>
                  <a:lnTo>
                    <a:pt x="62268" y="4724"/>
                  </a:lnTo>
                  <a:lnTo>
                    <a:pt x="63373" y="3670"/>
                  </a:lnTo>
                  <a:lnTo>
                    <a:pt x="63373" y="2362"/>
                  </a:lnTo>
                  <a:lnTo>
                    <a:pt x="63373" y="1054"/>
                  </a:lnTo>
                  <a:close/>
                </a:path>
                <a:path w="148590" h="21590">
                  <a:moveTo>
                    <a:pt x="67195" y="9182"/>
                  </a:moveTo>
                  <a:lnTo>
                    <a:pt x="66090" y="8128"/>
                  </a:lnTo>
                  <a:lnTo>
                    <a:pt x="63385" y="8128"/>
                  </a:lnTo>
                  <a:lnTo>
                    <a:pt x="62280" y="9182"/>
                  </a:lnTo>
                  <a:lnTo>
                    <a:pt x="62280" y="11798"/>
                  </a:lnTo>
                  <a:lnTo>
                    <a:pt x="63385" y="12852"/>
                  </a:lnTo>
                  <a:lnTo>
                    <a:pt x="66090" y="12852"/>
                  </a:lnTo>
                  <a:lnTo>
                    <a:pt x="67195" y="11798"/>
                  </a:lnTo>
                  <a:lnTo>
                    <a:pt x="67195" y="10490"/>
                  </a:lnTo>
                  <a:lnTo>
                    <a:pt x="67195" y="9182"/>
                  </a:lnTo>
                  <a:close/>
                </a:path>
                <a:path w="148590" h="21590">
                  <a:moveTo>
                    <a:pt x="72821" y="17297"/>
                  </a:moveTo>
                  <a:lnTo>
                    <a:pt x="71716" y="16243"/>
                  </a:lnTo>
                  <a:lnTo>
                    <a:pt x="69913" y="16243"/>
                  </a:lnTo>
                  <a:lnTo>
                    <a:pt x="69011" y="16243"/>
                  </a:lnTo>
                  <a:lnTo>
                    <a:pt x="67208" y="16243"/>
                  </a:lnTo>
                  <a:lnTo>
                    <a:pt x="66103" y="17297"/>
                  </a:lnTo>
                  <a:lnTo>
                    <a:pt x="66103" y="19913"/>
                  </a:lnTo>
                  <a:lnTo>
                    <a:pt x="67208" y="20967"/>
                  </a:lnTo>
                  <a:lnTo>
                    <a:pt x="69011" y="20967"/>
                  </a:lnTo>
                  <a:lnTo>
                    <a:pt x="69913" y="20967"/>
                  </a:lnTo>
                  <a:lnTo>
                    <a:pt x="71716" y="20967"/>
                  </a:lnTo>
                  <a:lnTo>
                    <a:pt x="72821" y="19913"/>
                  </a:lnTo>
                  <a:lnTo>
                    <a:pt x="72821" y="18605"/>
                  </a:lnTo>
                  <a:lnTo>
                    <a:pt x="72821" y="17297"/>
                  </a:lnTo>
                  <a:close/>
                </a:path>
                <a:path w="148590" h="21590">
                  <a:moveTo>
                    <a:pt x="72821" y="1054"/>
                  </a:moveTo>
                  <a:lnTo>
                    <a:pt x="71716" y="0"/>
                  </a:lnTo>
                  <a:lnTo>
                    <a:pt x="69913" y="0"/>
                  </a:lnTo>
                  <a:lnTo>
                    <a:pt x="69011" y="0"/>
                  </a:lnTo>
                  <a:lnTo>
                    <a:pt x="67208" y="0"/>
                  </a:lnTo>
                  <a:lnTo>
                    <a:pt x="66103" y="1054"/>
                  </a:lnTo>
                  <a:lnTo>
                    <a:pt x="66103" y="3670"/>
                  </a:lnTo>
                  <a:lnTo>
                    <a:pt x="67208" y="4724"/>
                  </a:lnTo>
                  <a:lnTo>
                    <a:pt x="69011" y="4724"/>
                  </a:lnTo>
                  <a:lnTo>
                    <a:pt x="69913" y="4724"/>
                  </a:lnTo>
                  <a:lnTo>
                    <a:pt x="71716" y="4724"/>
                  </a:lnTo>
                  <a:lnTo>
                    <a:pt x="72821" y="3670"/>
                  </a:lnTo>
                  <a:lnTo>
                    <a:pt x="72821" y="2362"/>
                  </a:lnTo>
                  <a:lnTo>
                    <a:pt x="72821" y="1054"/>
                  </a:lnTo>
                  <a:close/>
                </a:path>
                <a:path w="148590" h="21590">
                  <a:moveTo>
                    <a:pt x="76631" y="9182"/>
                  </a:moveTo>
                  <a:lnTo>
                    <a:pt x="75526" y="8128"/>
                  </a:lnTo>
                  <a:lnTo>
                    <a:pt x="72821" y="8128"/>
                  </a:lnTo>
                  <a:lnTo>
                    <a:pt x="71716" y="9182"/>
                  </a:lnTo>
                  <a:lnTo>
                    <a:pt x="71716" y="11798"/>
                  </a:lnTo>
                  <a:lnTo>
                    <a:pt x="72821" y="12852"/>
                  </a:lnTo>
                  <a:lnTo>
                    <a:pt x="75526" y="12852"/>
                  </a:lnTo>
                  <a:lnTo>
                    <a:pt x="76631" y="11798"/>
                  </a:lnTo>
                  <a:lnTo>
                    <a:pt x="76631" y="10490"/>
                  </a:lnTo>
                  <a:lnTo>
                    <a:pt x="76631" y="9182"/>
                  </a:lnTo>
                  <a:close/>
                </a:path>
                <a:path w="148590" h="21590">
                  <a:moveTo>
                    <a:pt x="82257" y="17297"/>
                  </a:moveTo>
                  <a:lnTo>
                    <a:pt x="81153" y="16243"/>
                  </a:lnTo>
                  <a:lnTo>
                    <a:pt x="79349" y="16243"/>
                  </a:lnTo>
                  <a:lnTo>
                    <a:pt x="78447" y="16243"/>
                  </a:lnTo>
                  <a:lnTo>
                    <a:pt x="76644" y="16243"/>
                  </a:lnTo>
                  <a:lnTo>
                    <a:pt x="75539" y="17297"/>
                  </a:lnTo>
                  <a:lnTo>
                    <a:pt x="75539" y="19913"/>
                  </a:lnTo>
                  <a:lnTo>
                    <a:pt x="76644" y="20967"/>
                  </a:lnTo>
                  <a:lnTo>
                    <a:pt x="78447" y="20967"/>
                  </a:lnTo>
                  <a:lnTo>
                    <a:pt x="79349" y="20967"/>
                  </a:lnTo>
                  <a:lnTo>
                    <a:pt x="81153" y="20967"/>
                  </a:lnTo>
                  <a:lnTo>
                    <a:pt x="82257" y="19913"/>
                  </a:lnTo>
                  <a:lnTo>
                    <a:pt x="82257" y="18605"/>
                  </a:lnTo>
                  <a:lnTo>
                    <a:pt x="82257" y="17297"/>
                  </a:lnTo>
                  <a:close/>
                </a:path>
                <a:path w="148590" h="21590">
                  <a:moveTo>
                    <a:pt x="82257" y="1054"/>
                  </a:moveTo>
                  <a:lnTo>
                    <a:pt x="81153" y="0"/>
                  </a:lnTo>
                  <a:lnTo>
                    <a:pt x="79349" y="0"/>
                  </a:lnTo>
                  <a:lnTo>
                    <a:pt x="78447" y="0"/>
                  </a:lnTo>
                  <a:lnTo>
                    <a:pt x="76644" y="0"/>
                  </a:lnTo>
                  <a:lnTo>
                    <a:pt x="75539" y="1054"/>
                  </a:lnTo>
                  <a:lnTo>
                    <a:pt x="75539" y="3670"/>
                  </a:lnTo>
                  <a:lnTo>
                    <a:pt x="76644" y="4724"/>
                  </a:lnTo>
                  <a:lnTo>
                    <a:pt x="78447" y="4724"/>
                  </a:lnTo>
                  <a:lnTo>
                    <a:pt x="79349" y="4724"/>
                  </a:lnTo>
                  <a:lnTo>
                    <a:pt x="81153" y="4724"/>
                  </a:lnTo>
                  <a:lnTo>
                    <a:pt x="82257" y="3670"/>
                  </a:lnTo>
                  <a:lnTo>
                    <a:pt x="82257" y="2362"/>
                  </a:lnTo>
                  <a:lnTo>
                    <a:pt x="82257" y="1054"/>
                  </a:lnTo>
                  <a:close/>
                </a:path>
                <a:path w="148590" h="21590">
                  <a:moveTo>
                    <a:pt x="86080" y="9182"/>
                  </a:moveTo>
                  <a:lnTo>
                    <a:pt x="84975" y="8128"/>
                  </a:lnTo>
                  <a:lnTo>
                    <a:pt x="82270" y="8128"/>
                  </a:lnTo>
                  <a:lnTo>
                    <a:pt x="81165" y="9182"/>
                  </a:lnTo>
                  <a:lnTo>
                    <a:pt x="81165" y="11798"/>
                  </a:lnTo>
                  <a:lnTo>
                    <a:pt x="82270" y="12852"/>
                  </a:lnTo>
                  <a:lnTo>
                    <a:pt x="84975" y="12852"/>
                  </a:lnTo>
                  <a:lnTo>
                    <a:pt x="86080" y="11798"/>
                  </a:lnTo>
                  <a:lnTo>
                    <a:pt x="86080" y="10490"/>
                  </a:lnTo>
                  <a:lnTo>
                    <a:pt x="86080" y="9182"/>
                  </a:lnTo>
                  <a:close/>
                </a:path>
                <a:path w="148590" h="21590">
                  <a:moveTo>
                    <a:pt x="91706" y="17297"/>
                  </a:moveTo>
                  <a:lnTo>
                    <a:pt x="90601" y="16243"/>
                  </a:lnTo>
                  <a:lnTo>
                    <a:pt x="88798" y="16243"/>
                  </a:lnTo>
                  <a:lnTo>
                    <a:pt x="87896" y="16243"/>
                  </a:lnTo>
                  <a:lnTo>
                    <a:pt x="86093" y="16243"/>
                  </a:lnTo>
                  <a:lnTo>
                    <a:pt x="84988" y="17297"/>
                  </a:lnTo>
                  <a:lnTo>
                    <a:pt x="84988" y="19913"/>
                  </a:lnTo>
                  <a:lnTo>
                    <a:pt x="86093" y="20967"/>
                  </a:lnTo>
                  <a:lnTo>
                    <a:pt x="87896" y="20967"/>
                  </a:lnTo>
                  <a:lnTo>
                    <a:pt x="88798" y="20967"/>
                  </a:lnTo>
                  <a:lnTo>
                    <a:pt x="90601" y="20967"/>
                  </a:lnTo>
                  <a:lnTo>
                    <a:pt x="91706" y="19913"/>
                  </a:lnTo>
                  <a:lnTo>
                    <a:pt x="91706" y="18605"/>
                  </a:lnTo>
                  <a:lnTo>
                    <a:pt x="91706" y="17297"/>
                  </a:lnTo>
                  <a:close/>
                </a:path>
                <a:path w="148590" h="21590">
                  <a:moveTo>
                    <a:pt x="91706" y="1054"/>
                  </a:moveTo>
                  <a:lnTo>
                    <a:pt x="90601" y="0"/>
                  </a:lnTo>
                  <a:lnTo>
                    <a:pt x="88798" y="0"/>
                  </a:lnTo>
                  <a:lnTo>
                    <a:pt x="87896" y="0"/>
                  </a:lnTo>
                  <a:lnTo>
                    <a:pt x="86093" y="0"/>
                  </a:lnTo>
                  <a:lnTo>
                    <a:pt x="84988" y="1054"/>
                  </a:lnTo>
                  <a:lnTo>
                    <a:pt x="84988" y="3670"/>
                  </a:lnTo>
                  <a:lnTo>
                    <a:pt x="86093" y="4724"/>
                  </a:lnTo>
                  <a:lnTo>
                    <a:pt x="87896" y="4724"/>
                  </a:lnTo>
                  <a:lnTo>
                    <a:pt x="88798" y="4724"/>
                  </a:lnTo>
                  <a:lnTo>
                    <a:pt x="90601" y="4724"/>
                  </a:lnTo>
                  <a:lnTo>
                    <a:pt x="91706" y="3670"/>
                  </a:lnTo>
                  <a:lnTo>
                    <a:pt x="91706" y="2362"/>
                  </a:lnTo>
                  <a:lnTo>
                    <a:pt x="91706" y="1054"/>
                  </a:lnTo>
                  <a:close/>
                </a:path>
                <a:path w="148590" h="21590">
                  <a:moveTo>
                    <a:pt x="95516" y="9182"/>
                  </a:moveTo>
                  <a:lnTo>
                    <a:pt x="94411" y="8128"/>
                  </a:lnTo>
                  <a:lnTo>
                    <a:pt x="91706" y="8128"/>
                  </a:lnTo>
                  <a:lnTo>
                    <a:pt x="90601" y="9182"/>
                  </a:lnTo>
                  <a:lnTo>
                    <a:pt x="90601" y="11798"/>
                  </a:lnTo>
                  <a:lnTo>
                    <a:pt x="91706" y="12852"/>
                  </a:lnTo>
                  <a:lnTo>
                    <a:pt x="94411" y="12852"/>
                  </a:lnTo>
                  <a:lnTo>
                    <a:pt x="95516" y="11798"/>
                  </a:lnTo>
                  <a:lnTo>
                    <a:pt x="95516" y="10490"/>
                  </a:lnTo>
                  <a:lnTo>
                    <a:pt x="95516" y="9182"/>
                  </a:lnTo>
                  <a:close/>
                </a:path>
                <a:path w="148590" h="21590">
                  <a:moveTo>
                    <a:pt x="101142" y="17297"/>
                  </a:moveTo>
                  <a:lnTo>
                    <a:pt x="100037" y="16243"/>
                  </a:lnTo>
                  <a:lnTo>
                    <a:pt x="98234" y="16243"/>
                  </a:lnTo>
                  <a:lnTo>
                    <a:pt x="97332" y="16243"/>
                  </a:lnTo>
                  <a:lnTo>
                    <a:pt x="95529" y="16243"/>
                  </a:lnTo>
                  <a:lnTo>
                    <a:pt x="94424" y="17297"/>
                  </a:lnTo>
                  <a:lnTo>
                    <a:pt x="94424" y="19913"/>
                  </a:lnTo>
                  <a:lnTo>
                    <a:pt x="95529" y="20967"/>
                  </a:lnTo>
                  <a:lnTo>
                    <a:pt x="97332" y="20967"/>
                  </a:lnTo>
                  <a:lnTo>
                    <a:pt x="98234" y="20967"/>
                  </a:lnTo>
                  <a:lnTo>
                    <a:pt x="100037" y="20967"/>
                  </a:lnTo>
                  <a:lnTo>
                    <a:pt x="101142" y="19913"/>
                  </a:lnTo>
                  <a:lnTo>
                    <a:pt x="101142" y="18605"/>
                  </a:lnTo>
                  <a:lnTo>
                    <a:pt x="101142" y="17297"/>
                  </a:lnTo>
                  <a:close/>
                </a:path>
                <a:path w="148590" h="21590">
                  <a:moveTo>
                    <a:pt x="101142" y="1054"/>
                  </a:moveTo>
                  <a:lnTo>
                    <a:pt x="100037" y="0"/>
                  </a:lnTo>
                  <a:lnTo>
                    <a:pt x="98234" y="0"/>
                  </a:lnTo>
                  <a:lnTo>
                    <a:pt x="97332" y="0"/>
                  </a:lnTo>
                  <a:lnTo>
                    <a:pt x="95529" y="0"/>
                  </a:lnTo>
                  <a:lnTo>
                    <a:pt x="94424" y="1054"/>
                  </a:lnTo>
                  <a:lnTo>
                    <a:pt x="94424" y="3670"/>
                  </a:lnTo>
                  <a:lnTo>
                    <a:pt x="95529" y="4724"/>
                  </a:lnTo>
                  <a:lnTo>
                    <a:pt x="97332" y="4724"/>
                  </a:lnTo>
                  <a:lnTo>
                    <a:pt x="98234" y="4724"/>
                  </a:lnTo>
                  <a:lnTo>
                    <a:pt x="100037" y="4724"/>
                  </a:lnTo>
                  <a:lnTo>
                    <a:pt x="101142" y="3670"/>
                  </a:lnTo>
                  <a:lnTo>
                    <a:pt x="101142" y="2362"/>
                  </a:lnTo>
                  <a:lnTo>
                    <a:pt x="101142" y="1054"/>
                  </a:lnTo>
                  <a:close/>
                </a:path>
                <a:path w="148590" h="21590">
                  <a:moveTo>
                    <a:pt x="104965" y="9182"/>
                  </a:moveTo>
                  <a:lnTo>
                    <a:pt x="103860" y="8128"/>
                  </a:lnTo>
                  <a:lnTo>
                    <a:pt x="101155" y="8128"/>
                  </a:lnTo>
                  <a:lnTo>
                    <a:pt x="100050" y="9182"/>
                  </a:lnTo>
                  <a:lnTo>
                    <a:pt x="100050" y="11798"/>
                  </a:lnTo>
                  <a:lnTo>
                    <a:pt x="101155" y="12852"/>
                  </a:lnTo>
                  <a:lnTo>
                    <a:pt x="103860" y="12852"/>
                  </a:lnTo>
                  <a:lnTo>
                    <a:pt x="104965" y="11798"/>
                  </a:lnTo>
                  <a:lnTo>
                    <a:pt x="104965" y="10490"/>
                  </a:lnTo>
                  <a:lnTo>
                    <a:pt x="104965" y="9182"/>
                  </a:lnTo>
                  <a:close/>
                </a:path>
                <a:path w="148590" h="21590">
                  <a:moveTo>
                    <a:pt x="110591" y="17297"/>
                  </a:moveTo>
                  <a:lnTo>
                    <a:pt x="109486" y="16243"/>
                  </a:lnTo>
                  <a:lnTo>
                    <a:pt x="107683" y="16243"/>
                  </a:lnTo>
                  <a:lnTo>
                    <a:pt x="106781" y="16243"/>
                  </a:lnTo>
                  <a:lnTo>
                    <a:pt x="104978" y="16243"/>
                  </a:lnTo>
                  <a:lnTo>
                    <a:pt x="103873" y="17297"/>
                  </a:lnTo>
                  <a:lnTo>
                    <a:pt x="103873" y="19913"/>
                  </a:lnTo>
                  <a:lnTo>
                    <a:pt x="104978" y="20967"/>
                  </a:lnTo>
                  <a:lnTo>
                    <a:pt x="106781" y="20967"/>
                  </a:lnTo>
                  <a:lnTo>
                    <a:pt x="107683" y="20967"/>
                  </a:lnTo>
                  <a:lnTo>
                    <a:pt x="109486" y="20967"/>
                  </a:lnTo>
                  <a:lnTo>
                    <a:pt x="110591" y="19913"/>
                  </a:lnTo>
                  <a:lnTo>
                    <a:pt x="110591" y="18605"/>
                  </a:lnTo>
                  <a:lnTo>
                    <a:pt x="110591" y="17297"/>
                  </a:lnTo>
                  <a:close/>
                </a:path>
                <a:path w="148590" h="21590">
                  <a:moveTo>
                    <a:pt x="110591" y="1054"/>
                  </a:moveTo>
                  <a:lnTo>
                    <a:pt x="109486" y="0"/>
                  </a:lnTo>
                  <a:lnTo>
                    <a:pt x="107683" y="0"/>
                  </a:lnTo>
                  <a:lnTo>
                    <a:pt x="106781" y="0"/>
                  </a:lnTo>
                  <a:lnTo>
                    <a:pt x="104978" y="0"/>
                  </a:lnTo>
                  <a:lnTo>
                    <a:pt x="103873" y="1054"/>
                  </a:lnTo>
                  <a:lnTo>
                    <a:pt x="103873" y="3670"/>
                  </a:lnTo>
                  <a:lnTo>
                    <a:pt x="104978" y="4724"/>
                  </a:lnTo>
                  <a:lnTo>
                    <a:pt x="106781" y="4724"/>
                  </a:lnTo>
                  <a:lnTo>
                    <a:pt x="107683" y="4724"/>
                  </a:lnTo>
                  <a:lnTo>
                    <a:pt x="109486" y="4724"/>
                  </a:lnTo>
                  <a:lnTo>
                    <a:pt x="110591" y="3670"/>
                  </a:lnTo>
                  <a:lnTo>
                    <a:pt x="110591" y="2362"/>
                  </a:lnTo>
                  <a:lnTo>
                    <a:pt x="110591" y="1054"/>
                  </a:lnTo>
                  <a:close/>
                </a:path>
                <a:path w="148590" h="21590">
                  <a:moveTo>
                    <a:pt x="114414" y="9182"/>
                  </a:moveTo>
                  <a:lnTo>
                    <a:pt x="113309" y="8128"/>
                  </a:lnTo>
                  <a:lnTo>
                    <a:pt x="110604" y="8128"/>
                  </a:lnTo>
                  <a:lnTo>
                    <a:pt x="109499" y="9182"/>
                  </a:lnTo>
                  <a:lnTo>
                    <a:pt x="109499" y="11798"/>
                  </a:lnTo>
                  <a:lnTo>
                    <a:pt x="110604" y="12852"/>
                  </a:lnTo>
                  <a:lnTo>
                    <a:pt x="113309" y="12852"/>
                  </a:lnTo>
                  <a:lnTo>
                    <a:pt x="114414" y="11798"/>
                  </a:lnTo>
                  <a:lnTo>
                    <a:pt x="114414" y="10490"/>
                  </a:lnTo>
                  <a:lnTo>
                    <a:pt x="114414" y="9182"/>
                  </a:lnTo>
                  <a:close/>
                </a:path>
                <a:path w="148590" h="21590">
                  <a:moveTo>
                    <a:pt x="120027" y="17297"/>
                  </a:moveTo>
                  <a:lnTo>
                    <a:pt x="118922" y="16243"/>
                  </a:lnTo>
                  <a:lnTo>
                    <a:pt x="117119" y="16243"/>
                  </a:lnTo>
                  <a:lnTo>
                    <a:pt x="116217" y="16243"/>
                  </a:lnTo>
                  <a:lnTo>
                    <a:pt x="114414" y="16243"/>
                  </a:lnTo>
                  <a:lnTo>
                    <a:pt x="113309" y="17297"/>
                  </a:lnTo>
                  <a:lnTo>
                    <a:pt x="113309" y="19913"/>
                  </a:lnTo>
                  <a:lnTo>
                    <a:pt x="114414" y="20967"/>
                  </a:lnTo>
                  <a:lnTo>
                    <a:pt x="116217" y="20967"/>
                  </a:lnTo>
                  <a:lnTo>
                    <a:pt x="117119" y="20967"/>
                  </a:lnTo>
                  <a:lnTo>
                    <a:pt x="118922" y="20967"/>
                  </a:lnTo>
                  <a:lnTo>
                    <a:pt x="120027" y="19913"/>
                  </a:lnTo>
                  <a:lnTo>
                    <a:pt x="120027" y="18605"/>
                  </a:lnTo>
                  <a:lnTo>
                    <a:pt x="120027" y="17297"/>
                  </a:lnTo>
                  <a:close/>
                </a:path>
                <a:path w="148590" h="21590">
                  <a:moveTo>
                    <a:pt x="120027" y="1054"/>
                  </a:moveTo>
                  <a:lnTo>
                    <a:pt x="118922" y="0"/>
                  </a:lnTo>
                  <a:lnTo>
                    <a:pt x="117119" y="0"/>
                  </a:lnTo>
                  <a:lnTo>
                    <a:pt x="116217" y="0"/>
                  </a:lnTo>
                  <a:lnTo>
                    <a:pt x="114414" y="0"/>
                  </a:lnTo>
                  <a:lnTo>
                    <a:pt x="113309" y="1054"/>
                  </a:lnTo>
                  <a:lnTo>
                    <a:pt x="113309" y="3670"/>
                  </a:lnTo>
                  <a:lnTo>
                    <a:pt x="114414" y="4724"/>
                  </a:lnTo>
                  <a:lnTo>
                    <a:pt x="116217" y="4724"/>
                  </a:lnTo>
                  <a:lnTo>
                    <a:pt x="117119" y="4724"/>
                  </a:lnTo>
                  <a:lnTo>
                    <a:pt x="118922" y="4724"/>
                  </a:lnTo>
                  <a:lnTo>
                    <a:pt x="120027" y="3670"/>
                  </a:lnTo>
                  <a:lnTo>
                    <a:pt x="120027" y="2362"/>
                  </a:lnTo>
                  <a:lnTo>
                    <a:pt x="120027" y="1054"/>
                  </a:lnTo>
                  <a:close/>
                </a:path>
                <a:path w="148590" h="21590">
                  <a:moveTo>
                    <a:pt x="123850" y="9182"/>
                  </a:moveTo>
                  <a:lnTo>
                    <a:pt x="122745" y="8128"/>
                  </a:lnTo>
                  <a:lnTo>
                    <a:pt x="120040" y="8128"/>
                  </a:lnTo>
                  <a:lnTo>
                    <a:pt x="118935" y="9182"/>
                  </a:lnTo>
                  <a:lnTo>
                    <a:pt x="118935" y="11798"/>
                  </a:lnTo>
                  <a:lnTo>
                    <a:pt x="120040" y="12852"/>
                  </a:lnTo>
                  <a:lnTo>
                    <a:pt x="122745" y="12852"/>
                  </a:lnTo>
                  <a:lnTo>
                    <a:pt x="123850" y="11798"/>
                  </a:lnTo>
                  <a:lnTo>
                    <a:pt x="123850" y="10490"/>
                  </a:lnTo>
                  <a:lnTo>
                    <a:pt x="123850" y="9182"/>
                  </a:lnTo>
                  <a:close/>
                </a:path>
                <a:path w="148590" h="21590">
                  <a:moveTo>
                    <a:pt x="129476" y="17297"/>
                  </a:moveTo>
                  <a:lnTo>
                    <a:pt x="128371" y="16243"/>
                  </a:lnTo>
                  <a:lnTo>
                    <a:pt x="126568" y="16243"/>
                  </a:lnTo>
                  <a:lnTo>
                    <a:pt x="125666" y="16243"/>
                  </a:lnTo>
                  <a:lnTo>
                    <a:pt x="123863" y="16243"/>
                  </a:lnTo>
                  <a:lnTo>
                    <a:pt x="122758" y="17297"/>
                  </a:lnTo>
                  <a:lnTo>
                    <a:pt x="122758" y="19913"/>
                  </a:lnTo>
                  <a:lnTo>
                    <a:pt x="123863" y="20967"/>
                  </a:lnTo>
                  <a:lnTo>
                    <a:pt x="125666" y="20967"/>
                  </a:lnTo>
                  <a:lnTo>
                    <a:pt x="126568" y="20967"/>
                  </a:lnTo>
                  <a:lnTo>
                    <a:pt x="128371" y="20967"/>
                  </a:lnTo>
                  <a:lnTo>
                    <a:pt x="129476" y="19913"/>
                  </a:lnTo>
                  <a:lnTo>
                    <a:pt x="129476" y="18605"/>
                  </a:lnTo>
                  <a:lnTo>
                    <a:pt x="129476" y="17297"/>
                  </a:lnTo>
                  <a:close/>
                </a:path>
                <a:path w="148590" h="21590">
                  <a:moveTo>
                    <a:pt x="129476" y="1054"/>
                  </a:moveTo>
                  <a:lnTo>
                    <a:pt x="128371" y="0"/>
                  </a:lnTo>
                  <a:lnTo>
                    <a:pt x="126568" y="0"/>
                  </a:lnTo>
                  <a:lnTo>
                    <a:pt x="125666" y="0"/>
                  </a:lnTo>
                  <a:lnTo>
                    <a:pt x="123863" y="0"/>
                  </a:lnTo>
                  <a:lnTo>
                    <a:pt x="122758" y="1054"/>
                  </a:lnTo>
                  <a:lnTo>
                    <a:pt x="122758" y="3670"/>
                  </a:lnTo>
                  <a:lnTo>
                    <a:pt x="123863" y="4724"/>
                  </a:lnTo>
                  <a:lnTo>
                    <a:pt x="125666" y="4724"/>
                  </a:lnTo>
                  <a:lnTo>
                    <a:pt x="126568" y="4724"/>
                  </a:lnTo>
                  <a:lnTo>
                    <a:pt x="128371" y="4724"/>
                  </a:lnTo>
                  <a:lnTo>
                    <a:pt x="129476" y="3670"/>
                  </a:lnTo>
                  <a:lnTo>
                    <a:pt x="129476" y="2362"/>
                  </a:lnTo>
                  <a:lnTo>
                    <a:pt x="129476" y="1054"/>
                  </a:lnTo>
                  <a:close/>
                </a:path>
                <a:path w="148590" h="21590">
                  <a:moveTo>
                    <a:pt x="133299" y="9182"/>
                  </a:moveTo>
                  <a:lnTo>
                    <a:pt x="132194" y="8128"/>
                  </a:lnTo>
                  <a:lnTo>
                    <a:pt x="129489" y="8128"/>
                  </a:lnTo>
                  <a:lnTo>
                    <a:pt x="128384" y="9182"/>
                  </a:lnTo>
                  <a:lnTo>
                    <a:pt x="128384" y="11798"/>
                  </a:lnTo>
                  <a:lnTo>
                    <a:pt x="129489" y="12852"/>
                  </a:lnTo>
                  <a:lnTo>
                    <a:pt x="132194" y="12852"/>
                  </a:lnTo>
                  <a:lnTo>
                    <a:pt x="133299" y="11798"/>
                  </a:lnTo>
                  <a:lnTo>
                    <a:pt x="133299" y="10490"/>
                  </a:lnTo>
                  <a:lnTo>
                    <a:pt x="133299" y="9182"/>
                  </a:lnTo>
                  <a:close/>
                </a:path>
                <a:path w="148590" h="21590">
                  <a:moveTo>
                    <a:pt x="138912" y="17297"/>
                  </a:moveTo>
                  <a:lnTo>
                    <a:pt x="137807" y="16243"/>
                  </a:lnTo>
                  <a:lnTo>
                    <a:pt x="135102" y="16243"/>
                  </a:lnTo>
                  <a:lnTo>
                    <a:pt x="133997" y="17297"/>
                  </a:lnTo>
                  <a:lnTo>
                    <a:pt x="133997" y="19913"/>
                  </a:lnTo>
                  <a:lnTo>
                    <a:pt x="135102" y="20967"/>
                  </a:lnTo>
                  <a:lnTo>
                    <a:pt x="137807" y="20967"/>
                  </a:lnTo>
                  <a:lnTo>
                    <a:pt x="138912" y="19913"/>
                  </a:lnTo>
                  <a:lnTo>
                    <a:pt x="138912" y="18605"/>
                  </a:lnTo>
                  <a:lnTo>
                    <a:pt x="138912" y="17297"/>
                  </a:lnTo>
                  <a:close/>
                </a:path>
                <a:path w="148590" h="21590">
                  <a:moveTo>
                    <a:pt x="138912" y="1054"/>
                  </a:moveTo>
                  <a:lnTo>
                    <a:pt x="137807" y="0"/>
                  </a:lnTo>
                  <a:lnTo>
                    <a:pt x="135102" y="0"/>
                  </a:lnTo>
                  <a:lnTo>
                    <a:pt x="133997" y="1054"/>
                  </a:lnTo>
                  <a:lnTo>
                    <a:pt x="133997" y="3670"/>
                  </a:lnTo>
                  <a:lnTo>
                    <a:pt x="135102" y="4724"/>
                  </a:lnTo>
                  <a:lnTo>
                    <a:pt x="137807" y="4724"/>
                  </a:lnTo>
                  <a:lnTo>
                    <a:pt x="138912" y="3670"/>
                  </a:lnTo>
                  <a:lnTo>
                    <a:pt x="138912" y="2362"/>
                  </a:lnTo>
                  <a:lnTo>
                    <a:pt x="138912" y="1054"/>
                  </a:lnTo>
                  <a:close/>
                </a:path>
                <a:path w="148590" h="21590">
                  <a:moveTo>
                    <a:pt x="148361" y="17297"/>
                  </a:moveTo>
                  <a:lnTo>
                    <a:pt x="147256" y="16243"/>
                  </a:lnTo>
                  <a:lnTo>
                    <a:pt x="144551" y="16243"/>
                  </a:lnTo>
                  <a:lnTo>
                    <a:pt x="143446" y="17297"/>
                  </a:lnTo>
                  <a:lnTo>
                    <a:pt x="143446" y="19913"/>
                  </a:lnTo>
                  <a:lnTo>
                    <a:pt x="144551" y="20967"/>
                  </a:lnTo>
                  <a:lnTo>
                    <a:pt x="147256" y="20967"/>
                  </a:lnTo>
                  <a:lnTo>
                    <a:pt x="148361" y="19913"/>
                  </a:lnTo>
                  <a:lnTo>
                    <a:pt x="148361" y="18605"/>
                  </a:lnTo>
                  <a:lnTo>
                    <a:pt x="148361" y="17297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46557" y="7192276"/>
              <a:ext cx="266065" cy="35560"/>
            </a:xfrm>
            <a:custGeom>
              <a:avLst/>
              <a:gdLst/>
              <a:ahLst/>
              <a:cxnLst/>
              <a:rect l="l" t="t" r="r" b="b"/>
              <a:pathLst>
                <a:path w="266065" h="35559">
                  <a:moveTo>
                    <a:pt x="4914" y="9169"/>
                  </a:moveTo>
                  <a:lnTo>
                    <a:pt x="3810" y="8115"/>
                  </a:lnTo>
                  <a:lnTo>
                    <a:pt x="1104" y="8115"/>
                  </a:lnTo>
                  <a:lnTo>
                    <a:pt x="0" y="9169"/>
                  </a:lnTo>
                  <a:lnTo>
                    <a:pt x="0" y="11785"/>
                  </a:lnTo>
                  <a:lnTo>
                    <a:pt x="1104" y="12839"/>
                  </a:lnTo>
                  <a:lnTo>
                    <a:pt x="3810" y="12839"/>
                  </a:lnTo>
                  <a:lnTo>
                    <a:pt x="4914" y="11785"/>
                  </a:lnTo>
                  <a:lnTo>
                    <a:pt x="4914" y="10477"/>
                  </a:lnTo>
                  <a:lnTo>
                    <a:pt x="4914" y="9169"/>
                  </a:lnTo>
                  <a:close/>
                </a:path>
                <a:path w="266065" h="35559">
                  <a:moveTo>
                    <a:pt x="10541" y="17297"/>
                  </a:moveTo>
                  <a:lnTo>
                    <a:pt x="9436" y="16243"/>
                  </a:lnTo>
                  <a:lnTo>
                    <a:pt x="7632" y="16243"/>
                  </a:lnTo>
                  <a:lnTo>
                    <a:pt x="6731" y="16243"/>
                  </a:lnTo>
                  <a:lnTo>
                    <a:pt x="4927" y="16243"/>
                  </a:lnTo>
                  <a:lnTo>
                    <a:pt x="3822" y="17297"/>
                  </a:lnTo>
                  <a:lnTo>
                    <a:pt x="3822" y="19913"/>
                  </a:lnTo>
                  <a:lnTo>
                    <a:pt x="4927" y="20967"/>
                  </a:lnTo>
                  <a:lnTo>
                    <a:pt x="6731" y="20967"/>
                  </a:lnTo>
                  <a:lnTo>
                    <a:pt x="7632" y="20967"/>
                  </a:lnTo>
                  <a:lnTo>
                    <a:pt x="9436" y="20967"/>
                  </a:lnTo>
                  <a:lnTo>
                    <a:pt x="10541" y="19913"/>
                  </a:lnTo>
                  <a:lnTo>
                    <a:pt x="10541" y="18605"/>
                  </a:lnTo>
                  <a:lnTo>
                    <a:pt x="10541" y="17297"/>
                  </a:lnTo>
                  <a:close/>
                </a:path>
                <a:path w="266065" h="35559">
                  <a:moveTo>
                    <a:pt x="10541" y="1054"/>
                  </a:moveTo>
                  <a:lnTo>
                    <a:pt x="9436" y="0"/>
                  </a:lnTo>
                  <a:lnTo>
                    <a:pt x="7632" y="0"/>
                  </a:lnTo>
                  <a:lnTo>
                    <a:pt x="6731" y="0"/>
                  </a:lnTo>
                  <a:lnTo>
                    <a:pt x="4927" y="0"/>
                  </a:lnTo>
                  <a:lnTo>
                    <a:pt x="3822" y="1054"/>
                  </a:lnTo>
                  <a:lnTo>
                    <a:pt x="3822" y="3670"/>
                  </a:lnTo>
                  <a:lnTo>
                    <a:pt x="4927" y="4724"/>
                  </a:lnTo>
                  <a:lnTo>
                    <a:pt x="6731" y="4724"/>
                  </a:lnTo>
                  <a:lnTo>
                    <a:pt x="7632" y="4724"/>
                  </a:lnTo>
                  <a:lnTo>
                    <a:pt x="9436" y="4724"/>
                  </a:lnTo>
                  <a:lnTo>
                    <a:pt x="10541" y="3670"/>
                  </a:lnTo>
                  <a:lnTo>
                    <a:pt x="10541" y="2362"/>
                  </a:lnTo>
                  <a:lnTo>
                    <a:pt x="10541" y="1054"/>
                  </a:lnTo>
                  <a:close/>
                </a:path>
                <a:path w="266065" h="35559">
                  <a:moveTo>
                    <a:pt x="14351" y="9169"/>
                  </a:moveTo>
                  <a:lnTo>
                    <a:pt x="13246" y="8115"/>
                  </a:lnTo>
                  <a:lnTo>
                    <a:pt x="10541" y="8115"/>
                  </a:lnTo>
                  <a:lnTo>
                    <a:pt x="9436" y="9169"/>
                  </a:lnTo>
                  <a:lnTo>
                    <a:pt x="9436" y="11785"/>
                  </a:lnTo>
                  <a:lnTo>
                    <a:pt x="10541" y="12839"/>
                  </a:lnTo>
                  <a:lnTo>
                    <a:pt x="13246" y="12839"/>
                  </a:lnTo>
                  <a:lnTo>
                    <a:pt x="14351" y="11785"/>
                  </a:lnTo>
                  <a:lnTo>
                    <a:pt x="14351" y="10477"/>
                  </a:lnTo>
                  <a:lnTo>
                    <a:pt x="14351" y="9169"/>
                  </a:lnTo>
                  <a:close/>
                </a:path>
                <a:path w="266065" h="35559">
                  <a:moveTo>
                    <a:pt x="19977" y="17297"/>
                  </a:moveTo>
                  <a:lnTo>
                    <a:pt x="18872" y="16243"/>
                  </a:lnTo>
                  <a:lnTo>
                    <a:pt x="17068" y="16243"/>
                  </a:lnTo>
                  <a:lnTo>
                    <a:pt x="16167" y="16243"/>
                  </a:lnTo>
                  <a:lnTo>
                    <a:pt x="14363" y="16243"/>
                  </a:lnTo>
                  <a:lnTo>
                    <a:pt x="13258" y="17297"/>
                  </a:lnTo>
                  <a:lnTo>
                    <a:pt x="13258" y="19913"/>
                  </a:lnTo>
                  <a:lnTo>
                    <a:pt x="14363" y="20967"/>
                  </a:lnTo>
                  <a:lnTo>
                    <a:pt x="16167" y="20967"/>
                  </a:lnTo>
                  <a:lnTo>
                    <a:pt x="17068" y="20967"/>
                  </a:lnTo>
                  <a:lnTo>
                    <a:pt x="18872" y="20967"/>
                  </a:lnTo>
                  <a:lnTo>
                    <a:pt x="19977" y="19913"/>
                  </a:lnTo>
                  <a:lnTo>
                    <a:pt x="19977" y="18605"/>
                  </a:lnTo>
                  <a:lnTo>
                    <a:pt x="19977" y="17297"/>
                  </a:lnTo>
                  <a:close/>
                </a:path>
                <a:path w="266065" h="35559">
                  <a:moveTo>
                    <a:pt x="19977" y="1054"/>
                  </a:moveTo>
                  <a:lnTo>
                    <a:pt x="18872" y="0"/>
                  </a:lnTo>
                  <a:lnTo>
                    <a:pt x="17068" y="0"/>
                  </a:lnTo>
                  <a:lnTo>
                    <a:pt x="16167" y="0"/>
                  </a:lnTo>
                  <a:lnTo>
                    <a:pt x="14363" y="0"/>
                  </a:lnTo>
                  <a:lnTo>
                    <a:pt x="13258" y="1054"/>
                  </a:lnTo>
                  <a:lnTo>
                    <a:pt x="13258" y="3670"/>
                  </a:lnTo>
                  <a:lnTo>
                    <a:pt x="14363" y="4724"/>
                  </a:lnTo>
                  <a:lnTo>
                    <a:pt x="16167" y="4724"/>
                  </a:lnTo>
                  <a:lnTo>
                    <a:pt x="17068" y="4724"/>
                  </a:lnTo>
                  <a:lnTo>
                    <a:pt x="18872" y="4724"/>
                  </a:lnTo>
                  <a:lnTo>
                    <a:pt x="19977" y="3670"/>
                  </a:lnTo>
                  <a:lnTo>
                    <a:pt x="19977" y="2362"/>
                  </a:lnTo>
                  <a:lnTo>
                    <a:pt x="19977" y="1054"/>
                  </a:lnTo>
                  <a:close/>
                </a:path>
                <a:path w="266065" h="35559">
                  <a:moveTo>
                    <a:pt x="23799" y="9169"/>
                  </a:moveTo>
                  <a:lnTo>
                    <a:pt x="22694" y="8115"/>
                  </a:lnTo>
                  <a:lnTo>
                    <a:pt x="19989" y="8115"/>
                  </a:lnTo>
                  <a:lnTo>
                    <a:pt x="18884" y="9169"/>
                  </a:lnTo>
                  <a:lnTo>
                    <a:pt x="18884" y="11785"/>
                  </a:lnTo>
                  <a:lnTo>
                    <a:pt x="19989" y="12839"/>
                  </a:lnTo>
                  <a:lnTo>
                    <a:pt x="22694" y="12839"/>
                  </a:lnTo>
                  <a:lnTo>
                    <a:pt x="23799" y="11785"/>
                  </a:lnTo>
                  <a:lnTo>
                    <a:pt x="23799" y="10477"/>
                  </a:lnTo>
                  <a:lnTo>
                    <a:pt x="23799" y="9169"/>
                  </a:lnTo>
                  <a:close/>
                </a:path>
                <a:path w="266065" h="35559">
                  <a:moveTo>
                    <a:pt x="29425" y="17297"/>
                  </a:moveTo>
                  <a:lnTo>
                    <a:pt x="28321" y="16243"/>
                  </a:lnTo>
                  <a:lnTo>
                    <a:pt x="26517" y="16243"/>
                  </a:lnTo>
                  <a:lnTo>
                    <a:pt x="25615" y="16243"/>
                  </a:lnTo>
                  <a:lnTo>
                    <a:pt x="23812" y="16243"/>
                  </a:lnTo>
                  <a:lnTo>
                    <a:pt x="22707" y="17297"/>
                  </a:lnTo>
                  <a:lnTo>
                    <a:pt x="22707" y="19913"/>
                  </a:lnTo>
                  <a:lnTo>
                    <a:pt x="23812" y="20967"/>
                  </a:lnTo>
                  <a:lnTo>
                    <a:pt x="25615" y="20967"/>
                  </a:lnTo>
                  <a:lnTo>
                    <a:pt x="26517" y="20967"/>
                  </a:lnTo>
                  <a:lnTo>
                    <a:pt x="28321" y="20967"/>
                  </a:lnTo>
                  <a:lnTo>
                    <a:pt x="29425" y="19913"/>
                  </a:lnTo>
                  <a:lnTo>
                    <a:pt x="29425" y="18605"/>
                  </a:lnTo>
                  <a:lnTo>
                    <a:pt x="29425" y="17297"/>
                  </a:lnTo>
                  <a:close/>
                </a:path>
                <a:path w="266065" h="35559">
                  <a:moveTo>
                    <a:pt x="29425" y="1054"/>
                  </a:moveTo>
                  <a:lnTo>
                    <a:pt x="28321" y="0"/>
                  </a:lnTo>
                  <a:lnTo>
                    <a:pt x="26517" y="0"/>
                  </a:lnTo>
                  <a:lnTo>
                    <a:pt x="25615" y="0"/>
                  </a:lnTo>
                  <a:lnTo>
                    <a:pt x="23812" y="0"/>
                  </a:lnTo>
                  <a:lnTo>
                    <a:pt x="22707" y="1054"/>
                  </a:lnTo>
                  <a:lnTo>
                    <a:pt x="22707" y="3670"/>
                  </a:lnTo>
                  <a:lnTo>
                    <a:pt x="23812" y="4724"/>
                  </a:lnTo>
                  <a:lnTo>
                    <a:pt x="25615" y="4724"/>
                  </a:lnTo>
                  <a:lnTo>
                    <a:pt x="26517" y="4724"/>
                  </a:lnTo>
                  <a:lnTo>
                    <a:pt x="28321" y="4724"/>
                  </a:lnTo>
                  <a:lnTo>
                    <a:pt x="29425" y="3670"/>
                  </a:lnTo>
                  <a:lnTo>
                    <a:pt x="29425" y="2362"/>
                  </a:lnTo>
                  <a:lnTo>
                    <a:pt x="29425" y="1054"/>
                  </a:lnTo>
                  <a:close/>
                </a:path>
                <a:path w="266065" h="35559">
                  <a:moveTo>
                    <a:pt x="33235" y="9169"/>
                  </a:moveTo>
                  <a:lnTo>
                    <a:pt x="32131" y="8115"/>
                  </a:lnTo>
                  <a:lnTo>
                    <a:pt x="29425" y="8115"/>
                  </a:lnTo>
                  <a:lnTo>
                    <a:pt x="28321" y="9169"/>
                  </a:lnTo>
                  <a:lnTo>
                    <a:pt x="28321" y="11785"/>
                  </a:lnTo>
                  <a:lnTo>
                    <a:pt x="29425" y="12839"/>
                  </a:lnTo>
                  <a:lnTo>
                    <a:pt x="32131" y="12839"/>
                  </a:lnTo>
                  <a:lnTo>
                    <a:pt x="33235" y="11785"/>
                  </a:lnTo>
                  <a:lnTo>
                    <a:pt x="33235" y="10477"/>
                  </a:lnTo>
                  <a:lnTo>
                    <a:pt x="33235" y="9169"/>
                  </a:lnTo>
                  <a:close/>
                </a:path>
                <a:path w="266065" h="35559">
                  <a:moveTo>
                    <a:pt x="38862" y="17297"/>
                  </a:moveTo>
                  <a:lnTo>
                    <a:pt x="37757" y="16243"/>
                  </a:lnTo>
                  <a:lnTo>
                    <a:pt x="35953" y="16243"/>
                  </a:lnTo>
                  <a:lnTo>
                    <a:pt x="35052" y="16243"/>
                  </a:lnTo>
                  <a:lnTo>
                    <a:pt x="33248" y="16243"/>
                  </a:lnTo>
                  <a:lnTo>
                    <a:pt x="32143" y="17297"/>
                  </a:lnTo>
                  <a:lnTo>
                    <a:pt x="32143" y="19913"/>
                  </a:lnTo>
                  <a:lnTo>
                    <a:pt x="33248" y="20967"/>
                  </a:lnTo>
                  <a:lnTo>
                    <a:pt x="35052" y="20967"/>
                  </a:lnTo>
                  <a:lnTo>
                    <a:pt x="35953" y="20967"/>
                  </a:lnTo>
                  <a:lnTo>
                    <a:pt x="37757" y="20967"/>
                  </a:lnTo>
                  <a:lnTo>
                    <a:pt x="38862" y="19913"/>
                  </a:lnTo>
                  <a:lnTo>
                    <a:pt x="38862" y="18605"/>
                  </a:lnTo>
                  <a:lnTo>
                    <a:pt x="38862" y="17297"/>
                  </a:lnTo>
                  <a:close/>
                </a:path>
                <a:path w="266065" h="35559">
                  <a:moveTo>
                    <a:pt x="38862" y="1054"/>
                  </a:moveTo>
                  <a:lnTo>
                    <a:pt x="37757" y="0"/>
                  </a:lnTo>
                  <a:lnTo>
                    <a:pt x="35953" y="0"/>
                  </a:lnTo>
                  <a:lnTo>
                    <a:pt x="35052" y="0"/>
                  </a:lnTo>
                  <a:lnTo>
                    <a:pt x="33248" y="0"/>
                  </a:lnTo>
                  <a:lnTo>
                    <a:pt x="32143" y="1054"/>
                  </a:lnTo>
                  <a:lnTo>
                    <a:pt x="32143" y="3670"/>
                  </a:lnTo>
                  <a:lnTo>
                    <a:pt x="33248" y="4724"/>
                  </a:lnTo>
                  <a:lnTo>
                    <a:pt x="35052" y="4724"/>
                  </a:lnTo>
                  <a:lnTo>
                    <a:pt x="35953" y="4724"/>
                  </a:lnTo>
                  <a:lnTo>
                    <a:pt x="37757" y="4724"/>
                  </a:lnTo>
                  <a:lnTo>
                    <a:pt x="38862" y="3670"/>
                  </a:lnTo>
                  <a:lnTo>
                    <a:pt x="38862" y="2362"/>
                  </a:lnTo>
                  <a:lnTo>
                    <a:pt x="38862" y="1054"/>
                  </a:lnTo>
                  <a:close/>
                </a:path>
                <a:path w="266065" h="35559">
                  <a:moveTo>
                    <a:pt x="42684" y="9169"/>
                  </a:moveTo>
                  <a:lnTo>
                    <a:pt x="41579" y="8115"/>
                  </a:lnTo>
                  <a:lnTo>
                    <a:pt x="38874" y="8115"/>
                  </a:lnTo>
                  <a:lnTo>
                    <a:pt x="37769" y="9169"/>
                  </a:lnTo>
                  <a:lnTo>
                    <a:pt x="37769" y="11785"/>
                  </a:lnTo>
                  <a:lnTo>
                    <a:pt x="38874" y="12839"/>
                  </a:lnTo>
                  <a:lnTo>
                    <a:pt x="41579" y="12839"/>
                  </a:lnTo>
                  <a:lnTo>
                    <a:pt x="42684" y="11785"/>
                  </a:lnTo>
                  <a:lnTo>
                    <a:pt x="42684" y="10477"/>
                  </a:lnTo>
                  <a:lnTo>
                    <a:pt x="42684" y="9169"/>
                  </a:lnTo>
                  <a:close/>
                </a:path>
                <a:path w="266065" h="35559">
                  <a:moveTo>
                    <a:pt x="48310" y="17297"/>
                  </a:moveTo>
                  <a:lnTo>
                    <a:pt x="47205" y="16243"/>
                  </a:lnTo>
                  <a:lnTo>
                    <a:pt x="44500" y="16243"/>
                  </a:lnTo>
                  <a:lnTo>
                    <a:pt x="43395" y="17297"/>
                  </a:lnTo>
                  <a:lnTo>
                    <a:pt x="43395" y="19913"/>
                  </a:lnTo>
                  <a:lnTo>
                    <a:pt x="44500" y="20967"/>
                  </a:lnTo>
                  <a:lnTo>
                    <a:pt x="47205" y="20967"/>
                  </a:lnTo>
                  <a:lnTo>
                    <a:pt x="48310" y="19913"/>
                  </a:lnTo>
                  <a:lnTo>
                    <a:pt x="48310" y="18605"/>
                  </a:lnTo>
                  <a:lnTo>
                    <a:pt x="48310" y="17297"/>
                  </a:lnTo>
                  <a:close/>
                </a:path>
                <a:path w="266065" h="35559">
                  <a:moveTo>
                    <a:pt x="48310" y="1054"/>
                  </a:moveTo>
                  <a:lnTo>
                    <a:pt x="47205" y="0"/>
                  </a:lnTo>
                  <a:lnTo>
                    <a:pt x="44500" y="0"/>
                  </a:lnTo>
                  <a:lnTo>
                    <a:pt x="43395" y="1054"/>
                  </a:lnTo>
                  <a:lnTo>
                    <a:pt x="43395" y="3670"/>
                  </a:lnTo>
                  <a:lnTo>
                    <a:pt x="44500" y="4724"/>
                  </a:lnTo>
                  <a:lnTo>
                    <a:pt x="47205" y="4724"/>
                  </a:lnTo>
                  <a:lnTo>
                    <a:pt x="48310" y="3670"/>
                  </a:lnTo>
                  <a:lnTo>
                    <a:pt x="48310" y="2362"/>
                  </a:lnTo>
                  <a:lnTo>
                    <a:pt x="48310" y="1054"/>
                  </a:lnTo>
                  <a:close/>
                </a:path>
                <a:path w="266065" h="35559">
                  <a:moveTo>
                    <a:pt x="57746" y="17297"/>
                  </a:moveTo>
                  <a:lnTo>
                    <a:pt x="56642" y="16243"/>
                  </a:lnTo>
                  <a:lnTo>
                    <a:pt x="53936" y="16243"/>
                  </a:lnTo>
                  <a:lnTo>
                    <a:pt x="52832" y="17297"/>
                  </a:lnTo>
                  <a:lnTo>
                    <a:pt x="52832" y="19913"/>
                  </a:lnTo>
                  <a:lnTo>
                    <a:pt x="53936" y="20967"/>
                  </a:lnTo>
                  <a:lnTo>
                    <a:pt x="56642" y="20967"/>
                  </a:lnTo>
                  <a:lnTo>
                    <a:pt x="57746" y="19913"/>
                  </a:lnTo>
                  <a:lnTo>
                    <a:pt x="57746" y="18605"/>
                  </a:lnTo>
                  <a:lnTo>
                    <a:pt x="57746" y="17297"/>
                  </a:lnTo>
                  <a:close/>
                </a:path>
                <a:path w="266065" h="35559">
                  <a:moveTo>
                    <a:pt x="178701" y="31724"/>
                  </a:moveTo>
                  <a:lnTo>
                    <a:pt x="177596" y="30670"/>
                  </a:lnTo>
                  <a:lnTo>
                    <a:pt x="174891" y="30670"/>
                  </a:lnTo>
                  <a:lnTo>
                    <a:pt x="173786" y="31724"/>
                  </a:lnTo>
                  <a:lnTo>
                    <a:pt x="173786" y="34340"/>
                  </a:lnTo>
                  <a:lnTo>
                    <a:pt x="174891" y="35394"/>
                  </a:lnTo>
                  <a:lnTo>
                    <a:pt x="177596" y="35394"/>
                  </a:lnTo>
                  <a:lnTo>
                    <a:pt x="178701" y="34340"/>
                  </a:lnTo>
                  <a:lnTo>
                    <a:pt x="178701" y="33032"/>
                  </a:lnTo>
                  <a:lnTo>
                    <a:pt x="178701" y="31724"/>
                  </a:lnTo>
                  <a:close/>
                </a:path>
                <a:path w="266065" h="35559">
                  <a:moveTo>
                    <a:pt x="178701" y="15481"/>
                  </a:moveTo>
                  <a:lnTo>
                    <a:pt x="177596" y="14427"/>
                  </a:lnTo>
                  <a:lnTo>
                    <a:pt x="174891" y="14427"/>
                  </a:lnTo>
                  <a:lnTo>
                    <a:pt x="173786" y="15481"/>
                  </a:lnTo>
                  <a:lnTo>
                    <a:pt x="173786" y="18097"/>
                  </a:lnTo>
                  <a:lnTo>
                    <a:pt x="174891" y="19151"/>
                  </a:lnTo>
                  <a:lnTo>
                    <a:pt x="177596" y="19151"/>
                  </a:lnTo>
                  <a:lnTo>
                    <a:pt x="178701" y="18097"/>
                  </a:lnTo>
                  <a:lnTo>
                    <a:pt x="178701" y="16789"/>
                  </a:lnTo>
                  <a:lnTo>
                    <a:pt x="178701" y="15481"/>
                  </a:lnTo>
                  <a:close/>
                </a:path>
                <a:path w="266065" h="35559">
                  <a:moveTo>
                    <a:pt x="184327" y="23609"/>
                  </a:moveTo>
                  <a:lnTo>
                    <a:pt x="183222" y="22555"/>
                  </a:lnTo>
                  <a:lnTo>
                    <a:pt x="180517" y="22555"/>
                  </a:lnTo>
                  <a:lnTo>
                    <a:pt x="179412" y="23609"/>
                  </a:lnTo>
                  <a:lnTo>
                    <a:pt x="179412" y="26225"/>
                  </a:lnTo>
                  <a:lnTo>
                    <a:pt x="180517" y="27279"/>
                  </a:lnTo>
                  <a:lnTo>
                    <a:pt x="183222" y="27279"/>
                  </a:lnTo>
                  <a:lnTo>
                    <a:pt x="184327" y="26225"/>
                  </a:lnTo>
                  <a:lnTo>
                    <a:pt x="184327" y="24917"/>
                  </a:lnTo>
                  <a:lnTo>
                    <a:pt x="184327" y="23609"/>
                  </a:lnTo>
                  <a:close/>
                </a:path>
                <a:path w="266065" h="35559">
                  <a:moveTo>
                    <a:pt x="189953" y="31724"/>
                  </a:moveTo>
                  <a:lnTo>
                    <a:pt x="188849" y="30670"/>
                  </a:lnTo>
                  <a:lnTo>
                    <a:pt x="187045" y="30670"/>
                  </a:lnTo>
                  <a:lnTo>
                    <a:pt x="186143" y="30670"/>
                  </a:lnTo>
                  <a:lnTo>
                    <a:pt x="184340" y="30670"/>
                  </a:lnTo>
                  <a:lnTo>
                    <a:pt x="183235" y="31724"/>
                  </a:lnTo>
                  <a:lnTo>
                    <a:pt x="183235" y="34340"/>
                  </a:lnTo>
                  <a:lnTo>
                    <a:pt x="184340" y="35394"/>
                  </a:lnTo>
                  <a:lnTo>
                    <a:pt x="186143" y="35394"/>
                  </a:lnTo>
                  <a:lnTo>
                    <a:pt x="187045" y="35394"/>
                  </a:lnTo>
                  <a:lnTo>
                    <a:pt x="188849" y="35394"/>
                  </a:lnTo>
                  <a:lnTo>
                    <a:pt x="189953" y="34340"/>
                  </a:lnTo>
                  <a:lnTo>
                    <a:pt x="189953" y="33032"/>
                  </a:lnTo>
                  <a:lnTo>
                    <a:pt x="189953" y="31724"/>
                  </a:lnTo>
                  <a:close/>
                </a:path>
                <a:path w="266065" h="35559">
                  <a:moveTo>
                    <a:pt x="189953" y="15481"/>
                  </a:moveTo>
                  <a:lnTo>
                    <a:pt x="188849" y="14427"/>
                  </a:lnTo>
                  <a:lnTo>
                    <a:pt x="187045" y="14427"/>
                  </a:lnTo>
                  <a:lnTo>
                    <a:pt x="186143" y="14427"/>
                  </a:lnTo>
                  <a:lnTo>
                    <a:pt x="184340" y="14427"/>
                  </a:lnTo>
                  <a:lnTo>
                    <a:pt x="183235" y="15481"/>
                  </a:lnTo>
                  <a:lnTo>
                    <a:pt x="183235" y="18097"/>
                  </a:lnTo>
                  <a:lnTo>
                    <a:pt x="184340" y="19151"/>
                  </a:lnTo>
                  <a:lnTo>
                    <a:pt x="186143" y="19151"/>
                  </a:lnTo>
                  <a:lnTo>
                    <a:pt x="187045" y="19151"/>
                  </a:lnTo>
                  <a:lnTo>
                    <a:pt x="188849" y="19151"/>
                  </a:lnTo>
                  <a:lnTo>
                    <a:pt x="189953" y="18097"/>
                  </a:lnTo>
                  <a:lnTo>
                    <a:pt x="189953" y="16789"/>
                  </a:lnTo>
                  <a:lnTo>
                    <a:pt x="189953" y="15481"/>
                  </a:lnTo>
                  <a:close/>
                </a:path>
                <a:path w="266065" h="35559">
                  <a:moveTo>
                    <a:pt x="193776" y="23609"/>
                  </a:moveTo>
                  <a:lnTo>
                    <a:pt x="192671" y="22555"/>
                  </a:lnTo>
                  <a:lnTo>
                    <a:pt x="189966" y="22555"/>
                  </a:lnTo>
                  <a:lnTo>
                    <a:pt x="188861" y="23609"/>
                  </a:lnTo>
                  <a:lnTo>
                    <a:pt x="188861" y="26225"/>
                  </a:lnTo>
                  <a:lnTo>
                    <a:pt x="189966" y="27279"/>
                  </a:lnTo>
                  <a:lnTo>
                    <a:pt x="192671" y="27279"/>
                  </a:lnTo>
                  <a:lnTo>
                    <a:pt x="193776" y="26225"/>
                  </a:lnTo>
                  <a:lnTo>
                    <a:pt x="193776" y="24917"/>
                  </a:lnTo>
                  <a:lnTo>
                    <a:pt x="193776" y="23609"/>
                  </a:lnTo>
                  <a:close/>
                </a:path>
                <a:path w="266065" h="35559">
                  <a:moveTo>
                    <a:pt x="199390" y="31724"/>
                  </a:moveTo>
                  <a:lnTo>
                    <a:pt x="198285" y="30670"/>
                  </a:lnTo>
                  <a:lnTo>
                    <a:pt x="196481" y="30670"/>
                  </a:lnTo>
                  <a:lnTo>
                    <a:pt x="195580" y="30670"/>
                  </a:lnTo>
                  <a:lnTo>
                    <a:pt x="193776" y="30670"/>
                  </a:lnTo>
                  <a:lnTo>
                    <a:pt x="192671" y="31724"/>
                  </a:lnTo>
                  <a:lnTo>
                    <a:pt x="192671" y="34340"/>
                  </a:lnTo>
                  <a:lnTo>
                    <a:pt x="193776" y="35394"/>
                  </a:lnTo>
                  <a:lnTo>
                    <a:pt x="195580" y="35394"/>
                  </a:lnTo>
                  <a:lnTo>
                    <a:pt x="196481" y="35394"/>
                  </a:lnTo>
                  <a:lnTo>
                    <a:pt x="198285" y="35394"/>
                  </a:lnTo>
                  <a:lnTo>
                    <a:pt x="199390" y="34340"/>
                  </a:lnTo>
                  <a:lnTo>
                    <a:pt x="199390" y="33032"/>
                  </a:lnTo>
                  <a:lnTo>
                    <a:pt x="199390" y="31724"/>
                  </a:lnTo>
                  <a:close/>
                </a:path>
                <a:path w="266065" h="35559">
                  <a:moveTo>
                    <a:pt x="199390" y="15481"/>
                  </a:moveTo>
                  <a:lnTo>
                    <a:pt x="198285" y="14427"/>
                  </a:lnTo>
                  <a:lnTo>
                    <a:pt x="196481" y="14427"/>
                  </a:lnTo>
                  <a:lnTo>
                    <a:pt x="195580" y="14427"/>
                  </a:lnTo>
                  <a:lnTo>
                    <a:pt x="193776" y="14427"/>
                  </a:lnTo>
                  <a:lnTo>
                    <a:pt x="192671" y="15481"/>
                  </a:lnTo>
                  <a:lnTo>
                    <a:pt x="192671" y="18097"/>
                  </a:lnTo>
                  <a:lnTo>
                    <a:pt x="193776" y="19151"/>
                  </a:lnTo>
                  <a:lnTo>
                    <a:pt x="195580" y="19151"/>
                  </a:lnTo>
                  <a:lnTo>
                    <a:pt x="196481" y="19151"/>
                  </a:lnTo>
                  <a:lnTo>
                    <a:pt x="198285" y="19151"/>
                  </a:lnTo>
                  <a:lnTo>
                    <a:pt x="199390" y="18097"/>
                  </a:lnTo>
                  <a:lnTo>
                    <a:pt x="199390" y="16789"/>
                  </a:lnTo>
                  <a:lnTo>
                    <a:pt x="199390" y="15481"/>
                  </a:lnTo>
                  <a:close/>
                </a:path>
                <a:path w="266065" h="35559">
                  <a:moveTo>
                    <a:pt x="203212" y="23609"/>
                  </a:moveTo>
                  <a:lnTo>
                    <a:pt x="202107" y="22555"/>
                  </a:lnTo>
                  <a:lnTo>
                    <a:pt x="199402" y="22555"/>
                  </a:lnTo>
                  <a:lnTo>
                    <a:pt x="198297" y="23609"/>
                  </a:lnTo>
                  <a:lnTo>
                    <a:pt x="198297" y="26225"/>
                  </a:lnTo>
                  <a:lnTo>
                    <a:pt x="199402" y="27279"/>
                  </a:lnTo>
                  <a:lnTo>
                    <a:pt x="202107" y="27279"/>
                  </a:lnTo>
                  <a:lnTo>
                    <a:pt x="203212" y="26225"/>
                  </a:lnTo>
                  <a:lnTo>
                    <a:pt x="203212" y="24917"/>
                  </a:lnTo>
                  <a:lnTo>
                    <a:pt x="203212" y="23609"/>
                  </a:lnTo>
                  <a:close/>
                </a:path>
                <a:path w="266065" h="35559">
                  <a:moveTo>
                    <a:pt x="208838" y="31724"/>
                  </a:moveTo>
                  <a:lnTo>
                    <a:pt x="207733" y="30670"/>
                  </a:lnTo>
                  <a:lnTo>
                    <a:pt x="205930" y="30670"/>
                  </a:lnTo>
                  <a:lnTo>
                    <a:pt x="205028" y="30670"/>
                  </a:lnTo>
                  <a:lnTo>
                    <a:pt x="203225" y="30670"/>
                  </a:lnTo>
                  <a:lnTo>
                    <a:pt x="202120" y="31724"/>
                  </a:lnTo>
                  <a:lnTo>
                    <a:pt x="202120" y="34340"/>
                  </a:lnTo>
                  <a:lnTo>
                    <a:pt x="203225" y="35394"/>
                  </a:lnTo>
                  <a:lnTo>
                    <a:pt x="205028" y="35394"/>
                  </a:lnTo>
                  <a:lnTo>
                    <a:pt x="205930" y="35394"/>
                  </a:lnTo>
                  <a:lnTo>
                    <a:pt x="207733" y="35394"/>
                  </a:lnTo>
                  <a:lnTo>
                    <a:pt x="208838" y="34340"/>
                  </a:lnTo>
                  <a:lnTo>
                    <a:pt x="208838" y="33032"/>
                  </a:lnTo>
                  <a:lnTo>
                    <a:pt x="208838" y="31724"/>
                  </a:lnTo>
                  <a:close/>
                </a:path>
                <a:path w="266065" h="35559">
                  <a:moveTo>
                    <a:pt x="208838" y="15481"/>
                  </a:moveTo>
                  <a:lnTo>
                    <a:pt x="207733" y="14427"/>
                  </a:lnTo>
                  <a:lnTo>
                    <a:pt x="205930" y="14427"/>
                  </a:lnTo>
                  <a:lnTo>
                    <a:pt x="205028" y="14427"/>
                  </a:lnTo>
                  <a:lnTo>
                    <a:pt x="203225" y="14427"/>
                  </a:lnTo>
                  <a:lnTo>
                    <a:pt x="202120" y="15481"/>
                  </a:lnTo>
                  <a:lnTo>
                    <a:pt x="202120" y="18097"/>
                  </a:lnTo>
                  <a:lnTo>
                    <a:pt x="203225" y="19151"/>
                  </a:lnTo>
                  <a:lnTo>
                    <a:pt x="205028" y="19151"/>
                  </a:lnTo>
                  <a:lnTo>
                    <a:pt x="205930" y="19151"/>
                  </a:lnTo>
                  <a:lnTo>
                    <a:pt x="207733" y="19151"/>
                  </a:lnTo>
                  <a:lnTo>
                    <a:pt x="208838" y="18097"/>
                  </a:lnTo>
                  <a:lnTo>
                    <a:pt x="208838" y="16789"/>
                  </a:lnTo>
                  <a:lnTo>
                    <a:pt x="208838" y="15481"/>
                  </a:lnTo>
                  <a:close/>
                </a:path>
                <a:path w="266065" h="35559">
                  <a:moveTo>
                    <a:pt x="212661" y="23609"/>
                  </a:moveTo>
                  <a:lnTo>
                    <a:pt x="211556" y="22555"/>
                  </a:lnTo>
                  <a:lnTo>
                    <a:pt x="208851" y="22555"/>
                  </a:lnTo>
                  <a:lnTo>
                    <a:pt x="207746" y="23609"/>
                  </a:lnTo>
                  <a:lnTo>
                    <a:pt x="207746" y="26225"/>
                  </a:lnTo>
                  <a:lnTo>
                    <a:pt x="208851" y="27279"/>
                  </a:lnTo>
                  <a:lnTo>
                    <a:pt x="211556" y="27279"/>
                  </a:lnTo>
                  <a:lnTo>
                    <a:pt x="212661" y="26225"/>
                  </a:lnTo>
                  <a:lnTo>
                    <a:pt x="212661" y="24917"/>
                  </a:lnTo>
                  <a:lnTo>
                    <a:pt x="212661" y="23609"/>
                  </a:lnTo>
                  <a:close/>
                </a:path>
                <a:path w="266065" h="35559">
                  <a:moveTo>
                    <a:pt x="218287" y="31724"/>
                  </a:moveTo>
                  <a:lnTo>
                    <a:pt x="217182" y="30670"/>
                  </a:lnTo>
                  <a:lnTo>
                    <a:pt x="215379" y="30670"/>
                  </a:lnTo>
                  <a:lnTo>
                    <a:pt x="214477" y="30670"/>
                  </a:lnTo>
                  <a:lnTo>
                    <a:pt x="212674" y="30670"/>
                  </a:lnTo>
                  <a:lnTo>
                    <a:pt x="211569" y="31724"/>
                  </a:lnTo>
                  <a:lnTo>
                    <a:pt x="211569" y="34340"/>
                  </a:lnTo>
                  <a:lnTo>
                    <a:pt x="212674" y="35394"/>
                  </a:lnTo>
                  <a:lnTo>
                    <a:pt x="214477" y="35394"/>
                  </a:lnTo>
                  <a:lnTo>
                    <a:pt x="215379" y="35394"/>
                  </a:lnTo>
                  <a:lnTo>
                    <a:pt x="217182" y="35394"/>
                  </a:lnTo>
                  <a:lnTo>
                    <a:pt x="218287" y="34340"/>
                  </a:lnTo>
                  <a:lnTo>
                    <a:pt x="218287" y="33032"/>
                  </a:lnTo>
                  <a:lnTo>
                    <a:pt x="218287" y="31724"/>
                  </a:lnTo>
                  <a:close/>
                </a:path>
                <a:path w="266065" h="35559">
                  <a:moveTo>
                    <a:pt x="218287" y="15481"/>
                  </a:moveTo>
                  <a:lnTo>
                    <a:pt x="217182" y="14427"/>
                  </a:lnTo>
                  <a:lnTo>
                    <a:pt x="215379" y="14427"/>
                  </a:lnTo>
                  <a:lnTo>
                    <a:pt x="214477" y="14427"/>
                  </a:lnTo>
                  <a:lnTo>
                    <a:pt x="212674" y="14427"/>
                  </a:lnTo>
                  <a:lnTo>
                    <a:pt x="211569" y="15481"/>
                  </a:lnTo>
                  <a:lnTo>
                    <a:pt x="211569" y="18097"/>
                  </a:lnTo>
                  <a:lnTo>
                    <a:pt x="212674" y="19151"/>
                  </a:lnTo>
                  <a:lnTo>
                    <a:pt x="214477" y="19151"/>
                  </a:lnTo>
                  <a:lnTo>
                    <a:pt x="215379" y="19151"/>
                  </a:lnTo>
                  <a:lnTo>
                    <a:pt x="217182" y="19151"/>
                  </a:lnTo>
                  <a:lnTo>
                    <a:pt x="218287" y="18097"/>
                  </a:lnTo>
                  <a:lnTo>
                    <a:pt x="218287" y="16789"/>
                  </a:lnTo>
                  <a:lnTo>
                    <a:pt x="218287" y="15481"/>
                  </a:lnTo>
                  <a:close/>
                </a:path>
                <a:path w="266065" h="35559">
                  <a:moveTo>
                    <a:pt x="222097" y="23609"/>
                  </a:moveTo>
                  <a:lnTo>
                    <a:pt x="220992" y="22555"/>
                  </a:lnTo>
                  <a:lnTo>
                    <a:pt x="218287" y="22555"/>
                  </a:lnTo>
                  <a:lnTo>
                    <a:pt x="217182" y="23609"/>
                  </a:lnTo>
                  <a:lnTo>
                    <a:pt x="217182" y="26225"/>
                  </a:lnTo>
                  <a:lnTo>
                    <a:pt x="218287" y="27279"/>
                  </a:lnTo>
                  <a:lnTo>
                    <a:pt x="220992" y="27279"/>
                  </a:lnTo>
                  <a:lnTo>
                    <a:pt x="222097" y="26225"/>
                  </a:lnTo>
                  <a:lnTo>
                    <a:pt x="222097" y="24917"/>
                  </a:lnTo>
                  <a:lnTo>
                    <a:pt x="222097" y="23609"/>
                  </a:lnTo>
                  <a:close/>
                </a:path>
                <a:path w="266065" h="35559">
                  <a:moveTo>
                    <a:pt x="227723" y="31724"/>
                  </a:moveTo>
                  <a:lnTo>
                    <a:pt x="226618" y="30670"/>
                  </a:lnTo>
                  <a:lnTo>
                    <a:pt x="224815" y="30670"/>
                  </a:lnTo>
                  <a:lnTo>
                    <a:pt x="223913" y="30670"/>
                  </a:lnTo>
                  <a:lnTo>
                    <a:pt x="222110" y="30670"/>
                  </a:lnTo>
                  <a:lnTo>
                    <a:pt x="221005" y="31724"/>
                  </a:lnTo>
                  <a:lnTo>
                    <a:pt x="221005" y="34340"/>
                  </a:lnTo>
                  <a:lnTo>
                    <a:pt x="222110" y="35394"/>
                  </a:lnTo>
                  <a:lnTo>
                    <a:pt x="223913" y="35394"/>
                  </a:lnTo>
                  <a:lnTo>
                    <a:pt x="224815" y="35394"/>
                  </a:lnTo>
                  <a:lnTo>
                    <a:pt x="226618" y="35394"/>
                  </a:lnTo>
                  <a:lnTo>
                    <a:pt x="227723" y="34340"/>
                  </a:lnTo>
                  <a:lnTo>
                    <a:pt x="227723" y="33032"/>
                  </a:lnTo>
                  <a:lnTo>
                    <a:pt x="227723" y="31724"/>
                  </a:lnTo>
                  <a:close/>
                </a:path>
                <a:path w="266065" h="35559">
                  <a:moveTo>
                    <a:pt x="227723" y="15481"/>
                  </a:moveTo>
                  <a:lnTo>
                    <a:pt x="226618" y="14427"/>
                  </a:lnTo>
                  <a:lnTo>
                    <a:pt x="224815" y="14427"/>
                  </a:lnTo>
                  <a:lnTo>
                    <a:pt x="223913" y="14427"/>
                  </a:lnTo>
                  <a:lnTo>
                    <a:pt x="222110" y="14427"/>
                  </a:lnTo>
                  <a:lnTo>
                    <a:pt x="221005" y="15481"/>
                  </a:lnTo>
                  <a:lnTo>
                    <a:pt x="221005" y="18097"/>
                  </a:lnTo>
                  <a:lnTo>
                    <a:pt x="222110" y="19151"/>
                  </a:lnTo>
                  <a:lnTo>
                    <a:pt x="223913" y="19151"/>
                  </a:lnTo>
                  <a:lnTo>
                    <a:pt x="224815" y="19151"/>
                  </a:lnTo>
                  <a:lnTo>
                    <a:pt x="226618" y="19151"/>
                  </a:lnTo>
                  <a:lnTo>
                    <a:pt x="227723" y="18097"/>
                  </a:lnTo>
                  <a:lnTo>
                    <a:pt x="227723" y="16789"/>
                  </a:lnTo>
                  <a:lnTo>
                    <a:pt x="227723" y="15481"/>
                  </a:lnTo>
                  <a:close/>
                </a:path>
                <a:path w="266065" h="35559">
                  <a:moveTo>
                    <a:pt x="231546" y="23609"/>
                  </a:moveTo>
                  <a:lnTo>
                    <a:pt x="230441" y="22555"/>
                  </a:lnTo>
                  <a:lnTo>
                    <a:pt x="227736" y="22555"/>
                  </a:lnTo>
                  <a:lnTo>
                    <a:pt x="226631" y="23609"/>
                  </a:lnTo>
                  <a:lnTo>
                    <a:pt x="226631" y="26225"/>
                  </a:lnTo>
                  <a:lnTo>
                    <a:pt x="227736" y="27279"/>
                  </a:lnTo>
                  <a:lnTo>
                    <a:pt x="230441" y="27279"/>
                  </a:lnTo>
                  <a:lnTo>
                    <a:pt x="231546" y="26225"/>
                  </a:lnTo>
                  <a:lnTo>
                    <a:pt x="231546" y="24917"/>
                  </a:lnTo>
                  <a:lnTo>
                    <a:pt x="231546" y="23609"/>
                  </a:lnTo>
                  <a:close/>
                </a:path>
                <a:path w="266065" h="35559">
                  <a:moveTo>
                    <a:pt x="237172" y="31724"/>
                  </a:moveTo>
                  <a:lnTo>
                    <a:pt x="236067" y="30670"/>
                  </a:lnTo>
                  <a:lnTo>
                    <a:pt x="234264" y="30670"/>
                  </a:lnTo>
                  <a:lnTo>
                    <a:pt x="233362" y="30670"/>
                  </a:lnTo>
                  <a:lnTo>
                    <a:pt x="231559" y="30670"/>
                  </a:lnTo>
                  <a:lnTo>
                    <a:pt x="230454" y="31724"/>
                  </a:lnTo>
                  <a:lnTo>
                    <a:pt x="230454" y="34340"/>
                  </a:lnTo>
                  <a:lnTo>
                    <a:pt x="231559" y="35394"/>
                  </a:lnTo>
                  <a:lnTo>
                    <a:pt x="233362" y="35394"/>
                  </a:lnTo>
                  <a:lnTo>
                    <a:pt x="234264" y="35394"/>
                  </a:lnTo>
                  <a:lnTo>
                    <a:pt x="236067" y="35394"/>
                  </a:lnTo>
                  <a:lnTo>
                    <a:pt x="237172" y="34340"/>
                  </a:lnTo>
                  <a:lnTo>
                    <a:pt x="237172" y="33032"/>
                  </a:lnTo>
                  <a:lnTo>
                    <a:pt x="237172" y="31724"/>
                  </a:lnTo>
                  <a:close/>
                </a:path>
                <a:path w="266065" h="35559">
                  <a:moveTo>
                    <a:pt x="237172" y="15481"/>
                  </a:moveTo>
                  <a:lnTo>
                    <a:pt x="236067" y="14427"/>
                  </a:lnTo>
                  <a:lnTo>
                    <a:pt x="234264" y="14427"/>
                  </a:lnTo>
                  <a:lnTo>
                    <a:pt x="233362" y="14427"/>
                  </a:lnTo>
                  <a:lnTo>
                    <a:pt x="231559" y="14427"/>
                  </a:lnTo>
                  <a:lnTo>
                    <a:pt x="230454" y="15481"/>
                  </a:lnTo>
                  <a:lnTo>
                    <a:pt x="230454" y="18097"/>
                  </a:lnTo>
                  <a:lnTo>
                    <a:pt x="231559" y="19151"/>
                  </a:lnTo>
                  <a:lnTo>
                    <a:pt x="233362" y="19151"/>
                  </a:lnTo>
                  <a:lnTo>
                    <a:pt x="234264" y="19151"/>
                  </a:lnTo>
                  <a:lnTo>
                    <a:pt x="236067" y="19151"/>
                  </a:lnTo>
                  <a:lnTo>
                    <a:pt x="237172" y="18097"/>
                  </a:lnTo>
                  <a:lnTo>
                    <a:pt x="237172" y="16789"/>
                  </a:lnTo>
                  <a:lnTo>
                    <a:pt x="237172" y="15481"/>
                  </a:lnTo>
                  <a:close/>
                </a:path>
                <a:path w="266065" h="35559">
                  <a:moveTo>
                    <a:pt x="240982" y="23609"/>
                  </a:moveTo>
                  <a:lnTo>
                    <a:pt x="239877" y="22555"/>
                  </a:lnTo>
                  <a:lnTo>
                    <a:pt x="237172" y="22555"/>
                  </a:lnTo>
                  <a:lnTo>
                    <a:pt x="236067" y="23609"/>
                  </a:lnTo>
                  <a:lnTo>
                    <a:pt x="236067" y="26225"/>
                  </a:lnTo>
                  <a:lnTo>
                    <a:pt x="237172" y="27279"/>
                  </a:lnTo>
                  <a:lnTo>
                    <a:pt x="239877" y="27279"/>
                  </a:lnTo>
                  <a:lnTo>
                    <a:pt x="240982" y="26225"/>
                  </a:lnTo>
                  <a:lnTo>
                    <a:pt x="240982" y="24917"/>
                  </a:lnTo>
                  <a:lnTo>
                    <a:pt x="240982" y="23609"/>
                  </a:lnTo>
                  <a:close/>
                </a:path>
                <a:path w="266065" h="35559">
                  <a:moveTo>
                    <a:pt x="246608" y="31724"/>
                  </a:moveTo>
                  <a:lnTo>
                    <a:pt x="245503" y="30670"/>
                  </a:lnTo>
                  <a:lnTo>
                    <a:pt x="243700" y="30670"/>
                  </a:lnTo>
                  <a:lnTo>
                    <a:pt x="242798" y="30670"/>
                  </a:lnTo>
                  <a:lnTo>
                    <a:pt x="240995" y="30670"/>
                  </a:lnTo>
                  <a:lnTo>
                    <a:pt x="239890" y="31724"/>
                  </a:lnTo>
                  <a:lnTo>
                    <a:pt x="239890" y="34340"/>
                  </a:lnTo>
                  <a:lnTo>
                    <a:pt x="240995" y="35394"/>
                  </a:lnTo>
                  <a:lnTo>
                    <a:pt x="242798" y="35394"/>
                  </a:lnTo>
                  <a:lnTo>
                    <a:pt x="243700" y="35394"/>
                  </a:lnTo>
                  <a:lnTo>
                    <a:pt x="245503" y="35394"/>
                  </a:lnTo>
                  <a:lnTo>
                    <a:pt x="246608" y="34340"/>
                  </a:lnTo>
                  <a:lnTo>
                    <a:pt x="246608" y="33032"/>
                  </a:lnTo>
                  <a:lnTo>
                    <a:pt x="246608" y="31724"/>
                  </a:lnTo>
                  <a:close/>
                </a:path>
                <a:path w="266065" h="35559">
                  <a:moveTo>
                    <a:pt x="246608" y="15481"/>
                  </a:moveTo>
                  <a:lnTo>
                    <a:pt x="245503" y="14427"/>
                  </a:lnTo>
                  <a:lnTo>
                    <a:pt x="243700" y="14427"/>
                  </a:lnTo>
                  <a:lnTo>
                    <a:pt x="242798" y="14427"/>
                  </a:lnTo>
                  <a:lnTo>
                    <a:pt x="240995" y="14427"/>
                  </a:lnTo>
                  <a:lnTo>
                    <a:pt x="239890" y="15481"/>
                  </a:lnTo>
                  <a:lnTo>
                    <a:pt x="239890" y="18097"/>
                  </a:lnTo>
                  <a:lnTo>
                    <a:pt x="240995" y="19151"/>
                  </a:lnTo>
                  <a:lnTo>
                    <a:pt x="242798" y="19151"/>
                  </a:lnTo>
                  <a:lnTo>
                    <a:pt x="243700" y="19151"/>
                  </a:lnTo>
                  <a:lnTo>
                    <a:pt x="245503" y="19151"/>
                  </a:lnTo>
                  <a:lnTo>
                    <a:pt x="246608" y="18097"/>
                  </a:lnTo>
                  <a:lnTo>
                    <a:pt x="246608" y="16789"/>
                  </a:lnTo>
                  <a:lnTo>
                    <a:pt x="246608" y="15481"/>
                  </a:lnTo>
                  <a:close/>
                </a:path>
                <a:path w="266065" h="35559">
                  <a:moveTo>
                    <a:pt x="250431" y="23609"/>
                  </a:moveTo>
                  <a:lnTo>
                    <a:pt x="249326" y="22555"/>
                  </a:lnTo>
                  <a:lnTo>
                    <a:pt x="246621" y="22555"/>
                  </a:lnTo>
                  <a:lnTo>
                    <a:pt x="245516" y="23609"/>
                  </a:lnTo>
                  <a:lnTo>
                    <a:pt x="245516" y="26225"/>
                  </a:lnTo>
                  <a:lnTo>
                    <a:pt x="246621" y="27279"/>
                  </a:lnTo>
                  <a:lnTo>
                    <a:pt x="249326" y="27279"/>
                  </a:lnTo>
                  <a:lnTo>
                    <a:pt x="250431" y="26225"/>
                  </a:lnTo>
                  <a:lnTo>
                    <a:pt x="250431" y="24917"/>
                  </a:lnTo>
                  <a:lnTo>
                    <a:pt x="250431" y="23609"/>
                  </a:lnTo>
                  <a:close/>
                </a:path>
                <a:path w="266065" h="35559">
                  <a:moveTo>
                    <a:pt x="256057" y="31724"/>
                  </a:moveTo>
                  <a:lnTo>
                    <a:pt x="254952" y="30670"/>
                  </a:lnTo>
                  <a:lnTo>
                    <a:pt x="253149" y="30670"/>
                  </a:lnTo>
                  <a:lnTo>
                    <a:pt x="252247" y="30670"/>
                  </a:lnTo>
                  <a:lnTo>
                    <a:pt x="250444" y="30670"/>
                  </a:lnTo>
                  <a:lnTo>
                    <a:pt x="249339" y="31724"/>
                  </a:lnTo>
                  <a:lnTo>
                    <a:pt x="249339" y="34340"/>
                  </a:lnTo>
                  <a:lnTo>
                    <a:pt x="250444" y="35394"/>
                  </a:lnTo>
                  <a:lnTo>
                    <a:pt x="252247" y="35394"/>
                  </a:lnTo>
                  <a:lnTo>
                    <a:pt x="253149" y="35394"/>
                  </a:lnTo>
                  <a:lnTo>
                    <a:pt x="254952" y="35394"/>
                  </a:lnTo>
                  <a:lnTo>
                    <a:pt x="256057" y="34340"/>
                  </a:lnTo>
                  <a:lnTo>
                    <a:pt x="256057" y="33032"/>
                  </a:lnTo>
                  <a:lnTo>
                    <a:pt x="256057" y="31724"/>
                  </a:lnTo>
                  <a:close/>
                </a:path>
                <a:path w="266065" h="35559">
                  <a:moveTo>
                    <a:pt x="256057" y="15481"/>
                  </a:moveTo>
                  <a:lnTo>
                    <a:pt x="254952" y="14427"/>
                  </a:lnTo>
                  <a:lnTo>
                    <a:pt x="253149" y="14427"/>
                  </a:lnTo>
                  <a:lnTo>
                    <a:pt x="252247" y="14427"/>
                  </a:lnTo>
                  <a:lnTo>
                    <a:pt x="250444" y="14427"/>
                  </a:lnTo>
                  <a:lnTo>
                    <a:pt x="249339" y="15481"/>
                  </a:lnTo>
                  <a:lnTo>
                    <a:pt x="249339" y="18097"/>
                  </a:lnTo>
                  <a:lnTo>
                    <a:pt x="250444" y="19151"/>
                  </a:lnTo>
                  <a:lnTo>
                    <a:pt x="252247" y="19151"/>
                  </a:lnTo>
                  <a:lnTo>
                    <a:pt x="253149" y="19151"/>
                  </a:lnTo>
                  <a:lnTo>
                    <a:pt x="254952" y="19151"/>
                  </a:lnTo>
                  <a:lnTo>
                    <a:pt x="256057" y="18097"/>
                  </a:lnTo>
                  <a:lnTo>
                    <a:pt x="256057" y="16789"/>
                  </a:lnTo>
                  <a:lnTo>
                    <a:pt x="256057" y="15481"/>
                  </a:lnTo>
                  <a:close/>
                </a:path>
                <a:path w="266065" h="35559">
                  <a:moveTo>
                    <a:pt x="259880" y="23609"/>
                  </a:moveTo>
                  <a:lnTo>
                    <a:pt x="258775" y="22555"/>
                  </a:lnTo>
                  <a:lnTo>
                    <a:pt x="256070" y="22555"/>
                  </a:lnTo>
                  <a:lnTo>
                    <a:pt x="254965" y="23609"/>
                  </a:lnTo>
                  <a:lnTo>
                    <a:pt x="254965" y="26225"/>
                  </a:lnTo>
                  <a:lnTo>
                    <a:pt x="256070" y="27279"/>
                  </a:lnTo>
                  <a:lnTo>
                    <a:pt x="258775" y="27279"/>
                  </a:lnTo>
                  <a:lnTo>
                    <a:pt x="259880" y="26225"/>
                  </a:lnTo>
                  <a:lnTo>
                    <a:pt x="259880" y="24917"/>
                  </a:lnTo>
                  <a:lnTo>
                    <a:pt x="259880" y="23609"/>
                  </a:lnTo>
                  <a:close/>
                </a:path>
                <a:path w="266065" h="35559">
                  <a:moveTo>
                    <a:pt x="265493" y="31724"/>
                  </a:moveTo>
                  <a:lnTo>
                    <a:pt x="264388" y="30670"/>
                  </a:lnTo>
                  <a:lnTo>
                    <a:pt x="262585" y="30670"/>
                  </a:lnTo>
                  <a:lnTo>
                    <a:pt x="261683" y="30670"/>
                  </a:lnTo>
                  <a:lnTo>
                    <a:pt x="259880" y="30670"/>
                  </a:lnTo>
                  <a:lnTo>
                    <a:pt x="258775" y="31724"/>
                  </a:lnTo>
                  <a:lnTo>
                    <a:pt x="258775" y="34340"/>
                  </a:lnTo>
                  <a:lnTo>
                    <a:pt x="259880" y="35394"/>
                  </a:lnTo>
                  <a:lnTo>
                    <a:pt x="261683" y="35394"/>
                  </a:lnTo>
                  <a:lnTo>
                    <a:pt x="262585" y="35394"/>
                  </a:lnTo>
                  <a:lnTo>
                    <a:pt x="264388" y="35394"/>
                  </a:lnTo>
                  <a:lnTo>
                    <a:pt x="265493" y="34340"/>
                  </a:lnTo>
                  <a:lnTo>
                    <a:pt x="265493" y="33032"/>
                  </a:lnTo>
                  <a:lnTo>
                    <a:pt x="265493" y="31724"/>
                  </a:lnTo>
                  <a:close/>
                </a:path>
                <a:path w="266065" h="35559">
                  <a:moveTo>
                    <a:pt x="265493" y="15481"/>
                  </a:moveTo>
                  <a:lnTo>
                    <a:pt x="264388" y="14427"/>
                  </a:lnTo>
                  <a:lnTo>
                    <a:pt x="262585" y="14427"/>
                  </a:lnTo>
                  <a:lnTo>
                    <a:pt x="261683" y="14427"/>
                  </a:lnTo>
                  <a:lnTo>
                    <a:pt x="259880" y="14427"/>
                  </a:lnTo>
                  <a:lnTo>
                    <a:pt x="258775" y="15481"/>
                  </a:lnTo>
                  <a:lnTo>
                    <a:pt x="258775" y="18097"/>
                  </a:lnTo>
                  <a:lnTo>
                    <a:pt x="259880" y="19151"/>
                  </a:lnTo>
                  <a:lnTo>
                    <a:pt x="261683" y="19151"/>
                  </a:lnTo>
                  <a:lnTo>
                    <a:pt x="262585" y="19151"/>
                  </a:lnTo>
                  <a:lnTo>
                    <a:pt x="264388" y="19151"/>
                  </a:lnTo>
                  <a:lnTo>
                    <a:pt x="265493" y="18097"/>
                  </a:lnTo>
                  <a:lnTo>
                    <a:pt x="265493" y="16789"/>
                  </a:lnTo>
                  <a:lnTo>
                    <a:pt x="265493" y="15481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88149" y="7192276"/>
              <a:ext cx="148590" cy="21590"/>
            </a:xfrm>
            <a:custGeom>
              <a:avLst/>
              <a:gdLst/>
              <a:ahLst/>
              <a:cxnLst/>
              <a:rect l="l" t="t" r="r" b="b"/>
              <a:pathLst>
                <a:path w="148590" h="21590">
                  <a:moveTo>
                    <a:pt x="4914" y="17297"/>
                  </a:moveTo>
                  <a:lnTo>
                    <a:pt x="3810" y="16243"/>
                  </a:lnTo>
                  <a:lnTo>
                    <a:pt x="1104" y="16243"/>
                  </a:lnTo>
                  <a:lnTo>
                    <a:pt x="0" y="17297"/>
                  </a:lnTo>
                  <a:lnTo>
                    <a:pt x="0" y="19913"/>
                  </a:lnTo>
                  <a:lnTo>
                    <a:pt x="1104" y="20967"/>
                  </a:lnTo>
                  <a:lnTo>
                    <a:pt x="3810" y="20967"/>
                  </a:lnTo>
                  <a:lnTo>
                    <a:pt x="4914" y="19913"/>
                  </a:lnTo>
                  <a:lnTo>
                    <a:pt x="4914" y="18605"/>
                  </a:lnTo>
                  <a:lnTo>
                    <a:pt x="4914" y="17297"/>
                  </a:lnTo>
                  <a:close/>
                </a:path>
                <a:path w="148590" h="21590">
                  <a:moveTo>
                    <a:pt x="4914" y="1054"/>
                  </a:moveTo>
                  <a:lnTo>
                    <a:pt x="3810" y="0"/>
                  </a:lnTo>
                  <a:lnTo>
                    <a:pt x="1104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04" y="4724"/>
                  </a:lnTo>
                  <a:lnTo>
                    <a:pt x="3810" y="4724"/>
                  </a:lnTo>
                  <a:lnTo>
                    <a:pt x="4914" y="3670"/>
                  </a:lnTo>
                  <a:lnTo>
                    <a:pt x="4914" y="2362"/>
                  </a:lnTo>
                  <a:lnTo>
                    <a:pt x="4914" y="1054"/>
                  </a:lnTo>
                  <a:close/>
                </a:path>
                <a:path w="148590" h="21590">
                  <a:moveTo>
                    <a:pt x="10541" y="9169"/>
                  </a:moveTo>
                  <a:lnTo>
                    <a:pt x="9436" y="8115"/>
                  </a:lnTo>
                  <a:lnTo>
                    <a:pt x="6731" y="8115"/>
                  </a:lnTo>
                  <a:lnTo>
                    <a:pt x="5626" y="9169"/>
                  </a:lnTo>
                  <a:lnTo>
                    <a:pt x="5626" y="11785"/>
                  </a:lnTo>
                  <a:lnTo>
                    <a:pt x="6731" y="12839"/>
                  </a:lnTo>
                  <a:lnTo>
                    <a:pt x="9436" y="12839"/>
                  </a:lnTo>
                  <a:lnTo>
                    <a:pt x="10541" y="11785"/>
                  </a:lnTo>
                  <a:lnTo>
                    <a:pt x="10541" y="10477"/>
                  </a:lnTo>
                  <a:lnTo>
                    <a:pt x="10541" y="9169"/>
                  </a:lnTo>
                  <a:close/>
                </a:path>
                <a:path w="148590" h="21590">
                  <a:moveTo>
                    <a:pt x="16154" y="17297"/>
                  </a:moveTo>
                  <a:lnTo>
                    <a:pt x="15049" y="16243"/>
                  </a:lnTo>
                  <a:lnTo>
                    <a:pt x="13246" y="16243"/>
                  </a:lnTo>
                  <a:lnTo>
                    <a:pt x="12344" y="16243"/>
                  </a:lnTo>
                  <a:lnTo>
                    <a:pt x="10541" y="16243"/>
                  </a:lnTo>
                  <a:lnTo>
                    <a:pt x="9436" y="17297"/>
                  </a:lnTo>
                  <a:lnTo>
                    <a:pt x="9436" y="19913"/>
                  </a:lnTo>
                  <a:lnTo>
                    <a:pt x="10541" y="20967"/>
                  </a:lnTo>
                  <a:lnTo>
                    <a:pt x="12344" y="20967"/>
                  </a:lnTo>
                  <a:lnTo>
                    <a:pt x="13246" y="20967"/>
                  </a:lnTo>
                  <a:lnTo>
                    <a:pt x="15049" y="20967"/>
                  </a:lnTo>
                  <a:lnTo>
                    <a:pt x="16154" y="19913"/>
                  </a:lnTo>
                  <a:lnTo>
                    <a:pt x="16154" y="18605"/>
                  </a:lnTo>
                  <a:lnTo>
                    <a:pt x="16154" y="17297"/>
                  </a:lnTo>
                  <a:close/>
                </a:path>
                <a:path w="148590" h="21590">
                  <a:moveTo>
                    <a:pt x="16154" y="1054"/>
                  </a:moveTo>
                  <a:lnTo>
                    <a:pt x="15049" y="0"/>
                  </a:lnTo>
                  <a:lnTo>
                    <a:pt x="13246" y="0"/>
                  </a:lnTo>
                  <a:lnTo>
                    <a:pt x="12344" y="0"/>
                  </a:lnTo>
                  <a:lnTo>
                    <a:pt x="10541" y="0"/>
                  </a:lnTo>
                  <a:lnTo>
                    <a:pt x="9436" y="1054"/>
                  </a:lnTo>
                  <a:lnTo>
                    <a:pt x="9436" y="3670"/>
                  </a:lnTo>
                  <a:lnTo>
                    <a:pt x="10541" y="4724"/>
                  </a:lnTo>
                  <a:lnTo>
                    <a:pt x="12344" y="4724"/>
                  </a:lnTo>
                  <a:lnTo>
                    <a:pt x="13246" y="4724"/>
                  </a:lnTo>
                  <a:lnTo>
                    <a:pt x="15049" y="4724"/>
                  </a:lnTo>
                  <a:lnTo>
                    <a:pt x="16154" y="3670"/>
                  </a:lnTo>
                  <a:lnTo>
                    <a:pt x="16154" y="2362"/>
                  </a:lnTo>
                  <a:lnTo>
                    <a:pt x="16154" y="1054"/>
                  </a:lnTo>
                  <a:close/>
                </a:path>
                <a:path w="148590" h="21590">
                  <a:moveTo>
                    <a:pt x="19977" y="9169"/>
                  </a:moveTo>
                  <a:lnTo>
                    <a:pt x="18872" y="8115"/>
                  </a:lnTo>
                  <a:lnTo>
                    <a:pt x="16167" y="8115"/>
                  </a:lnTo>
                  <a:lnTo>
                    <a:pt x="15062" y="9169"/>
                  </a:lnTo>
                  <a:lnTo>
                    <a:pt x="15062" y="11785"/>
                  </a:lnTo>
                  <a:lnTo>
                    <a:pt x="16167" y="12839"/>
                  </a:lnTo>
                  <a:lnTo>
                    <a:pt x="18872" y="12839"/>
                  </a:lnTo>
                  <a:lnTo>
                    <a:pt x="19977" y="11785"/>
                  </a:lnTo>
                  <a:lnTo>
                    <a:pt x="19977" y="10477"/>
                  </a:lnTo>
                  <a:lnTo>
                    <a:pt x="19977" y="9169"/>
                  </a:lnTo>
                  <a:close/>
                </a:path>
                <a:path w="148590" h="21590">
                  <a:moveTo>
                    <a:pt x="25603" y="17297"/>
                  </a:moveTo>
                  <a:lnTo>
                    <a:pt x="24498" y="16243"/>
                  </a:lnTo>
                  <a:lnTo>
                    <a:pt x="22694" y="16243"/>
                  </a:lnTo>
                  <a:lnTo>
                    <a:pt x="21793" y="16243"/>
                  </a:lnTo>
                  <a:lnTo>
                    <a:pt x="19989" y="16243"/>
                  </a:lnTo>
                  <a:lnTo>
                    <a:pt x="18884" y="17297"/>
                  </a:lnTo>
                  <a:lnTo>
                    <a:pt x="18884" y="19913"/>
                  </a:lnTo>
                  <a:lnTo>
                    <a:pt x="19989" y="20967"/>
                  </a:lnTo>
                  <a:lnTo>
                    <a:pt x="21793" y="20967"/>
                  </a:lnTo>
                  <a:lnTo>
                    <a:pt x="22694" y="20967"/>
                  </a:lnTo>
                  <a:lnTo>
                    <a:pt x="24498" y="20967"/>
                  </a:lnTo>
                  <a:lnTo>
                    <a:pt x="25603" y="19913"/>
                  </a:lnTo>
                  <a:lnTo>
                    <a:pt x="25603" y="18605"/>
                  </a:lnTo>
                  <a:lnTo>
                    <a:pt x="25603" y="17297"/>
                  </a:lnTo>
                  <a:close/>
                </a:path>
                <a:path w="148590" h="21590">
                  <a:moveTo>
                    <a:pt x="25603" y="1054"/>
                  </a:moveTo>
                  <a:lnTo>
                    <a:pt x="24498" y="0"/>
                  </a:lnTo>
                  <a:lnTo>
                    <a:pt x="22694" y="0"/>
                  </a:lnTo>
                  <a:lnTo>
                    <a:pt x="21793" y="0"/>
                  </a:lnTo>
                  <a:lnTo>
                    <a:pt x="19989" y="0"/>
                  </a:lnTo>
                  <a:lnTo>
                    <a:pt x="18884" y="1054"/>
                  </a:lnTo>
                  <a:lnTo>
                    <a:pt x="18884" y="3670"/>
                  </a:lnTo>
                  <a:lnTo>
                    <a:pt x="19989" y="4724"/>
                  </a:lnTo>
                  <a:lnTo>
                    <a:pt x="21793" y="4724"/>
                  </a:lnTo>
                  <a:lnTo>
                    <a:pt x="22694" y="4724"/>
                  </a:lnTo>
                  <a:lnTo>
                    <a:pt x="24498" y="4724"/>
                  </a:lnTo>
                  <a:lnTo>
                    <a:pt x="25603" y="3670"/>
                  </a:lnTo>
                  <a:lnTo>
                    <a:pt x="25603" y="2362"/>
                  </a:lnTo>
                  <a:lnTo>
                    <a:pt x="25603" y="1054"/>
                  </a:lnTo>
                  <a:close/>
                </a:path>
                <a:path w="148590" h="21590">
                  <a:moveTo>
                    <a:pt x="29425" y="9169"/>
                  </a:moveTo>
                  <a:lnTo>
                    <a:pt x="28321" y="8115"/>
                  </a:lnTo>
                  <a:lnTo>
                    <a:pt x="25615" y="8115"/>
                  </a:lnTo>
                  <a:lnTo>
                    <a:pt x="24511" y="9169"/>
                  </a:lnTo>
                  <a:lnTo>
                    <a:pt x="24511" y="11785"/>
                  </a:lnTo>
                  <a:lnTo>
                    <a:pt x="25615" y="12839"/>
                  </a:lnTo>
                  <a:lnTo>
                    <a:pt x="28321" y="12839"/>
                  </a:lnTo>
                  <a:lnTo>
                    <a:pt x="29425" y="11785"/>
                  </a:lnTo>
                  <a:lnTo>
                    <a:pt x="29425" y="10477"/>
                  </a:lnTo>
                  <a:lnTo>
                    <a:pt x="29425" y="9169"/>
                  </a:lnTo>
                  <a:close/>
                </a:path>
                <a:path w="148590" h="21590">
                  <a:moveTo>
                    <a:pt x="35039" y="17297"/>
                  </a:moveTo>
                  <a:lnTo>
                    <a:pt x="33934" y="16243"/>
                  </a:lnTo>
                  <a:lnTo>
                    <a:pt x="32131" y="16243"/>
                  </a:lnTo>
                  <a:lnTo>
                    <a:pt x="31229" y="16243"/>
                  </a:lnTo>
                  <a:lnTo>
                    <a:pt x="29425" y="16243"/>
                  </a:lnTo>
                  <a:lnTo>
                    <a:pt x="28321" y="17297"/>
                  </a:lnTo>
                  <a:lnTo>
                    <a:pt x="28321" y="19913"/>
                  </a:lnTo>
                  <a:lnTo>
                    <a:pt x="29425" y="20967"/>
                  </a:lnTo>
                  <a:lnTo>
                    <a:pt x="31229" y="20967"/>
                  </a:lnTo>
                  <a:lnTo>
                    <a:pt x="32131" y="20967"/>
                  </a:lnTo>
                  <a:lnTo>
                    <a:pt x="33934" y="20967"/>
                  </a:lnTo>
                  <a:lnTo>
                    <a:pt x="35039" y="19913"/>
                  </a:lnTo>
                  <a:lnTo>
                    <a:pt x="35039" y="18605"/>
                  </a:lnTo>
                  <a:lnTo>
                    <a:pt x="35039" y="17297"/>
                  </a:lnTo>
                  <a:close/>
                </a:path>
                <a:path w="148590" h="21590">
                  <a:moveTo>
                    <a:pt x="35039" y="1054"/>
                  </a:moveTo>
                  <a:lnTo>
                    <a:pt x="33934" y="0"/>
                  </a:lnTo>
                  <a:lnTo>
                    <a:pt x="32131" y="0"/>
                  </a:lnTo>
                  <a:lnTo>
                    <a:pt x="31229" y="0"/>
                  </a:lnTo>
                  <a:lnTo>
                    <a:pt x="29425" y="0"/>
                  </a:lnTo>
                  <a:lnTo>
                    <a:pt x="28321" y="1054"/>
                  </a:lnTo>
                  <a:lnTo>
                    <a:pt x="28321" y="3670"/>
                  </a:lnTo>
                  <a:lnTo>
                    <a:pt x="29425" y="4724"/>
                  </a:lnTo>
                  <a:lnTo>
                    <a:pt x="31229" y="4724"/>
                  </a:lnTo>
                  <a:lnTo>
                    <a:pt x="32131" y="4724"/>
                  </a:lnTo>
                  <a:lnTo>
                    <a:pt x="33934" y="4724"/>
                  </a:lnTo>
                  <a:lnTo>
                    <a:pt x="35039" y="3670"/>
                  </a:lnTo>
                  <a:lnTo>
                    <a:pt x="35039" y="2362"/>
                  </a:lnTo>
                  <a:lnTo>
                    <a:pt x="35039" y="1054"/>
                  </a:lnTo>
                  <a:close/>
                </a:path>
                <a:path w="148590" h="21590">
                  <a:moveTo>
                    <a:pt x="38862" y="9169"/>
                  </a:moveTo>
                  <a:lnTo>
                    <a:pt x="37757" y="8115"/>
                  </a:lnTo>
                  <a:lnTo>
                    <a:pt x="35052" y="8115"/>
                  </a:lnTo>
                  <a:lnTo>
                    <a:pt x="33947" y="9169"/>
                  </a:lnTo>
                  <a:lnTo>
                    <a:pt x="33947" y="11785"/>
                  </a:lnTo>
                  <a:lnTo>
                    <a:pt x="35052" y="12839"/>
                  </a:lnTo>
                  <a:lnTo>
                    <a:pt x="37757" y="12839"/>
                  </a:lnTo>
                  <a:lnTo>
                    <a:pt x="38862" y="11785"/>
                  </a:lnTo>
                  <a:lnTo>
                    <a:pt x="38862" y="10477"/>
                  </a:lnTo>
                  <a:lnTo>
                    <a:pt x="38862" y="9169"/>
                  </a:lnTo>
                  <a:close/>
                </a:path>
                <a:path w="148590" h="21590">
                  <a:moveTo>
                    <a:pt x="44488" y="17297"/>
                  </a:moveTo>
                  <a:lnTo>
                    <a:pt x="43383" y="16243"/>
                  </a:lnTo>
                  <a:lnTo>
                    <a:pt x="41579" y="16243"/>
                  </a:lnTo>
                  <a:lnTo>
                    <a:pt x="40678" y="16243"/>
                  </a:lnTo>
                  <a:lnTo>
                    <a:pt x="38874" y="16243"/>
                  </a:lnTo>
                  <a:lnTo>
                    <a:pt x="37769" y="17297"/>
                  </a:lnTo>
                  <a:lnTo>
                    <a:pt x="37769" y="19913"/>
                  </a:lnTo>
                  <a:lnTo>
                    <a:pt x="38874" y="20967"/>
                  </a:lnTo>
                  <a:lnTo>
                    <a:pt x="40678" y="20967"/>
                  </a:lnTo>
                  <a:lnTo>
                    <a:pt x="41579" y="20967"/>
                  </a:lnTo>
                  <a:lnTo>
                    <a:pt x="43383" y="20967"/>
                  </a:lnTo>
                  <a:lnTo>
                    <a:pt x="44488" y="19913"/>
                  </a:lnTo>
                  <a:lnTo>
                    <a:pt x="44488" y="18605"/>
                  </a:lnTo>
                  <a:lnTo>
                    <a:pt x="44488" y="17297"/>
                  </a:lnTo>
                  <a:close/>
                </a:path>
                <a:path w="148590" h="21590">
                  <a:moveTo>
                    <a:pt x="44488" y="1054"/>
                  </a:moveTo>
                  <a:lnTo>
                    <a:pt x="43383" y="0"/>
                  </a:lnTo>
                  <a:lnTo>
                    <a:pt x="41579" y="0"/>
                  </a:lnTo>
                  <a:lnTo>
                    <a:pt x="40678" y="0"/>
                  </a:lnTo>
                  <a:lnTo>
                    <a:pt x="38874" y="0"/>
                  </a:lnTo>
                  <a:lnTo>
                    <a:pt x="37769" y="1054"/>
                  </a:lnTo>
                  <a:lnTo>
                    <a:pt x="37769" y="3670"/>
                  </a:lnTo>
                  <a:lnTo>
                    <a:pt x="38874" y="4724"/>
                  </a:lnTo>
                  <a:lnTo>
                    <a:pt x="40678" y="4724"/>
                  </a:lnTo>
                  <a:lnTo>
                    <a:pt x="41579" y="4724"/>
                  </a:lnTo>
                  <a:lnTo>
                    <a:pt x="43383" y="4724"/>
                  </a:lnTo>
                  <a:lnTo>
                    <a:pt x="44488" y="3670"/>
                  </a:lnTo>
                  <a:lnTo>
                    <a:pt x="44488" y="2362"/>
                  </a:lnTo>
                  <a:lnTo>
                    <a:pt x="44488" y="1054"/>
                  </a:lnTo>
                  <a:close/>
                </a:path>
                <a:path w="148590" h="21590">
                  <a:moveTo>
                    <a:pt x="48310" y="9169"/>
                  </a:moveTo>
                  <a:lnTo>
                    <a:pt x="47205" y="8115"/>
                  </a:lnTo>
                  <a:lnTo>
                    <a:pt x="44500" y="8115"/>
                  </a:lnTo>
                  <a:lnTo>
                    <a:pt x="43395" y="9169"/>
                  </a:lnTo>
                  <a:lnTo>
                    <a:pt x="43395" y="11785"/>
                  </a:lnTo>
                  <a:lnTo>
                    <a:pt x="44500" y="12839"/>
                  </a:lnTo>
                  <a:lnTo>
                    <a:pt x="47205" y="12839"/>
                  </a:lnTo>
                  <a:lnTo>
                    <a:pt x="48310" y="11785"/>
                  </a:lnTo>
                  <a:lnTo>
                    <a:pt x="48310" y="10477"/>
                  </a:lnTo>
                  <a:lnTo>
                    <a:pt x="48310" y="9169"/>
                  </a:lnTo>
                  <a:close/>
                </a:path>
                <a:path w="148590" h="21590">
                  <a:moveTo>
                    <a:pt x="53936" y="17297"/>
                  </a:moveTo>
                  <a:lnTo>
                    <a:pt x="52832" y="16243"/>
                  </a:lnTo>
                  <a:lnTo>
                    <a:pt x="51015" y="16243"/>
                  </a:lnTo>
                  <a:lnTo>
                    <a:pt x="50126" y="16243"/>
                  </a:lnTo>
                  <a:lnTo>
                    <a:pt x="48310" y="16243"/>
                  </a:lnTo>
                  <a:lnTo>
                    <a:pt x="47205" y="17297"/>
                  </a:lnTo>
                  <a:lnTo>
                    <a:pt x="47205" y="19913"/>
                  </a:lnTo>
                  <a:lnTo>
                    <a:pt x="48310" y="20967"/>
                  </a:lnTo>
                  <a:lnTo>
                    <a:pt x="50126" y="20967"/>
                  </a:lnTo>
                  <a:lnTo>
                    <a:pt x="51015" y="20967"/>
                  </a:lnTo>
                  <a:lnTo>
                    <a:pt x="52832" y="20967"/>
                  </a:lnTo>
                  <a:lnTo>
                    <a:pt x="53936" y="19913"/>
                  </a:lnTo>
                  <a:lnTo>
                    <a:pt x="53936" y="18605"/>
                  </a:lnTo>
                  <a:lnTo>
                    <a:pt x="53936" y="17297"/>
                  </a:lnTo>
                  <a:close/>
                </a:path>
                <a:path w="148590" h="21590">
                  <a:moveTo>
                    <a:pt x="53936" y="1054"/>
                  </a:moveTo>
                  <a:lnTo>
                    <a:pt x="52832" y="0"/>
                  </a:lnTo>
                  <a:lnTo>
                    <a:pt x="51015" y="0"/>
                  </a:lnTo>
                  <a:lnTo>
                    <a:pt x="50126" y="0"/>
                  </a:lnTo>
                  <a:lnTo>
                    <a:pt x="48310" y="0"/>
                  </a:lnTo>
                  <a:lnTo>
                    <a:pt x="47205" y="1054"/>
                  </a:lnTo>
                  <a:lnTo>
                    <a:pt x="47205" y="3670"/>
                  </a:lnTo>
                  <a:lnTo>
                    <a:pt x="48310" y="4724"/>
                  </a:lnTo>
                  <a:lnTo>
                    <a:pt x="50126" y="4724"/>
                  </a:lnTo>
                  <a:lnTo>
                    <a:pt x="51015" y="4724"/>
                  </a:lnTo>
                  <a:lnTo>
                    <a:pt x="52832" y="4724"/>
                  </a:lnTo>
                  <a:lnTo>
                    <a:pt x="53936" y="3670"/>
                  </a:lnTo>
                  <a:lnTo>
                    <a:pt x="53936" y="2362"/>
                  </a:lnTo>
                  <a:lnTo>
                    <a:pt x="53936" y="1054"/>
                  </a:lnTo>
                  <a:close/>
                </a:path>
                <a:path w="148590" h="21590">
                  <a:moveTo>
                    <a:pt x="57746" y="9169"/>
                  </a:moveTo>
                  <a:lnTo>
                    <a:pt x="56642" y="8115"/>
                  </a:lnTo>
                  <a:lnTo>
                    <a:pt x="53936" y="8115"/>
                  </a:lnTo>
                  <a:lnTo>
                    <a:pt x="52832" y="9169"/>
                  </a:lnTo>
                  <a:lnTo>
                    <a:pt x="52832" y="11785"/>
                  </a:lnTo>
                  <a:lnTo>
                    <a:pt x="53936" y="12839"/>
                  </a:lnTo>
                  <a:lnTo>
                    <a:pt x="56642" y="12839"/>
                  </a:lnTo>
                  <a:lnTo>
                    <a:pt x="57746" y="11785"/>
                  </a:lnTo>
                  <a:lnTo>
                    <a:pt x="57746" y="10477"/>
                  </a:lnTo>
                  <a:lnTo>
                    <a:pt x="57746" y="9169"/>
                  </a:lnTo>
                  <a:close/>
                </a:path>
                <a:path w="148590" h="21590">
                  <a:moveTo>
                    <a:pt x="63373" y="17297"/>
                  </a:moveTo>
                  <a:lnTo>
                    <a:pt x="62268" y="16243"/>
                  </a:lnTo>
                  <a:lnTo>
                    <a:pt x="60464" y="16243"/>
                  </a:lnTo>
                  <a:lnTo>
                    <a:pt x="59563" y="16243"/>
                  </a:lnTo>
                  <a:lnTo>
                    <a:pt x="57759" y="16243"/>
                  </a:lnTo>
                  <a:lnTo>
                    <a:pt x="56654" y="17297"/>
                  </a:lnTo>
                  <a:lnTo>
                    <a:pt x="56654" y="19913"/>
                  </a:lnTo>
                  <a:lnTo>
                    <a:pt x="57759" y="20967"/>
                  </a:lnTo>
                  <a:lnTo>
                    <a:pt x="59563" y="20967"/>
                  </a:lnTo>
                  <a:lnTo>
                    <a:pt x="60464" y="20967"/>
                  </a:lnTo>
                  <a:lnTo>
                    <a:pt x="62268" y="20967"/>
                  </a:lnTo>
                  <a:lnTo>
                    <a:pt x="63373" y="19913"/>
                  </a:lnTo>
                  <a:lnTo>
                    <a:pt x="63373" y="18605"/>
                  </a:lnTo>
                  <a:lnTo>
                    <a:pt x="63373" y="17297"/>
                  </a:lnTo>
                  <a:close/>
                </a:path>
                <a:path w="148590" h="21590">
                  <a:moveTo>
                    <a:pt x="63373" y="1054"/>
                  </a:moveTo>
                  <a:lnTo>
                    <a:pt x="62268" y="0"/>
                  </a:lnTo>
                  <a:lnTo>
                    <a:pt x="60464" y="0"/>
                  </a:lnTo>
                  <a:lnTo>
                    <a:pt x="59563" y="0"/>
                  </a:lnTo>
                  <a:lnTo>
                    <a:pt x="57759" y="0"/>
                  </a:lnTo>
                  <a:lnTo>
                    <a:pt x="56654" y="1054"/>
                  </a:lnTo>
                  <a:lnTo>
                    <a:pt x="56654" y="3670"/>
                  </a:lnTo>
                  <a:lnTo>
                    <a:pt x="57759" y="4724"/>
                  </a:lnTo>
                  <a:lnTo>
                    <a:pt x="59563" y="4724"/>
                  </a:lnTo>
                  <a:lnTo>
                    <a:pt x="60464" y="4724"/>
                  </a:lnTo>
                  <a:lnTo>
                    <a:pt x="62268" y="4724"/>
                  </a:lnTo>
                  <a:lnTo>
                    <a:pt x="63373" y="3670"/>
                  </a:lnTo>
                  <a:lnTo>
                    <a:pt x="63373" y="2362"/>
                  </a:lnTo>
                  <a:lnTo>
                    <a:pt x="63373" y="1054"/>
                  </a:lnTo>
                  <a:close/>
                </a:path>
                <a:path w="148590" h="21590">
                  <a:moveTo>
                    <a:pt x="67195" y="9169"/>
                  </a:moveTo>
                  <a:lnTo>
                    <a:pt x="66090" y="8115"/>
                  </a:lnTo>
                  <a:lnTo>
                    <a:pt x="63385" y="8115"/>
                  </a:lnTo>
                  <a:lnTo>
                    <a:pt x="62280" y="9169"/>
                  </a:lnTo>
                  <a:lnTo>
                    <a:pt x="62280" y="11785"/>
                  </a:lnTo>
                  <a:lnTo>
                    <a:pt x="63385" y="12839"/>
                  </a:lnTo>
                  <a:lnTo>
                    <a:pt x="66090" y="12839"/>
                  </a:lnTo>
                  <a:lnTo>
                    <a:pt x="67195" y="11785"/>
                  </a:lnTo>
                  <a:lnTo>
                    <a:pt x="67195" y="10477"/>
                  </a:lnTo>
                  <a:lnTo>
                    <a:pt x="67195" y="9169"/>
                  </a:lnTo>
                  <a:close/>
                </a:path>
                <a:path w="148590" h="21590">
                  <a:moveTo>
                    <a:pt x="72821" y="17297"/>
                  </a:moveTo>
                  <a:lnTo>
                    <a:pt x="71716" y="16243"/>
                  </a:lnTo>
                  <a:lnTo>
                    <a:pt x="69913" y="16243"/>
                  </a:lnTo>
                  <a:lnTo>
                    <a:pt x="69011" y="16243"/>
                  </a:lnTo>
                  <a:lnTo>
                    <a:pt x="67208" y="16243"/>
                  </a:lnTo>
                  <a:lnTo>
                    <a:pt x="66103" y="17297"/>
                  </a:lnTo>
                  <a:lnTo>
                    <a:pt x="66103" y="19913"/>
                  </a:lnTo>
                  <a:lnTo>
                    <a:pt x="67208" y="20967"/>
                  </a:lnTo>
                  <a:lnTo>
                    <a:pt x="69011" y="20967"/>
                  </a:lnTo>
                  <a:lnTo>
                    <a:pt x="69913" y="20967"/>
                  </a:lnTo>
                  <a:lnTo>
                    <a:pt x="71716" y="20967"/>
                  </a:lnTo>
                  <a:lnTo>
                    <a:pt x="72821" y="19913"/>
                  </a:lnTo>
                  <a:lnTo>
                    <a:pt x="72821" y="18605"/>
                  </a:lnTo>
                  <a:lnTo>
                    <a:pt x="72821" y="17297"/>
                  </a:lnTo>
                  <a:close/>
                </a:path>
                <a:path w="148590" h="21590">
                  <a:moveTo>
                    <a:pt x="72821" y="1054"/>
                  </a:moveTo>
                  <a:lnTo>
                    <a:pt x="71716" y="0"/>
                  </a:lnTo>
                  <a:lnTo>
                    <a:pt x="69913" y="0"/>
                  </a:lnTo>
                  <a:lnTo>
                    <a:pt x="69011" y="0"/>
                  </a:lnTo>
                  <a:lnTo>
                    <a:pt x="67208" y="0"/>
                  </a:lnTo>
                  <a:lnTo>
                    <a:pt x="66103" y="1054"/>
                  </a:lnTo>
                  <a:lnTo>
                    <a:pt x="66103" y="3670"/>
                  </a:lnTo>
                  <a:lnTo>
                    <a:pt x="67208" y="4724"/>
                  </a:lnTo>
                  <a:lnTo>
                    <a:pt x="69011" y="4724"/>
                  </a:lnTo>
                  <a:lnTo>
                    <a:pt x="69913" y="4724"/>
                  </a:lnTo>
                  <a:lnTo>
                    <a:pt x="71716" y="4724"/>
                  </a:lnTo>
                  <a:lnTo>
                    <a:pt x="72821" y="3670"/>
                  </a:lnTo>
                  <a:lnTo>
                    <a:pt x="72821" y="2362"/>
                  </a:lnTo>
                  <a:lnTo>
                    <a:pt x="72821" y="1054"/>
                  </a:lnTo>
                  <a:close/>
                </a:path>
                <a:path w="148590" h="21590">
                  <a:moveTo>
                    <a:pt x="76631" y="9169"/>
                  </a:moveTo>
                  <a:lnTo>
                    <a:pt x="75526" y="8115"/>
                  </a:lnTo>
                  <a:lnTo>
                    <a:pt x="72821" y="8115"/>
                  </a:lnTo>
                  <a:lnTo>
                    <a:pt x="71716" y="9169"/>
                  </a:lnTo>
                  <a:lnTo>
                    <a:pt x="71716" y="11785"/>
                  </a:lnTo>
                  <a:lnTo>
                    <a:pt x="72821" y="12839"/>
                  </a:lnTo>
                  <a:lnTo>
                    <a:pt x="75526" y="12839"/>
                  </a:lnTo>
                  <a:lnTo>
                    <a:pt x="76631" y="11785"/>
                  </a:lnTo>
                  <a:lnTo>
                    <a:pt x="76631" y="10477"/>
                  </a:lnTo>
                  <a:lnTo>
                    <a:pt x="76631" y="9169"/>
                  </a:lnTo>
                  <a:close/>
                </a:path>
                <a:path w="148590" h="21590">
                  <a:moveTo>
                    <a:pt x="82257" y="17297"/>
                  </a:moveTo>
                  <a:lnTo>
                    <a:pt x="81153" y="16243"/>
                  </a:lnTo>
                  <a:lnTo>
                    <a:pt x="79349" y="16243"/>
                  </a:lnTo>
                  <a:lnTo>
                    <a:pt x="78447" y="16243"/>
                  </a:lnTo>
                  <a:lnTo>
                    <a:pt x="76644" y="16243"/>
                  </a:lnTo>
                  <a:lnTo>
                    <a:pt x="75539" y="17297"/>
                  </a:lnTo>
                  <a:lnTo>
                    <a:pt x="75539" y="19913"/>
                  </a:lnTo>
                  <a:lnTo>
                    <a:pt x="76644" y="20967"/>
                  </a:lnTo>
                  <a:lnTo>
                    <a:pt x="78447" y="20967"/>
                  </a:lnTo>
                  <a:lnTo>
                    <a:pt x="79349" y="20967"/>
                  </a:lnTo>
                  <a:lnTo>
                    <a:pt x="81153" y="20967"/>
                  </a:lnTo>
                  <a:lnTo>
                    <a:pt x="82257" y="19913"/>
                  </a:lnTo>
                  <a:lnTo>
                    <a:pt x="82257" y="18605"/>
                  </a:lnTo>
                  <a:lnTo>
                    <a:pt x="82257" y="17297"/>
                  </a:lnTo>
                  <a:close/>
                </a:path>
                <a:path w="148590" h="21590">
                  <a:moveTo>
                    <a:pt x="82257" y="1054"/>
                  </a:moveTo>
                  <a:lnTo>
                    <a:pt x="81153" y="0"/>
                  </a:lnTo>
                  <a:lnTo>
                    <a:pt x="79349" y="0"/>
                  </a:lnTo>
                  <a:lnTo>
                    <a:pt x="78447" y="0"/>
                  </a:lnTo>
                  <a:lnTo>
                    <a:pt x="76644" y="0"/>
                  </a:lnTo>
                  <a:lnTo>
                    <a:pt x="75539" y="1054"/>
                  </a:lnTo>
                  <a:lnTo>
                    <a:pt x="75539" y="3670"/>
                  </a:lnTo>
                  <a:lnTo>
                    <a:pt x="76644" y="4724"/>
                  </a:lnTo>
                  <a:lnTo>
                    <a:pt x="78447" y="4724"/>
                  </a:lnTo>
                  <a:lnTo>
                    <a:pt x="79349" y="4724"/>
                  </a:lnTo>
                  <a:lnTo>
                    <a:pt x="81153" y="4724"/>
                  </a:lnTo>
                  <a:lnTo>
                    <a:pt x="82257" y="3670"/>
                  </a:lnTo>
                  <a:lnTo>
                    <a:pt x="82257" y="2362"/>
                  </a:lnTo>
                  <a:lnTo>
                    <a:pt x="82257" y="1054"/>
                  </a:lnTo>
                  <a:close/>
                </a:path>
                <a:path w="148590" h="21590">
                  <a:moveTo>
                    <a:pt x="86080" y="9169"/>
                  </a:moveTo>
                  <a:lnTo>
                    <a:pt x="84975" y="8115"/>
                  </a:lnTo>
                  <a:lnTo>
                    <a:pt x="82270" y="8115"/>
                  </a:lnTo>
                  <a:lnTo>
                    <a:pt x="81165" y="9169"/>
                  </a:lnTo>
                  <a:lnTo>
                    <a:pt x="81165" y="11785"/>
                  </a:lnTo>
                  <a:lnTo>
                    <a:pt x="82270" y="12839"/>
                  </a:lnTo>
                  <a:lnTo>
                    <a:pt x="84975" y="12839"/>
                  </a:lnTo>
                  <a:lnTo>
                    <a:pt x="86080" y="11785"/>
                  </a:lnTo>
                  <a:lnTo>
                    <a:pt x="86080" y="10477"/>
                  </a:lnTo>
                  <a:lnTo>
                    <a:pt x="86080" y="9169"/>
                  </a:lnTo>
                  <a:close/>
                </a:path>
                <a:path w="148590" h="21590">
                  <a:moveTo>
                    <a:pt x="91706" y="17297"/>
                  </a:moveTo>
                  <a:lnTo>
                    <a:pt x="90601" y="16243"/>
                  </a:lnTo>
                  <a:lnTo>
                    <a:pt x="88798" y="16243"/>
                  </a:lnTo>
                  <a:lnTo>
                    <a:pt x="87896" y="16243"/>
                  </a:lnTo>
                  <a:lnTo>
                    <a:pt x="86093" y="16243"/>
                  </a:lnTo>
                  <a:lnTo>
                    <a:pt x="84988" y="17297"/>
                  </a:lnTo>
                  <a:lnTo>
                    <a:pt x="84988" y="19913"/>
                  </a:lnTo>
                  <a:lnTo>
                    <a:pt x="86093" y="20967"/>
                  </a:lnTo>
                  <a:lnTo>
                    <a:pt x="87896" y="20967"/>
                  </a:lnTo>
                  <a:lnTo>
                    <a:pt x="88798" y="20967"/>
                  </a:lnTo>
                  <a:lnTo>
                    <a:pt x="90601" y="20967"/>
                  </a:lnTo>
                  <a:lnTo>
                    <a:pt x="91706" y="19913"/>
                  </a:lnTo>
                  <a:lnTo>
                    <a:pt x="91706" y="18605"/>
                  </a:lnTo>
                  <a:lnTo>
                    <a:pt x="91706" y="17297"/>
                  </a:lnTo>
                  <a:close/>
                </a:path>
                <a:path w="148590" h="21590">
                  <a:moveTo>
                    <a:pt x="91706" y="1054"/>
                  </a:moveTo>
                  <a:lnTo>
                    <a:pt x="90601" y="0"/>
                  </a:lnTo>
                  <a:lnTo>
                    <a:pt x="88798" y="0"/>
                  </a:lnTo>
                  <a:lnTo>
                    <a:pt x="87896" y="0"/>
                  </a:lnTo>
                  <a:lnTo>
                    <a:pt x="86093" y="0"/>
                  </a:lnTo>
                  <a:lnTo>
                    <a:pt x="84988" y="1054"/>
                  </a:lnTo>
                  <a:lnTo>
                    <a:pt x="84988" y="3670"/>
                  </a:lnTo>
                  <a:lnTo>
                    <a:pt x="86093" y="4724"/>
                  </a:lnTo>
                  <a:lnTo>
                    <a:pt x="87896" y="4724"/>
                  </a:lnTo>
                  <a:lnTo>
                    <a:pt x="88798" y="4724"/>
                  </a:lnTo>
                  <a:lnTo>
                    <a:pt x="90601" y="4724"/>
                  </a:lnTo>
                  <a:lnTo>
                    <a:pt x="91706" y="3670"/>
                  </a:lnTo>
                  <a:lnTo>
                    <a:pt x="91706" y="2362"/>
                  </a:lnTo>
                  <a:lnTo>
                    <a:pt x="91706" y="1054"/>
                  </a:lnTo>
                  <a:close/>
                </a:path>
                <a:path w="148590" h="21590">
                  <a:moveTo>
                    <a:pt x="95516" y="9169"/>
                  </a:moveTo>
                  <a:lnTo>
                    <a:pt x="94411" y="8115"/>
                  </a:lnTo>
                  <a:lnTo>
                    <a:pt x="91706" y="8115"/>
                  </a:lnTo>
                  <a:lnTo>
                    <a:pt x="90601" y="9169"/>
                  </a:lnTo>
                  <a:lnTo>
                    <a:pt x="90601" y="11785"/>
                  </a:lnTo>
                  <a:lnTo>
                    <a:pt x="91706" y="12839"/>
                  </a:lnTo>
                  <a:lnTo>
                    <a:pt x="94411" y="12839"/>
                  </a:lnTo>
                  <a:lnTo>
                    <a:pt x="95516" y="11785"/>
                  </a:lnTo>
                  <a:lnTo>
                    <a:pt x="95516" y="10477"/>
                  </a:lnTo>
                  <a:lnTo>
                    <a:pt x="95516" y="9169"/>
                  </a:lnTo>
                  <a:close/>
                </a:path>
                <a:path w="148590" h="21590">
                  <a:moveTo>
                    <a:pt x="101142" y="17297"/>
                  </a:moveTo>
                  <a:lnTo>
                    <a:pt x="100037" y="16243"/>
                  </a:lnTo>
                  <a:lnTo>
                    <a:pt x="98234" y="16243"/>
                  </a:lnTo>
                  <a:lnTo>
                    <a:pt x="97332" y="16243"/>
                  </a:lnTo>
                  <a:lnTo>
                    <a:pt x="95529" y="16243"/>
                  </a:lnTo>
                  <a:lnTo>
                    <a:pt x="94424" y="17297"/>
                  </a:lnTo>
                  <a:lnTo>
                    <a:pt x="94424" y="19913"/>
                  </a:lnTo>
                  <a:lnTo>
                    <a:pt x="95529" y="20967"/>
                  </a:lnTo>
                  <a:lnTo>
                    <a:pt x="97332" y="20967"/>
                  </a:lnTo>
                  <a:lnTo>
                    <a:pt x="98234" y="20967"/>
                  </a:lnTo>
                  <a:lnTo>
                    <a:pt x="100037" y="20967"/>
                  </a:lnTo>
                  <a:lnTo>
                    <a:pt x="101142" y="19913"/>
                  </a:lnTo>
                  <a:lnTo>
                    <a:pt x="101142" y="18605"/>
                  </a:lnTo>
                  <a:lnTo>
                    <a:pt x="101142" y="17297"/>
                  </a:lnTo>
                  <a:close/>
                </a:path>
                <a:path w="148590" h="21590">
                  <a:moveTo>
                    <a:pt x="101142" y="1054"/>
                  </a:moveTo>
                  <a:lnTo>
                    <a:pt x="100037" y="0"/>
                  </a:lnTo>
                  <a:lnTo>
                    <a:pt x="98234" y="0"/>
                  </a:lnTo>
                  <a:lnTo>
                    <a:pt x="97332" y="0"/>
                  </a:lnTo>
                  <a:lnTo>
                    <a:pt x="95529" y="0"/>
                  </a:lnTo>
                  <a:lnTo>
                    <a:pt x="94424" y="1054"/>
                  </a:lnTo>
                  <a:lnTo>
                    <a:pt x="94424" y="3670"/>
                  </a:lnTo>
                  <a:lnTo>
                    <a:pt x="95529" y="4724"/>
                  </a:lnTo>
                  <a:lnTo>
                    <a:pt x="97332" y="4724"/>
                  </a:lnTo>
                  <a:lnTo>
                    <a:pt x="98234" y="4724"/>
                  </a:lnTo>
                  <a:lnTo>
                    <a:pt x="100037" y="4724"/>
                  </a:lnTo>
                  <a:lnTo>
                    <a:pt x="101142" y="3670"/>
                  </a:lnTo>
                  <a:lnTo>
                    <a:pt x="101142" y="2362"/>
                  </a:lnTo>
                  <a:lnTo>
                    <a:pt x="101142" y="1054"/>
                  </a:lnTo>
                  <a:close/>
                </a:path>
                <a:path w="148590" h="21590">
                  <a:moveTo>
                    <a:pt x="104965" y="9169"/>
                  </a:moveTo>
                  <a:lnTo>
                    <a:pt x="103860" y="8115"/>
                  </a:lnTo>
                  <a:lnTo>
                    <a:pt x="101155" y="8115"/>
                  </a:lnTo>
                  <a:lnTo>
                    <a:pt x="100050" y="9169"/>
                  </a:lnTo>
                  <a:lnTo>
                    <a:pt x="100050" y="11785"/>
                  </a:lnTo>
                  <a:lnTo>
                    <a:pt x="101155" y="12839"/>
                  </a:lnTo>
                  <a:lnTo>
                    <a:pt x="103860" y="12839"/>
                  </a:lnTo>
                  <a:lnTo>
                    <a:pt x="104965" y="11785"/>
                  </a:lnTo>
                  <a:lnTo>
                    <a:pt x="104965" y="10477"/>
                  </a:lnTo>
                  <a:lnTo>
                    <a:pt x="104965" y="9169"/>
                  </a:lnTo>
                  <a:close/>
                </a:path>
                <a:path w="148590" h="21590">
                  <a:moveTo>
                    <a:pt x="110591" y="17297"/>
                  </a:moveTo>
                  <a:lnTo>
                    <a:pt x="109486" y="16243"/>
                  </a:lnTo>
                  <a:lnTo>
                    <a:pt x="107683" y="16243"/>
                  </a:lnTo>
                  <a:lnTo>
                    <a:pt x="106781" y="16243"/>
                  </a:lnTo>
                  <a:lnTo>
                    <a:pt x="104978" y="16243"/>
                  </a:lnTo>
                  <a:lnTo>
                    <a:pt x="103873" y="17297"/>
                  </a:lnTo>
                  <a:lnTo>
                    <a:pt x="103873" y="19913"/>
                  </a:lnTo>
                  <a:lnTo>
                    <a:pt x="104978" y="20967"/>
                  </a:lnTo>
                  <a:lnTo>
                    <a:pt x="106781" y="20967"/>
                  </a:lnTo>
                  <a:lnTo>
                    <a:pt x="107683" y="20967"/>
                  </a:lnTo>
                  <a:lnTo>
                    <a:pt x="109486" y="20967"/>
                  </a:lnTo>
                  <a:lnTo>
                    <a:pt x="110591" y="19913"/>
                  </a:lnTo>
                  <a:lnTo>
                    <a:pt x="110591" y="18605"/>
                  </a:lnTo>
                  <a:lnTo>
                    <a:pt x="110591" y="17297"/>
                  </a:lnTo>
                  <a:close/>
                </a:path>
                <a:path w="148590" h="21590">
                  <a:moveTo>
                    <a:pt x="110591" y="1054"/>
                  </a:moveTo>
                  <a:lnTo>
                    <a:pt x="109486" y="0"/>
                  </a:lnTo>
                  <a:lnTo>
                    <a:pt x="107683" y="0"/>
                  </a:lnTo>
                  <a:lnTo>
                    <a:pt x="106781" y="0"/>
                  </a:lnTo>
                  <a:lnTo>
                    <a:pt x="104978" y="0"/>
                  </a:lnTo>
                  <a:lnTo>
                    <a:pt x="103873" y="1054"/>
                  </a:lnTo>
                  <a:lnTo>
                    <a:pt x="103873" y="3670"/>
                  </a:lnTo>
                  <a:lnTo>
                    <a:pt x="104978" y="4724"/>
                  </a:lnTo>
                  <a:lnTo>
                    <a:pt x="106781" y="4724"/>
                  </a:lnTo>
                  <a:lnTo>
                    <a:pt x="107683" y="4724"/>
                  </a:lnTo>
                  <a:lnTo>
                    <a:pt x="109486" y="4724"/>
                  </a:lnTo>
                  <a:lnTo>
                    <a:pt x="110591" y="3670"/>
                  </a:lnTo>
                  <a:lnTo>
                    <a:pt x="110591" y="2362"/>
                  </a:lnTo>
                  <a:lnTo>
                    <a:pt x="110591" y="1054"/>
                  </a:lnTo>
                  <a:close/>
                </a:path>
                <a:path w="148590" h="21590">
                  <a:moveTo>
                    <a:pt x="114414" y="9169"/>
                  </a:moveTo>
                  <a:lnTo>
                    <a:pt x="113309" y="8115"/>
                  </a:lnTo>
                  <a:lnTo>
                    <a:pt x="110604" y="8115"/>
                  </a:lnTo>
                  <a:lnTo>
                    <a:pt x="109499" y="9169"/>
                  </a:lnTo>
                  <a:lnTo>
                    <a:pt x="109499" y="11785"/>
                  </a:lnTo>
                  <a:lnTo>
                    <a:pt x="110604" y="12839"/>
                  </a:lnTo>
                  <a:lnTo>
                    <a:pt x="113309" y="12839"/>
                  </a:lnTo>
                  <a:lnTo>
                    <a:pt x="114414" y="11785"/>
                  </a:lnTo>
                  <a:lnTo>
                    <a:pt x="114414" y="10477"/>
                  </a:lnTo>
                  <a:lnTo>
                    <a:pt x="114414" y="9169"/>
                  </a:lnTo>
                  <a:close/>
                </a:path>
                <a:path w="148590" h="21590">
                  <a:moveTo>
                    <a:pt x="120027" y="17297"/>
                  </a:moveTo>
                  <a:lnTo>
                    <a:pt x="118922" y="16243"/>
                  </a:lnTo>
                  <a:lnTo>
                    <a:pt x="117119" y="16243"/>
                  </a:lnTo>
                  <a:lnTo>
                    <a:pt x="116217" y="16243"/>
                  </a:lnTo>
                  <a:lnTo>
                    <a:pt x="114414" y="16243"/>
                  </a:lnTo>
                  <a:lnTo>
                    <a:pt x="113309" y="17297"/>
                  </a:lnTo>
                  <a:lnTo>
                    <a:pt x="113309" y="19913"/>
                  </a:lnTo>
                  <a:lnTo>
                    <a:pt x="114414" y="20967"/>
                  </a:lnTo>
                  <a:lnTo>
                    <a:pt x="116217" y="20967"/>
                  </a:lnTo>
                  <a:lnTo>
                    <a:pt x="117119" y="20967"/>
                  </a:lnTo>
                  <a:lnTo>
                    <a:pt x="118922" y="20967"/>
                  </a:lnTo>
                  <a:lnTo>
                    <a:pt x="120027" y="19913"/>
                  </a:lnTo>
                  <a:lnTo>
                    <a:pt x="120027" y="18605"/>
                  </a:lnTo>
                  <a:lnTo>
                    <a:pt x="120027" y="17297"/>
                  </a:lnTo>
                  <a:close/>
                </a:path>
                <a:path w="148590" h="21590">
                  <a:moveTo>
                    <a:pt x="120027" y="1054"/>
                  </a:moveTo>
                  <a:lnTo>
                    <a:pt x="118922" y="0"/>
                  </a:lnTo>
                  <a:lnTo>
                    <a:pt x="117119" y="0"/>
                  </a:lnTo>
                  <a:lnTo>
                    <a:pt x="116217" y="0"/>
                  </a:lnTo>
                  <a:lnTo>
                    <a:pt x="114414" y="0"/>
                  </a:lnTo>
                  <a:lnTo>
                    <a:pt x="113309" y="1054"/>
                  </a:lnTo>
                  <a:lnTo>
                    <a:pt x="113309" y="3670"/>
                  </a:lnTo>
                  <a:lnTo>
                    <a:pt x="114414" y="4724"/>
                  </a:lnTo>
                  <a:lnTo>
                    <a:pt x="116217" y="4724"/>
                  </a:lnTo>
                  <a:lnTo>
                    <a:pt x="117119" y="4724"/>
                  </a:lnTo>
                  <a:lnTo>
                    <a:pt x="118922" y="4724"/>
                  </a:lnTo>
                  <a:lnTo>
                    <a:pt x="120027" y="3670"/>
                  </a:lnTo>
                  <a:lnTo>
                    <a:pt x="120027" y="2362"/>
                  </a:lnTo>
                  <a:lnTo>
                    <a:pt x="120027" y="1054"/>
                  </a:lnTo>
                  <a:close/>
                </a:path>
                <a:path w="148590" h="21590">
                  <a:moveTo>
                    <a:pt x="123850" y="9169"/>
                  </a:moveTo>
                  <a:lnTo>
                    <a:pt x="122745" y="8115"/>
                  </a:lnTo>
                  <a:lnTo>
                    <a:pt x="120040" y="8115"/>
                  </a:lnTo>
                  <a:lnTo>
                    <a:pt x="118935" y="9169"/>
                  </a:lnTo>
                  <a:lnTo>
                    <a:pt x="118935" y="11785"/>
                  </a:lnTo>
                  <a:lnTo>
                    <a:pt x="120040" y="12839"/>
                  </a:lnTo>
                  <a:lnTo>
                    <a:pt x="122745" y="12839"/>
                  </a:lnTo>
                  <a:lnTo>
                    <a:pt x="123850" y="11785"/>
                  </a:lnTo>
                  <a:lnTo>
                    <a:pt x="123850" y="10477"/>
                  </a:lnTo>
                  <a:lnTo>
                    <a:pt x="123850" y="9169"/>
                  </a:lnTo>
                  <a:close/>
                </a:path>
                <a:path w="148590" h="21590">
                  <a:moveTo>
                    <a:pt x="129476" y="17297"/>
                  </a:moveTo>
                  <a:lnTo>
                    <a:pt x="128371" y="16243"/>
                  </a:lnTo>
                  <a:lnTo>
                    <a:pt x="126568" y="16243"/>
                  </a:lnTo>
                  <a:lnTo>
                    <a:pt x="125666" y="16243"/>
                  </a:lnTo>
                  <a:lnTo>
                    <a:pt x="123863" y="16243"/>
                  </a:lnTo>
                  <a:lnTo>
                    <a:pt x="122758" y="17297"/>
                  </a:lnTo>
                  <a:lnTo>
                    <a:pt x="122758" y="19913"/>
                  </a:lnTo>
                  <a:lnTo>
                    <a:pt x="123863" y="20967"/>
                  </a:lnTo>
                  <a:lnTo>
                    <a:pt x="125666" y="20967"/>
                  </a:lnTo>
                  <a:lnTo>
                    <a:pt x="126568" y="20967"/>
                  </a:lnTo>
                  <a:lnTo>
                    <a:pt x="128371" y="20967"/>
                  </a:lnTo>
                  <a:lnTo>
                    <a:pt x="129476" y="19913"/>
                  </a:lnTo>
                  <a:lnTo>
                    <a:pt x="129476" y="18605"/>
                  </a:lnTo>
                  <a:lnTo>
                    <a:pt x="129476" y="17297"/>
                  </a:lnTo>
                  <a:close/>
                </a:path>
                <a:path w="148590" h="21590">
                  <a:moveTo>
                    <a:pt x="129476" y="1054"/>
                  </a:moveTo>
                  <a:lnTo>
                    <a:pt x="128371" y="0"/>
                  </a:lnTo>
                  <a:lnTo>
                    <a:pt x="126568" y="0"/>
                  </a:lnTo>
                  <a:lnTo>
                    <a:pt x="125666" y="0"/>
                  </a:lnTo>
                  <a:lnTo>
                    <a:pt x="123863" y="0"/>
                  </a:lnTo>
                  <a:lnTo>
                    <a:pt x="122758" y="1054"/>
                  </a:lnTo>
                  <a:lnTo>
                    <a:pt x="122758" y="3670"/>
                  </a:lnTo>
                  <a:lnTo>
                    <a:pt x="123863" y="4724"/>
                  </a:lnTo>
                  <a:lnTo>
                    <a:pt x="125666" y="4724"/>
                  </a:lnTo>
                  <a:lnTo>
                    <a:pt x="126568" y="4724"/>
                  </a:lnTo>
                  <a:lnTo>
                    <a:pt x="128371" y="4724"/>
                  </a:lnTo>
                  <a:lnTo>
                    <a:pt x="129476" y="3670"/>
                  </a:lnTo>
                  <a:lnTo>
                    <a:pt x="129476" y="2362"/>
                  </a:lnTo>
                  <a:lnTo>
                    <a:pt x="129476" y="1054"/>
                  </a:lnTo>
                  <a:close/>
                </a:path>
                <a:path w="148590" h="21590">
                  <a:moveTo>
                    <a:pt x="133299" y="9169"/>
                  </a:moveTo>
                  <a:lnTo>
                    <a:pt x="132194" y="8115"/>
                  </a:lnTo>
                  <a:lnTo>
                    <a:pt x="129489" y="8115"/>
                  </a:lnTo>
                  <a:lnTo>
                    <a:pt x="128384" y="9169"/>
                  </a:lnTo>
                  <a:lnTo>
                    <a:pt x="128384" y="11785"/>
                  </a:lnTo>
                  <a:lnTo>
                    <a:pt x="129489" y="12839"/>
                  </a:lnTo>
                  <a:lnTo>
                    <a:pt x="132194" y="12839"/>
                  </a:lnTo>
                  <a:lnTo>
                    <a:pt x="133299" y="11785"/>
                  </a:lnTo>
                  <a:lnTo>
                    <a:pt x="133299" y="10477"/>
                  </a:lnTo>
                  <a:lnTo>
                    <a:pt x="133299" y="9169"/>
                  </a:lnTo>
                  <a:close/>
                </a:path>
                <a:path w="148590" h="21590">
                  <a:moveTo>
                    <a:pt x="138912" y="17297"/>
                  </a:moveTo>
                  <a:lnTo>
                    <a:pt x="137807" y="16243"/>
                  </a:lnTo>
                  <a:lnTo>
                    <a:pt x="135102" y="16243"/>
                  </a:lnTo>
                  <a:lnTo>
                    <a:pt x="133997" y="17297"/>
                  </a:lnTo>
                  <a:lnTo>
                    <a:pt x="133997" y="19913"/>
                  </a:lnTo>
                  <a:lnTo>
                    <a:pt x="135102" y="20967"/>
                  </a:lnTo>
                  <a:lnTo>
                    <a:pt x="137807" y="20967"/>
                  </a:lnTo>
                  <a:lnTo>
                    <a:pt x="138912" y="19913"/>
                  </a:lnTo>
                  <a:lnTo>
                    <a:pt x="138912" y="18605"/>
                  </a:lnTo>
                  <a:lnTo>
                    <a:pt x="138912" y="17297"/>
                  </a:lnTo>
                  <a:close/>
                </a:path>
                <a:path w="148590" h="21590">
                  <a:moveTo>
                    <a:pt x="138912" y="1054"/>
                  </a:moveTo>
                  <a:lnTo>
                    <a:pt x="137807" y="0"/>
                  </a:lnTo>
                  <a:lnTo>
                    <a:pt x="135102" y="0"/>
                  </a:lnTo>
                  <a:lnTo>
                    <a:pt x="133997" y="1054"/>
                  </a:lnTo>
                  <a:lnTo>
                    <a:pt x="133997" y="3670"/>
                  </a:lnTo>
                  <a:lnTo>
                    <a:pt x="135102" y="4724"/>
                  </a:lnTo>
                  <a:lnTo>
                    <a:pt x="137807" y="4724"/>
                  </a:lnTo>
                  <a:lnTo>
                    <a:pt x="138912" y="3670"/>
                  </a:lnTo>
                  <a:lnTo>
                    <a:pt x="138912" y="2362"/>
                  </a:lnTo>
                  <a:lnTo>
                    <a:pt x="138912" y="1054"/>
                  </a:lnTo>
                  <a:close/>
                </a:path>
                <a:path w="148590" h="21590">
                  <a:moveTo>
                    <a:pt x="148361" y="17297"/>
                  </a:moveTo>
                  <a:lnTo>
                    <a:pt x="147256" y="16243"/>
                  </a:lnTo>
                  <a:lnTo>
                    <a:pt x="144551" y="16243"/>
                  </a:lnTo>
                  <a:lnTo>
                    <a:pt x="143446" y="17297"/>
                  </a:lnTo>
                  <a:lnTo>
                    <a:pt x="143446" y="19913"/>
                  </a:lnTo>
                  <a:lnTo>
                    <a:pt x="144551" y="20967"/>
                  </a:lnTo>
                  <a:lnTo>
                    <a:pt x="147256" y="20967"/>
                  </a:lnTo>
                  <a:lnTo>
                    <a:pt x="148361" y="19913"/>
                  </a:lnTo>
                  <a:lnTo>
                    <a:pt x="148361" y="18605"/>
                  </a:lnTo>
                  <a:lnTo>
                    <a:pt x="148361" y="17297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546557" y="7177836"/>
              <a:ext cx="266065" cy="35560"/>
            </a:xfrm>
            <a:custGeom>
              <a:avLst/>
              <a:gdLst/>
              <a:ahLst/>
              <a:cxnLst/>
              <a:rect l="l" t="t" r="r" b="b"/>
              <a:pathLst>
                <a:path w="266065" h="35559">
                  <a:moveTo>
                    <a:pt x="4914" y="9169"/>
                  </a:moveTo>
                  <a:lnTo>
                    <a:pt x="3810" y="8115"/>
                  </a:lnTo>
                  <a:lnTo>
                    <a:pt x="1104" y="8115"/>
                  </a:lnTo>
                  <a:lnTo>
                    <a:pt x="0" y="9169"/>
                  </a:lnTo>
                  <a:lnTo>
                    <a:pt x="0" y="11785"/>
                  </a:lnTo>
                  <a:lnTo>
                    <a:pt x="1104" y="12839"/>
                  </a:lnTo>
                  <a:lnTo>
                    <a:pt x="3810" y="12839"/>
                  </a:lnTo>
                  <a:lnTo>
                    <a:pt x="4914" y="11785"/>
                  </a:lnTo>
                  <a:lnTo>
                    <a:pt x="4914" y="10477"/>
                  </a:lnTo>
                  <a:lnTo>
                    <a:pt x="4914" y="9169"/>
                  </a:lnTo>
                  <a:close/>
                </a:path>
                <a:path w="266065" h="35559">
                  <a:moveTo>
                    <a:pt x="10541" y="17297"/>
                  </a:moveTo>
                  <a:lnTo>
                    <a:pt x="9436" y="16243"/>
                  </a:lnTo>
                  <a:lnTo>
                    <a:pt x="7632" y="16243"/>
                  </a:lnTo>
                  <a:lnTo>
                    <a:pt x="6731" y="16243"/>
                  </a:lnTo>
                  <a:lnTo>
                    <a:pt x="4927" y="16243"/>
                  </a:lnTo>
                  <a:lnTo>
                    <a:pt x="3822" y="17297"/>
                  </a:lnTo>
                  <a:lnTo>
                    <a:pt x="3822" y="19913"/>
                  </a:lnTo>
                  <a:lnTo>
                    <a:pt x="4927" y="20967"/>
                  </a:lnTo>
                  <a:lnTo>
                    <a:pt x="6731" y="20967"/>
                  </a:lnTo>
                  <a:lnTo>
                    <a:pt x="7632" y="20967"/>
                  </a:lnTo>
                  <a:lnTo>
                    <a:pt x="9436" y="20967"/>
                  </a:lnTo>
                  <a:lnTo>
                    <a:pt x="10541" y="19913"/>
                  </a:lnTo>
                  <a:lnTo>
                    <a:pt x="10541" y="18605"/>
                  </a:lnTo>
                  <a:lnTo>
                    <a:pt x="10541" y="17297"/>
                  </a:lnTo>
                  <a:close/>
                </a:path>
                <a:path w="266065" h="35559">
                  <a:moveTo>
                    <a:pt x="10541" y="1054"/>
                  </a:moveTo>
                  <a:lnTo>
                    <a:pt x="9436" y="0"/>
                  </a:lnTo>
                  <a:lnTo>
                    <a:pt x="7632" y="0"/>
                  </a:lnTo>
                  <a:lnTo>
                    <a:pt x="6731" y="0"/>
                  </a:lnTo>
                  <a:lnTo>
                    <a:pt x="4927" y="0"/>
                  </a:lnTo>
                  <a:lnTo>
                    <a:pt x="3822" y="1054"/>
                  </a:lnTo>
                  <a:lnTo>
                    <a:pt x="3822" y="3670"/>
                  </a:lnTo>
                  <a:lnTo>
                    <a:pt x="4927" y="4724"/>
                  </a:lnTo>
                  <a:lnTo>
                    <a:pt x="6731" y="4724"/>
                  </a:lnTo>
                  <a:lnTo>
                    <a:pt x="7632" y="4724"/>
                  </a:lnTo>
                  <a:lnTo>
                    <a:pt x="9436" y="4724"/>
                  </a:lnTo>
                  <a:lnTo>
                    <a:pt x="10541" y="3670"/>
                  </a:lnTo>
                  <a:lnTo>
                    <a:pt x="10541" y="2362"/>
                  </a:lnTo>
                  <a:lnTo>
                    <a:pt x="10541" y="1054"/>
                  </a:lnTo>
                  <a:close/>
                </a:path>
                <a:path w="266065" h="35559">
                  <a:moveTo>
                    <a:pt x="14351" y="9169"/>
                  </a:moveTo>
                  <a:lnTo>
                    <a:pt x="13246" y="8115"/>
                  </a:lnTo>
                  <a:lnTo>
                    <a:pt x="10541" y="8115"/>
                  </a:lnTo>
                  <a:lnTo>
                    <a:pt x="9436" y="9169"/>
                  </a:lnTo>
                  <a:lnTo>
                    <a:pt x="9436" y="11785"/>
                  </a:lnTo>
                  <a:lnTo>
                    <a:pt x="10541" y="12839"/>
                  </a:lnTo>
                  <a:lnTo>
                    <a:pt x="13246" y="12839"/>
                  </a:lnTo>
                  <a:lnTo>
                    <a:pt x="14351" y="11785"/>
                  </a:lnTo>
                  <a:lnTo>
                    <a:pt x="14351" y="10477"/>
                  </a:lnTo>
                  <a:lnTo>
                    <a:pt x="14351" y="9169"/>
                  </a:lnTo>
                  <a:close/>
                </a:path>
                <a:path w="266065" h="35559">
                  <a:moveTo>
                    <a:pt x="19977" y="17297"/>
                  </a:moveTo>
                  <a:lnTo>
                    <a:pt x="18872" y="16243"/>
                  </a:lnTo>
                  <a:lnTo>
                    <a:pt x="17068" y="16243"/>
                  </a:lnTo>
                  <a:lnTo>
                    <a:pt x="16167" y="16243"/>
                  </a:lnTo>
                  <a:lnTo>
                    <a:pt x="14363" y="16243"/>
                  </a:lnTo>
                  <a:lnTo>
                    <a:pt x="13258" y="17297"/>
                  </a:lnTo>
                  <a:lnTo>
                    <a:pt x="13258" y="19913"/>
                  </a:lnTo>
                  <a:lnTo>
                    <a:pt x="14363" y="20967"/>
                  </a:lnTo>
                  <a:lnTo>
                    <a:pt x="16167" y="20967"/>
                  </a:lnTo>
                  <a:lnTo>
                    <a:pt x="17068" y="20967"/>
                  </a:lnTo>
                  <a:lnTo>
                    <a:pt x="18872" y="20967"/>
                  </a:lnTo>
                  <a:lnTo>
                    <a:pt x="19977" y="19913"/>
                  </a:lnTo>
                  <a:lnTo>
                    <a:pt x="19977" y="18605"/>
                  </a:lnTo>
                  <a:lnTo>
                    <a:pt x="19977" y="17297"/>
                  </a:lnTo>
                  <a:close/>
                </a:path>
                <a:path w="266065" h="35559">
                  <a:moveTo>
                    <a:pt x="19977" y="1054"/>
                  </a:moveTo>
                  <a:lnTo>
                    <a:pt x="18872" y="0"/>
                  </a:lnTo>
                  <a:lnTo>
                    <a:pt x="17068" y="0"/>
                  </a:lnTo>
                  <a:lnTo>
                    <a:pt x="16167" y="0"/>
                  </a:lnTo>
                  <a:lnTo>
                    <a:pt x="14363" y="0"/>
                  </a:lnTo>
                  <a:lnTo>
                    <a:pt x="13258" y="1054"/>
                  </a:lnTo>
                  <a:lnTo>
                    <a:pt x="13258" y="3670"/>
                  </a:lnTo>
                  <a:lnTo>
                    <a:pt x="14363" y="4724"/>
                  </a:lnTo>
                  <a:lnTo>
                    <a:pt x="16167" y="4724"/>
                  </a:lnTo>
                  <a:lnTo>
                    <a:pt x="17068" y="4724"/>
                  </a:lnTo>
                  <a:lnTo>
                    <a:pt x="18872" y="4724"/>
                  </a:lnTo>
                  <a:lnTo>
                    <a:pt x="19977" y="3670"/>
                  </a:lnTo>
                  <a:lnTo>
                    <a:pt x="19977" y="2362"/>
                  </a:lnTo>
                  <a:lnTo>
                    <a:pt x="19977" y="1054"/>
                  </a:lnTo>
                  <a:close/>
                </a:path>
                <a:path w="266065" h="35559">
                  <a:moveTo>
                    <a:pt x="23799" y="9169"/>
                  </a:moveTo>
                  <a:lnTo>
                    <a:pt x="22694" y="8115"/>
                  </a:lnTo>
                  <a:lnTo>
                    <a:pt x="19989" y="8115"/>
                  </a:lnTo>
                  <a:lnTo>
                    <a:pt x="18884" y="9169"/>
                  </a:lnTo>
                  <a:lnTo>
                    <a:pt x="18884" y="11785"/>
                  </a:lnTo>
                  <a:lnTo>
                    <a:pt x="19989" y="12839"/>
                  </a:lnTo>
                  <a:lnTo>
                    <a:pt x="22694" y="12839"/>
                  </a:lnTo>
                  <a:lnTo>
                    <a:pt x="23799" y="11785"/>
                  </a:lnTo>
                  <a:lnTo>
                    <a:pt x="23799" y="10477"/>
                  </a:lnTo>
                  <a:lnTo>
                    <a:pt x="23799" y="9169"/>
                  </a:lnTo>
                  <a:close/>
                </a:path>
                <a:path w="266065" h="35559">
                  <a:moveTo>
                    <a:pt x="29425" y="17297"/>
                  </a:moveTo>
                  <a:lnTo>
                    <a:pt x="28321" y="16243"/>
                  </a:lnTo>
                  <a:lnTo>
                    <a:pt x="26517" y="16243"/>
                  </a:lnTo>
                  <a:lnTo>
                    <a:pt x="25615" y="16243"/>
                  </a:lnTo>
                  <a:lnTo>
                    <a:pt x="23812" y="16243"/>
                  </a:lnTo>
                  <a:lnTo>
                    <a:pt x="22707" y="17297"/>
                  </a:lnTo>
                  <a:lnTo>
                    <a:pt x="22707" y="19913"/>
                  </a:lnTo>
                  <a:lnTo>
                    <a:pt x="23812" y="20967"/>
                  </a:lnTo>
                  <a:lnTo>
                    <a:pt x="25615" y="20967"/>
                  </a:lnTo>
                  <a:lnTo>
                    <a:pt x="26517" y="20967"/>
                  </a:lnTo>
                  <a:lnTo>
                    <a:pt x="28321" y="20967"/>
                  </a:lnTo>
                  <a:lnTo>
                    <a:pt x="29425" y="19913"/>
                  </a:lnTo>
                  <a:lnTo>
                    <a:pt x="29425" y="18605"/>
                  </a:lnTo>
                  <a:lnTo>
                    <a:pt x="29425" y="17297"/>
                  </a:lnTo>
                  <a:close/>
                </a:path>
                <a:path w="266065" h="35559">
                  <a:moveTo>
                    <a:pt x="29425" y="1054"/>
                  </a:moveTo>
                  <a:lnTo>
                    <a:pt x="28321" y="0"/>
                  </a:lnTo>
                  <a:lnTo>
                    <a:pt x="26517" y="0"/>
                  </a:lnTo>
                  <a:lnTo>
                    <a:pt x="25615" y="0"/>
                  </a:lnTo>
                  <a:lnTo>
                    <a:pt x="23812" y="0"/>
                  </a:lnTo>
                  <a:lnTo>
                    <a:pt x="22707" y="1054"/>
                  </a:lnTo>
                  <a:lnTo>
                    <a:pt x="22707" y="3670"/>
                  </a:lnTo>
                  <a:lnTo>
                    <a:pt x="23812" y="4724"/>
                  </a:lnTo>
                  <a:lnTo>
                    <a:pt x="25615" y="4724"/>
                  </a:lnTo>
                  <a:lnTo>
                    <a:pt x="26517" y="4724"/>
                  </a:lnTo>
                  <a:lnTo>
                    <a:pt x="28321" y="4724"/>
                  </a:lnTo>
                  <a:lnTo>
                    <a:pt x="29425" y="3670"/>
                  </a:lnTo>
                  <a:lnTo>
                    <a:pt x="29425" y="2362"/>
                  </a:lnTo>
                  <a:lnTo>
                    <a:pt x="29425" y="1054"/>
                  </a:lnTo>
                  <a:close/>
                </a:path>
                <a:path w="266065" h="35559">
                  <a:moveTo>
                    <a:pt x="33235" y="9169"/>
                  </a:moveTo>
                  <a:lnTo>
                    <a:pt x="32131" y="8115"/>
                  </a:lnTo>
                  <a:lnTo>
                    <a:pt x="29425" y="8115"/>
                  </a:lnTo>
                  <a:lnTo>
                    <a:pt x="28321" y="9169"/>
                  </a:lnTo>
                  <a:lnTo>
                    <a:pt x="28321" y="11785"/>
                  </a:lnTo>
                  <a:lnTo>
                    <a:pt x="29425" y="12839"/>
                  </a:lnTo>
                  <a:lnTo>
                    <a:pt x="32131" y="12839"/>
                  </a:lnTo>
                  <a:lnTo>
                    <a:pt x="33235" y="11785"/>
                  </a:lnTo>
                  <a:lnTo>
                    <a:pt x="33235" y="10477"/>
                  </a:lnTo>
                  <a:lnTo>
                    <a:pt x="33235" y="9169"/>
                  </a:lnTo>
                  <a:close/>
                </a:path>
                <a:path w="266065" h="35559">
                  <a:moveTo>
                    <a:pt x="38862" y="17297"/>
                  </a:moveTo>
                  <a:lnTo>
                    <a:pt x="37757" y="16243"/>
                  </a:lnTo>
                  <a:lnTo>
                    <a:pt x="35953" y="16243"/>
                  </a:lnTo>
                  <a:lnTo>
                    <a:pt x="35052" y="16243"/>
                  </a:lnTo>
                  <a:lnTo>
                    <a:pt x="33248" y="16243"/>
                  </a:lnTo>
                  <a:lnTo>
                    <a:pt x="32143" y="17297"/>
                  </a:lnTo>
                  <a:lnTo>
                    <a:pt x="32143" y="19913"/>
                  </a:lnTo>
                  <a:lnTo>
                    <a:pt x="33248" y="20967"/>
                  </a:lnTo>
                  <a:lnTo>
                    <a:pt x="35052" y="20967"/>
                  </a:lnTo>
                  <a:lnTo>
                    <a:pt x="35953" y="20967"/>
                  </a:lnTo>
                  <a:lnTo>
                    <a:pt x="37757" y="20967"/>
                  </a:lnTo>
                  <a:lnTo>
                    <a:pt x="38862" y="19913"/>
                  </a:lnTo>
                  <a:lnTo>
                    <a:pt x="38862" y="18605"/>
                  </a:lnTo>
                  <a:lnTo>
                    <a:pt x="38862" y="17297"/>
                  </a:lnTo>
                  <a:close/>
                </a:path>
                <a:path w="266065" h="35559">
                  <a:moveTo>
                    <a:pt x="38862" y="1054"/>
                  </a:moveTo>
                  <a:lnTo>
                    <a:pt x="37757" y="0"/>
                  </a:lnTo>
                  <a:lnTo>
                    <a:pt x="35953" y="0"/>
                  </a:lnTo>
                  <a:lnTo>
                    <a:pt x="35052" y="0"/>
                  </a:lnTo>
                  <a:lnTo>
                    <a:pt x="33248" y="0"/>
                  </a:lnTo>
                  <a:lnTo>
                    <a:pt x="32143" y="1054"/>
                  </a:lnTo>
                  <a:lnTo>
                    <a:pt x="32143" y="3670"/>
                  </a:lnTo>
                  <a:lnTo>
                    <a:pt x="33248" y="4724"/>
                  </a:lnTo>
                  <a:lnTo>
                    <a:pt x="35052" y="4724"/>
                  </a:lnTo>
                  <a:lnTo>
                    <a:pt x="35953" y="4724"/>
                  </a:lnTo>
                  <a:lnTo>
                    <a:pt x="37757" y="4724"/>
                  </a:lnTo>
                  <a:lnTo>
                    <a:pt x="38862" y="3670"/>
                  </a:lnTo>
                  <a:lnTo>
                    <a:pt x="38862" y="2362"/>
                  </a:lnTo>
                  <a:lnTo>
                    <a:pt x="38862" y="1054"/>
                  </a:lnTo>
                  <a:close/>
                </a:path>
                <a:path w="266065" h="35559">
                  <a:moveTo>
                    <a:pt x="42684" y="9169"/>
                  </a:moveTo>
                  <a:lnTo>
                    <a:pt x="41579" y="8115"/>
                  </a:lnTo>
                  <a:lnTo>
                    <a:pt x="38874" y="8115"/>
                  </a:lnTo>
                  <a:lnTo>
                    <a:pt x="37769" y="9169"/>
                  </a:lnTo>
                  <a:lnTo>
                    <a:pt x="37769" y="11785"/>
                  </a:lnTo>
                  <a:lnTo>
                    <a:pt x="38874" y="12839"/>
                  </a:lnTo>
                  <a:lnTo>
                    <a:pt x="41579" y="12839"/>
                  </a:lnTo>
                  <a:lnTo>
                    <a:pt x="42684" y="11785"/>
                  </a:lnTo>
                  <a:lnTo>
                    <a:pt x="42684" y="10477"/>
                  </a:lnTo>
                  <a:lnTo>
                    <a:pt x="42684" y="9169"/>
                  </a:lnTo>
                  <a:close/>
                </a:path>
                <a:path w="266065" h="35559">
                  <a:moveTo>
                    <a:pt x="48310" y="17297"/>
                  </a:moveTo>
                  <a:lnTo>
                    <a:pt x="47205" y="16243"/>
                  </a:lnTo>
                  <a:lnTo>
                    <a:pt x="44500" y="16243"/>
                  </a:lnTo>
                  <a:lnTo>
                    <a:pt x="43395" y="17297"/>
                  </a:lnTo>
                  <a:lnTo>
                    <a:pt x="43395" y="19913"/>
                  </a:lnTo>
                  <a:lnTo>
                    <a:pt x="44500" y="20967"/>
                  </a:lnTo>
                  <a:lnTo>
                    <a:pt x="47205" y="20967"/>
                  </a:lnTo>
                  <a:lnTo>
                    <a:pt x="48310" y="19913"/>
                  </a:lnTo>
                  <a:lnTo>
                    <a:pt x="48310" y="18605"/>
                  </a:lnTo>
                  <a:lnTo>
                    <a:pt x="48310" y="17297"/>
                  </a:lnTo>
                  <a:close/>
                </a:path>
                <a:path w="266065" h="35559">
                  <a:moveTo>
                    <a:pt x="48310" y="1054"/>
                  </a:moveTo>
                  <a:lnTo>
                    <a:pt x="47205" y="0"/>
                  </a:lnTo>
                  <a:lnTo>
                    <a:pt x="44500" y="0"/>
                  </a:lnTo>
                  <a:lnTo>
                    <a:pt x="43395" y="1054"/>
                  </a:lnTo>
                  <a:lnTo>
                    <a:pt x="43395" y="3670"/>
                  </a:lnTo>
                  <a:lnTo>
                    <a:pt x="44500" y="4724"/>
                  </a:lnTo>
                  <a:lnTo>
                    <a:pt x="47205" y="4724"/>
                  </a:lnTo>
                  <a:lnTo>
                    <a:pt x="48310" y="3670"/>
                  </a:lnTo>
                  <a:lnTo>
                    <a:pt x="48310" y="2362"/>
                  </a:lnTo>
                  <a:lnTo>
                    <a:pt x="48310" y="1054"/>
                  </a:lnTo>
                  <a:close/>
                </a:path>
                <a:path w="266065" h="35559">
                  <a:moveTo>
                    <a:pt x="57746" y="17297"/>
                  </a:moveTo>
                  <a:lnTo>
                    <a:pt x="56642" y="16243"/>
                  </a:lnTo>
                  <a:lnTo>
                    <a:pt x="53936" y="16243"/>
                  </a:lnTo>
                  <a:lnTo>
                    <a:pt x="52832" y="17297"/>
                  </a:lnTo>
                  <a:lnTo>
                    <a:pt x="52832" y="19913"/>
                  </a:lnTo>
                  <a:lnTo>
                    <a:pt x="53936" y="20967"/>
                  </a:lnTo>
                  <a:lnTo>
                    <a:pt x="56642" y="20967"/>
                  </a:lnTo>
                  <a:lnTo>
                    <a:pt x="57746" y="19913"/>
                  </a:lnTo>
                  <a:lnTo>
                    <a:pt x="57746" y="18605"/>
                  </a:lnTo>
                  <a:lnTo>
                    <a:pt x="57746" y="17297"/>
                  </a:lnTo>
                  <a:close/>
                </a:path>
                <a:path w="266065" h="35559">
                  <a:moveTo>
                    <a:pt x="178701" y="31737"/>
                  </a:moveTo>
                  <a:lnTo>
                    <a:pt x="177596" y="30683"/>
                  </a:lnTo>
                  <a:lnTo>
                    <a:pt x="174891" y="30683"/>
                  </a:lnTo>
                  <a:lnTo>
                    <a:pt x="173786" y="31737"/>
                  </a:lnTo>
                  <a:lnTo>
                    <a:pt x="173786" y="34353"/>
                  </a:lnTo>
                  <a:lnTo>
                    <a:pt x="174891" y="35407"/>
                  </a:lnTo>
                  <a:lnTo>
                    <a:pt x="177596" y="35407"/>
                  </a:lnTo>
                  <a:lnTo>
                    <a:pt x="178701" y="34353"/>
                  </a:lnTo>
                  <a:lnTo>
                    <a:pt x="178701" y="33045"/>
                  </a:lnTo>
                  <a:lnTo>
                    <a:pt x="178701" y="31737"/>
                  </a:lnTo>
                  <a:close/>
                </a:path>
                <a:path w="266065" h="35559">
                  <a:moveTo>
                    <a:pt x="178701" y="15494"/>
                  </a:moveTo>
                  <a:lnTo>
                    <a:pt x="177596" y="14439"/>
                  </a:lnTo>
                  <a:lnTo>
                    <a:pt x="174891" y="14439"/>
                  </a:lnTo>
                  <a:lnTo>
                    <a:pt x="173786" y="15494"/>
                  </a:lnTo>
                  <a:lnTo>
                    <a:pt x="173786" y="18110"/>
                  </a:lnTo>
                  <a:lnTo>
                    <a:pt x="174891" y="19164"/>
                  </a:lnTo>
                  <a:lnTo>
                    <a:pt x="177596" y="19164"/>
                  </a:lnTo>
                  <a:lnTo>
                    <a:pt x="178701" y="18110"/>
                  </a:lnTo>
                  <a:lnTo>
                    <a:pt x="178701" y="16802"/>
                  </a:lnTo>
                  <a:lnTo>
                    <a:pt x="178701" y="15494"/>
                  </a:lnTo>
                  <a:close/>
                </a:path>
                <a:path w="266065" h="35559">
                  <a:moveTo>
                    <a:pt x="184327" y="23609"/>
                  </a:moveTo>
                  <a:lnTo>
                    <a:pt x="183222" y="22555"/>
                  </a:lnTo>
                  <a:lnTo>
                    <a:pt x="180517" y="22555"/>
                  </a:lnTo>
                  <a:lnTo>
                    <a:pt x="179412" y="23609"/>
                  </a:lnTo>
                  <a:lnTo>
                    <a:pt x="179412" y="26225"/>
                  </a:lnTo>
                  <a:lnTo>
                    <a:pt x="180517" y="27279"/>
                  </a:lnTo>
                  <a:lnTo>
                    <a:pt x="183222" y="27279"/>
                  </a:lnTo>
                  <a:lnTo>
                    <a:pt x="184327" y="26225"/>
                  </a:lnTo>
                  <a:lnTo>
                    <a:pt x="184327" y="24917"/>
                  </a:lnTo>
                  <a:lnTo>
                    <a:pt x="184327" y="23609"/>
                  </a:lnTo>
                  <a:close/>
                </a:path>
                <a:path w="266065" h="35559">
                  <a:moveTo>
                    <a:pt x="189953" y="31737"/>
                  </a:moveTo>
                  <a:lnTo>
                    <a:pt x="188849" y="30683"/>
                  </a:lnTo>
                  <a:lnTo>
                    <a:pt x="187045" y="30683"/>
                  </a:lnTo>
                  <a:lnTo>
                    <a:pt x="186143" y="30683"/>
                  </a:lnTo>
                  <a:lnTo>
                    <a:pt x="184340" y="30683"/>
                  </a:lnTo>
                  <a:lnTo>
                    <a:pt x="183235" y="31737"/>
                  </a:lnTo>
                  <a:lnTo>
                    <a:pt x="183235" y="34353"/>
                  </a:lnTo>
                  <a:lnTo>
                    <a:pt x="184340" y="35407"/>
                  </a:lnTo>
                  <a:lnTo>
                    <a:pt x="186143" y="35407"/>
                  </a:lnTo>
                  <a:lnTo>
                    <a:pt x="187045" y="35407"/>
                  </a:lnTo>
                  <a:lnTo>
                    <a:pt x="188849" y="35407"/>
                  </a:lnTo>
                  <a:lnTo>
                    <a:pt x="189953" y="34353"/>
                  </a:lnTo>
                  <a:lnTo>
                    <a:pt x="189953" y="33045"/>
                  </a:lnTo>
                  <a:lnTo>
                    <a:pt x="189953" y="31737"/>
                  </a:lnTo>
                  <a:close/>
                </a:path>
                <a:path w="266065" h="35559">
                  <a:moveTo>
                    <a:pt x="189953" y="15494"/>
                  </a:moveTo>
                  <a:lnTo>
                    <a:pt x="188849" y="14439"/>
                  </a:lnTo>
                  <a:lnTo>
                    <a:pt x="187045" y="14439"/>
                  </a:lnTo>
                  <a:lnTo>
                    <a:pt x="186143" y="14439"/>
                  </a:lnTo>
                  <a:lnTo>
                    <a:pt x="184340" y="14439"/>
                  </a:lnTo>
                  <a:lnTo>
                    <a:pt x="183235" y="15494"/>
                  </a:lnTo>
                  <a:lnTo>
                    <a:pt x="183235" y="18110"/>
                  </a:lnTo>
                  <a:lnTo>
                    <a:pt x="184340" y="19164"/>
                  </a:lnTo>
                  <a:lnTo>
                    <a:pt x="186143" y="19164"/>
                  </a:lnTo>
                  <a:lnTo>
                    <a:pt x="187045" y="19164"/>
                  </a:lnTo>
                  <a:lnTo>
                    <a:pt x="188849" y="19164"/>
                  </a:lnTo>
                  <a:lnTo>
                    <a:pt x="189953" y="18110"/>
                  </a:lnTo>
                  <a:lnTo>
                    <a:pt x="189953" y="16802"/>
                  </a:lnTo>
                  <a:lnTo>
                    <a:pt x="189953" y="15494"/>
                  </a:lnTo>
                  <a:close/>
                </a:path>
                <a:path w="266065" h="35559">
                  <a:moveTo>
                    <a:pt x="193776" y="23609"/>
                  </a:moveTo>
                  <a:lnTo>
                    <a:pt x="192671" y="22555"/>
                  </a:lnTo>
                  <a:lnTo>
                    <a:pt x="189966" y="22555"/>
                  </a:lnTo>
                  <a:lnTo>
                    <a:pt x="188861" y="23609"/>
                  </a:lnTo>
                  <a:lnTo>
                    <a:pt x="188861" y="26225"/>
                  </a:lnTo>
                  <a:lnTo>
                    <a:pt x="189966" y="27279"/>
                  </a:lnTo>
                  <a:lnTo>
                    <a:pt x="192671" y="27279"/>
                  </a:lnTo>
                  <a:lnTo>
                    <a:pt x="193776" y="26225"/>
                  </a:lnTo>
                  <a:lnTo>
                    <a:pt x="193776" y="24917"/>
                  </a:lnTo>
                  <a:lnTo>
                    <a:pt x="193776" y="23609"/>
                  </a:lnTo>
                  <a:close/>
                </a:path>
                <a:path w="266065" h="35559">
                  <a:moveTo>
                    <a:pt x="199390" y="31737"/>
                  </a:moveTo>
                  <a:lnTo>
                    <a:pt x="198285" y="30683"/>
                  </a:lnTo>
                  <a:lnTo>
                    <a:pt x="196481" y="30683"/>
                  </a:lnTo>
                  <a:lnTo>
                    <a:pt x="195580" y="30683"/>
                  </a:lnTo>
                  <a:lnTo>
                    <a:pt x="193776" y="30683"/>
                  </a:lnTo>
                  <a:lnTo>
                    <a:pt x="192671" y="31737"/>
                  </a:lnTo>
                  <a:lnTo>
                    <a:pt x="192671" y="34353"/>
                  </a:lnTo>
                  <a:lnTo>
                    <a:pt x="193776" y="35407"/>
                  </a:lnTo>
                  <a:lnTo>
                    <a:pt x="195580" y="35407"/>
                  </a:lnTo>
                  <a:lnTo>
                    <a:pt x="196481" y="35407"/>
                  </a:lnTo>
                  <a:lnTo>
                    <a:pt x="198285" y="35407"/>
                  </a:lnTo>
                  <a:lnTo>
                    <a:pt x="199390" y="34353"/>
                  </a:lnTo>
                  <a:lnTo>
                    <a:pt x="199390" y="33045"/>
                  </a:lnTo>
                  <a:lnTo>
                    <a:pt x="199390" y="31737"/>
                  </a:lnTo>
                  <a:close/>
                </a:path>
                <a:path w="266065" h="35559">
                  <a:moveTo>
                    <a:pt x="199390" y="15494"/>
                  </a:moveTo>
                  <a:lnTo>
                    <a:pt x="198285" y="14439"/>
                  </a:lnTo>
                  <a:lnTo>
                    <a:pt x="196481" y="14439"/>
                  </a:lnTo>
                  <a:lnTo>
                    <a:pt x="195580" y="14439"/>
                  </a:lnTo>
                  <a:lnTo>
                    <a:pt x="193776" y="14439"/>
                  </a:lnTo>
                  <a:lnTo>
                    <a:pt x="192671" y="15494"/>
                  </a:lnTo>
                  <a:lnTo>
                    <a:pt x="192671" y="18110"/>
                  </a:lnTo>
                  <a:lnTo>
                    <a:pt x="193776" y="19164"/>
                  </a:lnTo>
                  <a:lnTo>
                    <a:pt x="195580" y="19164"/>
                  </a:lnTo>
                  <a:lnTo>
                    <a:pt x="196481" y="19164"/>
                  </a:lnTo>
                  <a:lnTo>
                    <a:pt x="198285" y="19164"/>
                  </a:lnTo>
                  <a:lnTo>
                    <a:pt x="199390" y="18110"/>
                  </a:lnTo>
                  <a:lnTo>
                    <a:pt x="199390" y="16802"/>
                  </a:lnTo>
                  <a:lnTo>
                    <a:pt x="199390" y="15494"/>
                  </a:lnTo>
                  <a:close/>
                </a:path>
                <a:path w="266065" h="35559">
                  <a:moveTo>
                    <a:pt x="203212" y="23609"/>
                  </a:moveTo>
                  <a:lnTo>
                    <a:pt x="202107" y="22555"/>
                  </a:lnTo>
                  <a:lnTo>
                    <a:pt x="199402" y="22555"/>
                  </a:lnTo>
                  <a:lnTo>
                    <a:pt x="198297" y="23609"/>
                  </a:lnTo>
                  <a:lnTo>
                    <a:pt x="198297" y="26225"/>
                  </a:lnTo>
                  <a:lnTo>
                    <a:pt x="199402" y="27279"/>
                  </a:lnTo>
                  <a:lnTo>
                    <a:pt x="202107" y="27279"/>
                  </a:lnTo>
                  <a:lnTo>
                    <a:pt x="203212" y="26225"/>
                  </a:lnTo>
                  <a:lnTo>
                    <a:pt x="203212" y="24917"/>
                  </a:lnTo>
                  <a:lnTo>
                    <a:pt x="203212" y="23609"/>
                  </a:lnTo>
                  <a:close/>
                </a:path>
                <a:path w="266065" h="35559">
                  <a:moveTo>
                    <a:pt x="208838" y="31737"/>
                  </a:moveTo>
                  <a:lnTo>
                    <a:pt x="207733" y="30683"/>
                  </a:lnTo>
                  <a:lnTo>
                    <a:pt x="205930" y="30683"/>
                  </a:lnTo>
                  <a:lnTo>
                    <a:pt x="205028" y="30683"/>
                  </a:lnTo>
                  <a:lnTo>
                    <a:pt x="203225" y="30683"/>
                  </a:lnTo>
                  <a:lnTo>
                    <a:pt x="202120" y="31737"/>
                  </a:lnTo>
                  <a:lnTo>
                    <a:pt x="202120" y="34353"/>
                  </a:lnTo>
                  <a:lnTo>
                    <a:pt x="203225" y="35407"/>
                  </a:lnTo>
                  <a:lnTo>
                    <a:pt x="205028" y="35407"/>
                  </a:lnTo>
                  <a:lnTo>
                    <a:pt x="205930" y="35407"/>
                  </a:lnTo>
                  <a:lnTo>
                    <a:pt x="207733" y="35407"/>
                  </a:lnTo>
                  <a:lnTo>
                    <a:pt x="208838" y="34353"/>
                  </a:lnTo>
                  <a:lnTo>
                    <a:pt x="208838" y="33045"/>
                  </a:lnTo>
                  <a:lnTo>
                    <a:pt x="208838" y="31737"/>
                  </a:lnTo>
                  <a:close/>
                </a:path>
                <a:path w="266065" h="35559">
                  <a:moveTo>
                    <a:pt x="208838" y="15494"/>
                  </a:moveTo>
                  <a:lnTo>
                    <a:pt x="207733" y="14439"/>
                  </a:lnTo>
                  <a:lnTo>
                    <a:pt x="205930" y="14439"/>
                  </a:lnTo>
                  <a:lnTo>
                    <a:pt x="205028" y="14439"/>
                  </a:lnTo>
                  <a:lnTo>
                    <a:pt x="203225" y="14439"/>
                  </a:lnTo>
                  <a:lnTo>
                    <a:pt x="202120" y="15494"/>
                  </a:lnTo>
                  <a:lnTo>
                    <a:pt x="202120" y="18110"/>
                  </a:lnTo>
                  <a:lnTo>
                    <a:pt x="203225" y="19164"/>
                  </a:lnTo>
                  <a:lnTo>
                    <a:pt x="205028" y="19164"/>
                  </a:lnTo>
                  <a:lnTo>
                    <a:pt x="205930" y="19164"/>
                  </a:lnTo>
                  <a:lnTo>
                    <a:pt x="207733" y="19164"/>
                  </a:lnTo>
                  <a:lnTo>
                    <a:pt x="208838" y="18110"/>
                  </a:lnTo>
                  <a:lnTo>
                    <a:pt x="208838" y="16802"/>
                  </a:lnTo>
                  <a:lnTo>
                    <a:pt x="208838" y="15494"/>
                  </a:lnTo>
                  <a:close/>
                </a:path>
                <a:path w="266065" h="35559">
                  <a:moveTo>
                    <a:pt x="212661" y="23609"/>
                  </a:moveTo>
                  <a:lnTo>
                    <a:pt x="211556" y="22555"/>
                  </a:lnTo>
                  <a:lnTo>
                    <a:pt x="208851" y="22555"/>
                  </a:lnTo>
                  <a:lnTo>
                    <a:pt x="207746" y="23609"/>
                  </a:lnTo>
                  <a:lnTo>
                    <a:pt x="207746" y="26225"/>
                  </a:lnTo>
                  <a:lnTo>
                    <a:pt x="208851" y="27279"/>
                  </a:lnTo>
                  <a:lnTo>
                    <a:pt x="211556" y="27279"/>
                  </a:lnTo>
                  <a:lnTo>
                    <a:pt x="212661" y="26225"/>
                  </a:lnTo>
                  <a:lnTo>
                    <a:pt x="212661" y="24917"/>
                  </a:lnTo>
                  <a:lnTo>
                    <a:pt x="212661" y="23609"/>
                  </a:lnTo>
                  <a:close/>
                </a:path>
                <a:path w="266065" h="35559">
                  <a:moveTo>
                    <a:pt x="218287" y="31737"/>
                  </a:moveTo>
                  <a:lnTo>
                    <a:pt x="217182" y="30683"/>
                  </a:lnTo>
                  <a:lnTo>
                    <a:pt x="215379" y="30683"/>
                  </a:lnTo>
                  <a:lnTo>
                    <a:pt x="214477" y="30683"/>
                  </a:lnTo>
                  <a:lnTo>
                    <a:pt x="212674" y="30683"/>
                  </a:lnTo>
                  <a:lnTo>
                    <a:pt x="211569" y="31737"/>
                  </a:lnTo>
                  <a:lnTo>
                    <a:pt x="211569" y="34353"/>
                  </a:lnTo>
                  <a:lnTo>
                    <a:pt x="212674" y="35407"/>
                  </a:lnTo>
                  <a:lnTo>
                    <a:pt x="214477" y="35407"/>
                  </a:lnTo>
                  <a:lnTo>
                    <a:pt x="215379" y="35407"/>
                  </a:lnTo>
                  <a:lnTo>
                    <a:pt x="217182" y="35407"/>
                  </a:lnTo>
                  <a:lnTo>
                    <a:pt x="218287" y="34353"/>
                  </a:lnTo>
                  <a:lnTo>
                    <a:pt x="218287" y="33045"/>
                  </a:lnTo>
                  <a:lnTo>
                    <a:pt x="218287" y="31737"/>
                  </a:lnTo>
                  <a:close/>
                </a:path>
                <a:path w="266065" h="35559">
                  <a:moveTo>
                    <a:pt x="218287" y="15494"/>
                  </a:moveTo>
                  <a:lnTo>
                    <a:pt x="217182" y="14439"/>
                  </a:lnTo>
                  <a:lnTo>
                    <a:pt x="215379" y="14439"/>
                  </a:lnTo>
                  <a:lnTo>
                    <a:pt x="214477" y="14439"/>
                  </a:lnTo>
                  <a:lnTo>
                    <a:pt x="212674" y="14439"/>
                  </a:lnTo>
                  <a:lnTo>
                    <a:pt x="211569" y="15494"/>
                  </a:lnTo>
                  <a:lnTo>
                    <a:pt x="211569" y="18110"/>
                  </a:lnTo>
                  <a:lnTo>
                    <a:pt x="212674" y="19164"/>
                  </a:lnTo>
                  <a:lnTo>
                    <a:pt x="214477" y="19164"/>
                  </a:lnTo>
                  <a:lnTo>
                    <a:pt x="215379" y="19164"/>
                  </a:lnTo>
                  <a:lnTo>
                    <a:pt x="217182" y="19164"/>
                  </a:lnTo>
                  <a:lnTo>
                    <a:pt x="218287" y="18110"/>
                  </a:lnTo>
                  <a:lnTo>
                    <a:pt x="218287" y="16802"/>
                  </a:lnTo>
                  <a:lnTo>
                    <a:pt x="218287" y="15494"/>
                  </a:lnTo>
                  <a:close/>
                </a:path>
                <a:path w="266065" h="35559">
                  <a:moveTo>
                    <a:pt x="222097" y="23609"/>
                  </a:moveTo>
                  <a:lnTo>
                    <a:pt x="220992" y="22555"/>
                  </a:lnTo>
                  <a:lnTo>
                    <a:pt x="218287" y="22555"/>
                  </a:lnTo>
                  <a:lnTo>
                    <a:pt x="217182" y="23609"/>
                  </a:lnTo>
                  <a:lnTo>
                    <a:pt x="217182" y="26225"/>
                  </a:lnTo>
                  <a:lnTo>
                    <a:pt x="218287" y="27279"/>
                  </a:lnTo>
                  <a:lnTo>
                    <a:pt x="220992" y="27279"/>
                  </a:lnTo>
                  <a:lnTo>
                    <a:pt x="222097" y="26225"/>
                  </a:lnTo>
                  <a:lnTo>
                    <a:pt x="222097" y="24917"/>
                  </a:lnTo>
                  <a:lnTo>
                    <a:pt x="222097" y="23609"/>
                  </a:lnTo>
                  <a:close/>
                </a:path>
                <a:path w="266065" h="35559">
                  <a:moveTo>
                    <a:pt x="227723" y="31737"/>
                  </a:moveTo>
                  <a:lnTo>
                    <a:pt x="226618" y="30683"/>
                  </a:lnTo>
                  <a:lnTo>
                    <a:pt x="224815" y="30683"/>
                  </a:lnTo>
                  <a:lnTo>
                    <a:pt x="223913" y="30683"/>
                  </a:lnTo>
                  <a:lnTo>
                    <a:pt x="222110" y="30683"/>
                  </a:lnTo>
                  <a:lnTo>
                    <a:pt x="221005" y="31737"/>
                  </a:lnTo>
                  <a:lnTo>
                    <a:pt x="221005" y="34353"/>
                  </a:lnTo>
                  <a:lnTo>
                    <a:pt x="222110" y="35407"/>
                  </a:lnTo>
                  <a:lnTo>
                    <a:pt x="223913" y="35407"/>
                  </a:lnTo>
                  <a:lnTo>
                    <a:pt x="224815" y="35407"/>
                  </a:lnTo>
                  <a:lnTo>
                    <a:pt x="226618" y="35407"/>
                  </a:lnTo>
                  <a:lnTo>
                    <a:pt x="227723" y="34353"/>
                  </a:lnTo>
                  <a:lnTo>
                    <a:pt x="227723" y="33045"/>
                  </a:lnTo>
                  <a:lnTo>
                    <a:pt x="227723" y="31737"/>
                  </a:lnTo>
                  <a:close/>
                </a:path>
                <a:path w="266065" h="35559">
                  <a:moveTo>
                    <a:pt x="227723" y="15494"/>
                  </a:moveTo>
                  <a:lnTo>
                    <a:pt x="226618" y="14439"/>
                  </a:lnTo>
                  <a:lnTo>
                    <a:pt x="224815" y="14439"/>
                  </a:lnTo>
                  <a:lnTo>
                    <a:pt x="223913" y="14439"/>
                  </a:lnTo>
                  <a:lnTo>
                    <a:pt x="222110" y="14439"/>
                  </a:lnTo>
                  <a:lnTo>
                    <a:pt x="221005" y="15494"/>
                  </a:lnTo>
                  <a:lnTo>
                    <a:pt x="221005" y="18110"/>
                  </a:lnTo>
                  <a:lnTo>
                    <a:pt x="222110" y="19164"/>
                  </a:lnTo>
                  <a:lnTo>
                    <a:pt x="223913" y="19164"/>
                  </a:lnTo>
                  <a:lnTo>
                    <a:pt x="224815" y="19164"/>
                  </a:lnTo>
                  <a:lnTo>
                    <a:pt x="226618" y="19164"/>
                  </a:lnTo>
                  <a:lnTo>
                    <a:pt x="227723" y="18110"/>
                  </a:lnTo>
                  <a:lnTo>
                    <a:pt x="227723" y="16802"/>
                  </a:lnTo>
                  <a:lnTo>
                    <a:pt x="227723" y="15494"/>
                  </a:lnTo>
                  <a:close/>
                </a:path>
                <a:path w="266065" h="35559">
                  <a:moveTo>
                    <a:pt x="231546" y="23609"/>
                  </a:moveTo>
                  <a:lnTo>
                    <a:pt x="230441" y="22555"/>
                  </a:lnTo>
                  <a:lnTo>
                    <a:pt x="227736" y="22555"/>
                  </a:lnTo>
                  <a:lnTo>
                    <a:pt x="226631" y="23609"/>
                  </a:lnTo>
                  <a:lnTo>
                    <a:pt x="226631" y="26225"/>
                  </a:lnTo>
                  <a:lnTo>
                    <a:pt x="227736" y="27279"/>
                  </a:lnTo>
                  <a:lnTo>
                    <a:pt x="230441" y="27279"/>
                  </a:lnTo>
                  <a:lnTo>
                    <a:pt x="231546" y="26225"/>
                  </a:lnTo>
                  <a:lnTo>
                    <a:pt x="231546" y="24917"/>
                  </a:lnTo>
                  <a:lnTo>
                    <a:pt x="231546" y="23609"/>
                  </a:lnTo>
                  <a:close/>
                </a:path>
                <a:path w="266065" h="35559">
                  <a:moveTo>
                    <a:pt x="237172" y="31737"/>
                  </a:moveTo>
                  <a:lnTo>
                    <a:pt x="236067" y="30683"/>
                  </a:lnTo>
                  <a:lnTo>
                    <a:pt x="234264" y="30683"/>
                  </a:lnTo>
                  <a:lnTo>
                    <a:pt x="233362" y="30683"/>
                  </a:lnTo>
                  <a:lnTo>
                    <a:pt x="231559" y="30683"/>
                  </a:lnTo>
                  <a:lnTo>
                    <a:pt x="230454" y="31737"/>
                  </a:lnTo>
                  <a:lnTo>
                    <a:pt x="230454" y="34353"/>
                  </a:lnTo>
                  <a:lnTo>
                    <a:pt x="231559" y="35407"/>
                  </a:lnTo>
                  <a:lnTo>
                    <a:pt x="233362" y="35407"/>
                  </a:lnTo>
                  <a:lnTo>
                    <a:pt x="234264" y="35407"/>
                  </a:lnTo>
                  <a:lnTo>
                    <a:pt x="236067" y="35407"/>
                  </a:lnTo>
                  <a:lnTo>
                    <a:pt x="237172" y="34353"/>
                  </a:lnTo>
                  <a:lnTo>
                    <a:pt x="237172" y="33045"/>
                  </a:lnTo>
                  <a:lnTo>
                    <a:pt x="237172" y="31737"/>
                  </a:lnTo>
                  <a:close/>
                </a:path>
                <a:path w="266065" h="35559">
                  <a:moveTo>
                    <a:pt x="237172" y="15494"/>
                  </a:moveTo>
                  <a:lnTo>
                    <a:pt x="236067" y="14439"/>
                  </a:lnTo>
                  <a:lnTo>
                    <a:pt x="234264" y="14439"/>
                  </a:lnTo>
                  <a:lnTo>
                    <a:pt x="233362" y="14439"/>
                  </a:lnTo>
                  <a:lnTo>
                    <a:pt x="231559" y="14439"/>
                  </a:lnTo>
                  <a:lnTo>
                    <a:pt x="230454" y="15494"/>
                  </a:lnTo>
                  <a:lnTo>
                    <a:pt x="230454" y="18110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264" y="19164"/>
                  </a:lnTo>
                  <a:lnTo>
                    <a:pt x="236067" y="19164"/>
                  </a:lnTo>
                  <a:lnTo>
                    <a:pt x="237172" y="18110"/>
                  </a:lnTo>
                  <a:lnTo>
                    <a:pt x="237172" y="16802"/>
                  </a:lnTo>
                  <a:lnTo>
                    <a:pt x="237172" y="15494"/>
                  </a:lnTo>
                  <a:close/>
                </a:path>
                <a:path w="266065" h="35559">
                  <a:moveTo>
                    <a:pt x="240982" y="23609"/>
                  </a:moveTo>
                  <a:lnTo>
                    <a:pt x="239877" y="22555"/>
                  </a:lnTo>
                  <a:lnTo>
                    <a:pt x="237172" y="22555"/>
                  </a:lnTo>
                  <a:lnTo>
                    <a:pt x="236067" y="23609"/>
                  </a:lnTo>
                  <a:lnTo>
                    <a:pt x="236067" y="26225"/>
                  </a:lnTo>
                  <a:lnTo>
                    <a:pt x="237172" y="27279"/>
                  </a:lnTo>
                  <a:lnTo>
                    <a:pt x="239877" y="27279"/>
                  </a:lnTo>
                  <a:lnTo>
                    <a:pt x="240982" y="26225"/>
                  </a:lnTo>
                  <a:lnTo>
                    <a:pt x="240982" y="24917"/>
                  </a:lnTo>
                  <a:lnTo>
                    <a:pt x="240982" y="23609"/>
                  </a:lnTo>
                  <a:close/>
                </a:path>
                <a:path w="266065" h="35559">
                  <a:moveTo>
                    <a:pt x="246608" y="31737"/>
                  </a:moveTo>
                  <a:lnTo>
                    <a:pt x="245503" y="30683"/>
                  </a:lnTo>
                  <a:lnTo>
                    <a:pt x="243700" y="30683"/>
                  </a:lnTo>
                  <a:lnTo>
                    <a:pt x="242798" y="30683"/>
                  </a:lnTo>
                  <a:lnTo>
                    <a:pt x="240995" y="30683"/>
                  </a:lnTo>
                  <a:lnTo>
                    <a:pt x="239890" y="31737"/>
                  </a:lnTo>
                  <a:lnTo>
                    <a:pt x="239890" y="34353"/>
                  </a:lnTo>
                  <a:lnTo>
                    <a:pt x="240995" y="35407"/>
                  </a:lnTo>
                  <a:lnTo>
                    <a:pt x="242798" y="35407"/>
                  </a:lnTo>
                  <a:lnTo>
                    <a:pt x="243700" y="35407"/>
                  </a:lnTo>
                  <a:lnTo>
                    <a:pt x="245503" y="35407"/>
                  </a:lnTo>
                  <a:lnTo>
                    <a:pt x="246608" y="34353"/>
                  </a:lnTo>
                  <a:lnTo>
                    <a:pt x="246608" y="33045"/>
                  </a:lnTo>
                  <a:lnTo>
                    <a:pt x="246608" y="31737"/>
                  </a:lnTo>
                  <a:close/>
                </a:path>
                <a:path w="266065" h="35559">
                  <a:moveTo>
                    <a:pt x="246608" y="15494"/>
                  </a:moveTo>
                  <a:lnTo>
                    <a:pt x="245503" y="14439"/>
                  </a:lnTo>
                  <a:lnTo>
                    <a:pt x="243700" y="14439"/>
                  </a:lnTo>
                  <a:lnTo>
                    <a:pt x="242798" y="14439"/>
                  </a:lnTo>
                  <a:lnTo>
                    <a:pt x="240995" y="14439"/>
                  </a:lnTo>
                  <a:lnTo>
                    <a:pt x="239890" y="15494"/>
                  </a:lnTo>
                  <a:lnTo>
                    <a:pt x="239890" y="18110"/>
                  </a:lnTo>
                  <a:lnTo>
                    <a:pt x="240995" y="19164"/>
                  </a:lnTo>
                  <a:lnTo>
                    <a:pt x="242798" y="19164"/>
                  </a:lnTo>
                  <a:lnTo>
                    <a:pt x="243700" y="19164"/>
                  </a:lnTo>
                  <a:lnTo>
                    <a:pt x="245503" y="19164"/>
                  </a:lnTo>
                  <a:lnTo>
                    <a:pt x="246608" y="18110"/>
                  </a:lnTo>
                  <a:lnTo>
                    <a:pt x="246608" y="16802"/>
                  </a:lnTo>
                  <a:lnTo>
                    <a:pt x="246608" y="15494"/>
                  </a:lnTo>
                  <a:close/>
                </a:path>
                <a:path w="266065" h="35559">
                  <a:moveTo>
                    <a:pt x="250431" y="23609"/>
                  </a:moveTo>
                  <a:lnTo>
                    <a:pt x="249326" y="22555"/>
                  </a:lnTo>
                  <a:lnTo>
                    <a:pt x="246621" y="22555"/>
                  </a:lnTo>
                  <a:lnTo>
                    <a:pt x="245516" y="23609"/>
                  </a:lnTo>
                  <a:lnTo>
                    <a:pt x="245516" y="26225"/>
                  </a:lnTo>
                  <a:lnTo>
                    <a:pt x="246621" y="27279"/>
                  </a:lnTo>
                  <a:lnTo>
                    <a:pt x="249326" y="27279"/>
                  </a:lnTo>
                  <a:lnTo>
                    <a:pt x="250431" y="26225"/>
                  </a:lnTo>
                  <a:lnTo>
                    <a:pt x="250431" y="24917"/>
                  </a:lnTo>
                  <a:lnTo>
                    <a:pt x="250431" y="23609"/>
                  </a:lnTo>
                  <a:close/>
                </a:path>
                <a:path w="266065" h="35559">
                  <a:moveTo>
                    <a:pt x="256057" y="31737"/>
                  </a:moveTo>
                  <a:lnTo>
                    <a:pt x="254952" y="30683"/>
                  </a:lnTo>
                  <a:lnTo>
                    <a:pt x="253149" y="30683"/>
                  </a:lnTo>
                  <a:lnTo>
                    <a:pt x="252247" y="30683"/>
                  </a:lnTo>
                  <a:lnTo>
                    <a:pt x="250444" y="30683"/>
                  </a:lnTo>
                  <a:lnTo>
                    <a:pt x="249339" y="31737"/>
                  </a:lnTo>
                  <a:lnTo>
                    <a:pt x="249339" y="34353"/>
                  </a:lnTo>
                  <a:lnTo>
                    <a:pt x="250444" y="35407"/>
                  </a:lnTo>
                  <a:lnTo>
                    <a:pt x="252247" y="35407"/>
                  </a:lnTo>
                  <a:lnTo>
                    <a:pt x="253149" y="35407"/>
                  </a:lnTo>
                  <a:lnTo>
                    <a:pt x="254952" y="35407"/>
                  </a:lnTo>
                  <a:lnTo>
                    <a:pt x="256057" y="34353"/>
                  </a:lnTo>
                  <a:lnTo>
                    <a:pt x="256057" y="33045"/>
                  </a:lnTo>
                  <a:lnTo>
                    <a:pt x="256057" y="31737"/>
                  </a:lnTo>
                  <a:close/>
                </a:path>
                <a:path w="266065" h="35559">
                  <a:moveTo>
                    <a:pt x="256057" y="15494"/>
                  </a:moveTo>
                  <a:lnTo>
                    <a:pt x="254952" y="14439"/>
                  </a:lnTo>
                  <a:lnTo>
                    <a:pt x="253149" y="14439"/>
                  </a:lnTo>
                  <a:lnTo>
                    <a:pt x="252247" y="14439"/>
                  </a:lnTo>
                  <a:lnTo>
                    <a:pt x="250444" y="14439"/>
                  </a:lnTo>
                  <a:lnTo>
                    <a:pt x="249339" y="15494"/>
                  </a:lnTo>
                  <a:lnTo>
                    <a:pt x="249339" y="18110"/>
                  </a:lnTo>
                  <a:lnTo>
                    <a:pt x="250444" y="19164"/>
                  </a:lnTo>
                  <a:lnTo>
                    <a:pt x="252247" y="19164"/>
                  </a:lnTo>
                  <a:lnTo>
                    <a:pt x="253149" y="19164"/>
                  </a:lnTo>
                  <a:lnTo>
                    <a:pt x="254952" y="19164"/>
                  </a:lnTo>
                  <a:lnTo>
                    <a:pt x="256057" y="18110"/>
                  </a:lnTo>
                  <a:lnTo>
                    <a:pt x="256057" y="16802"/>
                  </a:lnTo>
                  <a:lnTo>
                    <a:pt x="256057" y="15494"/>
                  </a:lnTo>
                  <a:close/>
                </a:path>
                <a:path w="266065" h="35559">
                  <a:moveTo>
                    <a:pt x="259880" y="23609"/>
                  </a:moveTo>
                  <a:lnTo>
                    <a:pt x="258775" y="22555"/>
                  </a:lnTo>
                  <a:lnTo>
                    <a:pt x="256070" y="22555"/>
                  </a:lnTo>
                  <a:lnTo>
                    <a:pt x="254965" y="23609"/>
                  </a:lnTo>
                  <a:lnTo>
                    <a:pt x="254965" y="26225"/>
                  </a:lnTo>
                  <a:lnTo>
                    <a:pt x="256070" y="27279"/>
                  </a:lnTo>
                  <a:lnTo>
                    <a:pt x="258775" y="27279"/>
                  </a:lnTo>
                  <a:lnTo>
                    <a:pt x="259880" y="26225"/>
                  </a:lnTo>
                  <a:lnTo>
                    <a:pt x="259880" y="24917"/>
                  </a:lnTo>
                  <a:lnTo>
                    <a:pt x="259880" y="23609"/>
                  </a:lnTo>
                  <a:close/>
                </a:path>
                <a:path w="266065" h="35559">
                  <a:moveTo>
                    <a:pt x="265493" y="31737"/>
                  </a:moveTo>
                  <a:lnTo>
                    <a:pt x="264388" y="30683"/>
                  </a:lnTo>
                  <a:lnTo>
                    <a:pt x="262585" y="30683"/>
                  </a:lnTo>
                  <a:lnTo>
                    <a:pt x="261683" y="30683"/>
                  </a:lnTo>
                  <a:lnTo>
                    <a:pt x="259880" y="30683"/>
                  </a:lnTo>
                  <a:lnTo>
                    <a:pt x="258775" y="31737"/>
                  </a:lnTo>
                  <a:lnTo>
                    <a:pt x="258775" y="34353"/>
                  </a:lnTo>
                  <a:lnTo>
                    <a:pt x="259880" y="35407"/>
                  </a:lnTo>
                  <a:lnTo>
                    <a:pt x="261683" y="35407"/>
                  </a:lnTo>
                  <a:lnTo>
                    <a:pt x="262585" y="35407"/>
                  </a:lnTo>
                  <a:lnTo>
                    <a:pt x="264388" y="35407"/>
                  </a:lnTo>
                  <a:lnTo>
                    <a:pt x="265493" y="34353"/>
                  </a:lnTo>
                  <a:lnTo>
                    <a:pt x="265493" y="33045"/>
                  </a:lnTo>
                  <a:lnTo>
                    <a:pt x="265493" y="31737"/>
                  </a:lnTo>
                  <a:close/>
                </a:path>
                <a:path w="266065" h="35559">
                  <a:moveTo>
                    <a:pt x="265493" y="15494"/>
                  </a:moveTo>
                  <a:lnTo>
                    <a:pt x="264388" y="14439"/>
                  </a:lnTo>
                  <a:lnTo>
                    <a:pt x="262585" y="14439"/>
                  </a:lnTo>
                  <a:lnTo>
                    <a:pt x="261683" y="14439"/>
                  </a:lnTo>
                  <a:lnTo>
                    <a:pt x="259880" y="14439"/>
                  </a:lnTo>
                  <a:lnTo>
                    <a:pt x="258775" y="15494"/>
                  </a:lnTo>
                  <a:lnTo>
                    <a:pt x="258775" y="18110"/>
                  </a:lnTo>
                  <a:lnTo>
                    <a:pt x="259880" y="19164"/>
                  </a:lnTo>
                  <a:lnTo>
                    <a:pt x="261683" y="19164"/>
                  </a:lnTo>
                  <a:lnTo>
                    <a:pt x="262585" y="19164"/>
                  </a:lnTo>
                  <a:lnTo>
                    <a:pt x="264388" y="19164"/>
                  </a:lnTo>
                  <a:lnTo>
                    <a:pt x="265493" y="18110"/>
                  </a:lnTo>
                  <a:lnTo>
                    <a:pt x="265493" y="16802"/>
                  </a:lnTo>
                  <a:lnTo>
                    <a:pt x="265493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88149" y="7177836"/>
              <a:ext cx="148590" cy="21590"/>
            </a:xfrm>
            <a:custGeom>
              <a:avLst/>
              <a:gdLst/>
              <a:ahLst/>
              <a:cxnLst/>
              <a:rect l="l" t="t" r="r" b="b"/>
              <a:pathLst>
                <a:path w="148590" h="21590">
                  <a:moveTo>
                    <a:pt x="4914" y="17297"/>
                  </a:moveTo>
                  <a:lnTo>
                    <a:pt x="3810" y="16243"/>
                  </a:lnTo>
                  <a:lnTo>
                    <a:pt x="1104" y="16243"/>
                  </a:lnTo>
                  <a:lnTo>
                    <a:pt x="0" y="17297"/>
                  </a:lnTo>
                  <a:lnTo>
                    <a:pt x="0" y="19913"/>
                  </a:lnTo>
                  <a:lnTo>
                    <a:pt x="1104" y="20967"/>
                  </a:lnTo>
                  <a:lnTo>
                    <a:pt x="3810" y="20967"/>
                  </a:lnTo>
                  <a:lnTo>
                    <a:pt x="4914" y="19913"/>
                  </a:lnTo>
                  <a:lnTo>
                    <a:pt x="4914" y="18605"/>
                  </a:lnTo>
                  <a:lnTo>
                    <a:pt x="4914" y="17297"/>
                  </a:lnTo>
                  <a:close/>
                </a:path>
                <a:path w="148590" h="21590">
                  <a:moveTo>
                    <a:pt x="4914" y="1054"/>
                  </a:moveTo>
                  <a:lnTo>
                    <a:pt x="3810" y="0"/>
                  </a:lnTo>
                  <a:lnTo>
                    <a:pt x="1104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04" y="4724"/>
                  </a:lnTo>
                  <a:lnTo>
                    <a:pt x="3810" y="4724"/>
                  </a:lnTo>
                  <a:lnTo>
                    <a:pt x="4914" y="3670"/>
                  </a:lnTo>
                  <a:lnTo>
                    <a:pt x="4914" y="2362"/>
                  </a:lnTo>
                  <a:lnTo>
                    <a:pt x="4914" y="1054"/>
                  </a:lnTo>
                  <a:close/>
                </a:path>
                <a:path w="148590" h="21590">
                  <a:moveTo>
                    <a:pt x="10541" y="9169"/>
                  </a:moveTo>
                  <a:lnTo>
                    <a:pt x="9436" y="8115"/>
                  </a:lnTo>
                  <a:lnTo>
                    <a:pt x="6731" y="8115"/>
                  </a:lnTo>
                  <a:lnTo>
                    <a:pt x="5626" y="9169"/>
                  </a:lnTo>
                  <a:lnTo>
                    <a:pt x="5626" y="11785"/>
                  </a:lnTo>
                  <a:lnTo>
                    <a:pt x="6731" y="12839"/>
                  </a:lnTo>
                  <a:lnTo>
                    <a:pt x="9436" y="12839"/>
                  </a:lnTo>
                  <a:lnTo>
                    <a:pt x="10541" y="11785"/>
                  </a:lnTo>
                  <a:lnTo>
                    <a:pt x="10541" y="10477"/>
                  </a:lnTo>
                  <a:lnTo>
                    <a:pt x="10541" y="9169"/>
                  </a:lnTo>
                  <a:close/>
                </a:path>
                <a:path w="148590" h="21590">
                  <a:moveTo>
                    <a:pt x="16154" y="17297"/>
                  </a:moveTo>
                  <a:lnTo>
                    <a:pt x="15049" y="16243"/>
                  </a:lnTo>
                  <a:lnTo>
                    <a:pt x="13246" y="16243"/>
                  </a:lnTo>
                  <a:lnTo>
                    <a:pt x="12344" y="16243"/>
                  </a:lnTo>
                  <a:lnTo>
                    <a:pt x="10541" y="16243"/>
                  </a:lnTo>
                  <a:lnTo>
                    <a:pt x="9436" y="17297"/>
                  </a:lnTo>
                  <a:lnTo>
                    <a:pt x="9436" y="19913"/>
                  </a:lnTo>
                  <a:lnTo>
                    <a:pt x="10541" y="20967"/>
                  </a:lnTo>
                  <a:lnTo>
                    <a:pt x="12344" y="20967"/>
                  </a:lnTo>
                  <a:lnTo>
                    <a:pt x="13246" y="20967"/>
                  </a:lnTo>
                  <a:lnTo>
                    <a:pt x="15049" y="20967"/>
                  </a:lnTo>
                  <a:lnTo>
                    <a:pt x="16154" y="19913"/>
                  </a:lnTo>
                  <a:lnTo>
                    <a:pt x="16154" y="18605"/>
                  </a:lnTo>
                  <a:lnTo>
                    <a:pt x="16154" y="17297"/>
                  </a:lnTo>
                  <a:close/>
                </a:path>
                <a:path w="148590" h="21590">
                  <a:moveTo>
                    <a:pt x="16154" y="1054"/>
                  </a:moveTo>
                  <a:lnTo>
                    <a:pt x="15049" y="0"/>
                  </a:lnTo>
                  <a:lnTo>
                    <a:pt x="13246" y="0"/>
                  </a:lnTo>
                  <a:lnTo>
                    <a:pt x="12344" y="0"/>
                  </a:lnTo>
                  <a:lnTo>
                    <a:pt x="10541" y="0"/>
                  </a:lnTo>
                  <a:lnTo>
                    <a:pt x="9436" y="1054"/>
                  </a:lnTo>
                  <a:lnTo>
                    <a:pt x="9436" y="3670"/>
                  </a:lnTo>
                  <a:lnTo>
                    <a:pt x="10541" y="4724"/>
                  </a:lnTo>
                  <a:lnTo>
                    <a:pt x="12344" y="4724"/>
                  </a:lnTo>
                  <a:lnTo>
                    <a:pt x="13246" y="4724"/>
                  </a:lnTo>
                  <a:lnTo>
                    <a:pt x="15049" y="4724"/>
                  </a:lnTo>
                  <a:lnTo>
                    <a:pt x="16154" y="3670"/>
                  </a:lnTo>
                  <a:lnTo>
                    <a:pt x="16154" y="2362"/>
                  </a:lnTo>
                  <a:lnTo>
                    <a:pt x="16154" y="1054"/>
                  </a:lnTo>
                  <a:close/>
                </a:path>
                <a:path w="148590" h="21590">
                  <a:moveTo>
                    <a:pt x="19977" y="9169"/>
                  </a:moveTo>
                  <a:lnTo>
                    <a:pt x="18872" y="8115"/>
                  </a:lnTo>
                  <a:lnTo>
                    <a:pt x="16167" y="8115"/>
                  </a:lnTo>
                  <a:lnTo>
                    <a:pt x="15062" y="9169"/>
                  </a:lnTo>
                  <a:lnTo>
                    <a:pt x="15062" y="11785"/>
                  </a:lnTo>
                  <a:lnTo>
                    <a:pt x="16167" y="12839"/>
                  </a:lnTo>
                  <a:lnTo>
                    <a:pt x="18872" y="12839"/>
                  </a:lnTo>
                  <a:lnTo>
                    <a:pt x="19977" y="11785"/>
                  </a:lnTo>
                  <a:lnTo>
                    <a:pt x="19977" y="10477"/>
                  </a:lnTo>
                  <a:lnTo>
                    <a:pt x="19977" y="9169"/>
                  </a:lnTo>
                  <a:close/>
                </a:path>
                <a:path w="148590" h="21590">
                  <a:moveTo>
                    <a:pt x="25603" y="17297"/>
                  </a:moveTo>
                  <a:lnTo>
                    <a:pt x="24498" y="16243"/>
                  </a:lnTo>
                  <a:lnTo>
                    <a:pt x="22694" y="16243"/>
                  </a:lnTo>
                  <a:lnTo>
                    <a:pt x="21793" y="16243"/>
                  </a:lnTo>
                  <a:lnTo>
                    <a:pt x="19989" y="16243"/>
                  </a:lnTo>
                  <a:lnTo>
                    <a:pt x="18884" y="17297"/>
                  </a:lnTo>
                  <a:lnTo>
                    <a:pt x="18884" y="19913"/>
                  </a:lnTo>
                  <a:lnTo>
                    <a:pt x="19989" y="20967"/>
                  </a:lnTo>
                  <a:lnTo>
                    <a:pt x="21793" y="20967"/>
                  </a:lnTo>
                  <a:lnTo>
                    <a:pt x="22694" y="20967"/>
                  </a:lnTo>
                  <a:lnTo>
                    <a:pt x="24498" y="20967"/>
                  </a:lnTo>
                  <a:lnTo>
                    <a:pt x="25603" y="19913"/>
                  </a:lnTo>
                  <a:lnTo>
                    <a:pt x="25603" y="18605"/>
                  </a:lnTo>
                  <a:lnTo>
                    <a:pt x="25603" y="17297"/>
                  </a:lnTo>
                  <a:close/>
                </a:path>
                <a:path w="148590" h="21590">
                  <a:moveTo>
                    <a:pt x="25603" y="1054"/>
                  </a:moveTo>
                  <a:lnTo>
                    <a:pt x="24498" y="0"/>
                  </a:lnTo>
                  <a:lnTo>
                    <a:pt x="22694" y="0"/>
                  </a:lnTo>
                  <a:lnTo>
                    <a:pt x="21793" y="0"/>
                  </a:lnTo>
                  <a:lnTo>
                    <a:pt x="19989" y="0"/>
                  </a:lnTo>
                  <a:lnTo>
                    <a:pt x="18884" y="1054"/>
                  </a:lnTo>
                  <a:lnTo>
                    <a:pt x="18884" y="3670"/>
                  </a:lnTo>
                  <a:lnTo>
                    <a:pt x="19989" y="4724"/>
                  </a:lnTo>
                  <a:lnTo>
                    <a:pt x="21793" y="4724"/>
                  </a:lnTo>
                  <a:lnTo>
                    <a:pt x="22694" y="4724"/>
                  </a:lnTo>
                  <a:lnTo>
                    <a:pt x="24498" y="4724"/>
                  </a:lnTo>
                  <a:lnTo>
                    <a:pt x="25603" y="3670"/>
                  </a:lnTo>
                  <a:lnTo>
                    <a:pt x="25603" y="2362"/>
                  </a:lnTo>
                  <a:lnTo>
                    <a:pt x="25603" y="1054"/>
                  </a:lnTo>
                  <a:close/>
                </a:path>
                <a:path w="148590" h="21590">
                  <a:moveTo>
                    <a:pt x="29425" y="9169"/>
                  </a:moveTo>
                  <a:lnTo>
                    <a:pt x="28321" y="8115"/>
                  </a:lnTo>
                  <a:lnTo>
                    <a:pt x="25615" y="8115"/>
                  </a:lnTo>
                  <a:lnTo>
                    <a:pt x="24511" y="9169"/>
                  </a:lnTo>
                  <a:lnTo>
                    <a:pt x="24511" y="11785"/>
                  </a:lnTo>
                  <a:lnTo>
                    <a:pt x="25615" y="12839"/>
                  </a:lnTo>
                  <a:lnTo>
                    <a:pt x="28321" y="12839"/>
                  </a:lnTo>
                  <a:lnTo>
                    <a:pt x="29425" y="11785"/>
                  </a:lnTo>
                  <a:lnTo>
                    <a:pt x="29425" y="10477"/>
                  </a:lnTo>
                  <a:lnTo>
                    <a:pt x="29425" y="9169"/>
                  </a:lnTo>
                  <a:close/>
                </a:path>
                <a:path w="148590" h="21590">
                  <a:moveTo>
                    <a:pt x="35039" y="17297"/>
                  </a:moveTo>
                  <a:lnTo>
                    <a:pt x="33934" y="16243"/>
                  </a:lnTo>
                  <a:lnTo>
                    <a:pt x="32131" y="16243"/>
                  </a:lnTo>
                  <a:lnTo>
                    <a:pt x="31229" y="16243"/>
                  </a:lnTo>
                  <a:lnTo>
                    <a:pt x="29425" y="16243"/>
                  </a:lnTo>
                  <a:lnTo>
                    <a:pt x="28321" y="17297"/>
                  </a:lnTo>
                  <a:lnTo>
                    <a:pt x="28321" y="19913"/>
                  </a:lnTo>
                  <a:lnTo>
                    <a:pt x="29425" y="20967"/>
                  </a:lnTo>
                  <a:lnTo>
                    <a:pt x="31229" y="20967"/>
                  </a:lnTo>
                  <a:lnTo>
                    <a:pt x="32131" y="20967"/>
                  </a:lnTo>
                  <a:lnTo>
                    <a:pt x="33934" y="20967"/>
                  </a:lnTo>
                  <a:lnTo>
                    <a:pt x="35039" y="19913"/>
                  </a:lnTo>
                  <a:lnTo>
                    <a:pt x="35039" y="18605"/>
                  </a:lnTo>
                  <a:lnTo>
                    <a:pt x="35039" y="17297"/>
                  </a:lnTo>
                  <a:close/>
                </a:path>
                <a:path w="148590" h="21590">
                  <a:moveTo>
                    <a:pt x="35039" y="1054"/>
                  </a:moveTo>
                  <a:lnTo>
                    <a:pt x="33934" y="0"/>
                  </a:lnTo>
                  <a:lnTo>
                    <a:pt x="32131" y="0"/>
                  </a:lnTo>
                  <a:lnTo>
                    <a:pt x="31229" y="0"/>
                  </a:lnTo>
                  <a:lnTo>
                    <a:pt x="29425" y="0"/>
                  </a:lnTo>
                  <a:lnTo>
                    <a:pt x="28321" y="1054"/>
                  </a:lnTo>
                  <a:lnTo>
                    <a:pt x="28321" y="3670"/>
                  </a:lnTo>
                  <a:lnTo>
                    <a:pt x="29425" y="4724"/>
                  </a:lnTo>
                  <a:lnTo>
                    <a:pt x="31229" y="4724"/>
                  </a:lnTo>
                  <a:lnTo>
                    <a:pt x="32131" y="4724"/>
                  </a:lnTo>
                  <a:lnTo>
                    <a:pt x="33934" y="4724"/>
                  </a:lnTo>
                  <a:lnTo>
                    <a:pt x="35039" y="3670"/>
                  </a:lnTo>
                  <a:lnTo>
                    <a:pt x="35039" y="2362"/>
                  </a:lnTo>
                  <a:lnTo>
                    <a:pt x="35039" y="1054"/>
                  </a:lnTo>
                  <a:close/>
                </a:path>
                <a:path w="148590" h="21590">
                  <a:moveTo>
                    <a:pt x="38862" y="9169"/>
                  </a:moveTo>
                  <a:lnTo>
                    <a:pt x="37757" y="8115"/>
                  </a:lnTo>
                  <a:lnTo>
                    <a:pt x="35052" y="8115"/>
                  </a:lnTo>
                  <a:lnTo>
                    <a:pt x="33947" y="9169"/>
                  </a:lnTo>
                  <a:lnTo>
                    <a:pt x="33947" y="11785"/>
                  </a:lnTo>
                  <a:lnTo>
                    <a:pt x="35052" y="12839"/>
                  </a:lnTo>
                  <a:lnTo>
                    <a:pt x="37757" y="12839"/>
                  </a:lnTo>
                  <a:lnTo>
                    <a:pt x="38862" y="11785"/>
                  </a:lnTo>
                  <a:lnTo>
                    <a:pt x="38862" y="10477"/>
                  </a:lnTo>
                  <a:lnTo>
                    <a:pt x="38862" y="9169"/>
                  </a:lnTo>
                  <a:close/>
                </a:path>
                <a:path w="148590" h="21590">
                  <a:moveTo>
                    <a:pt x="44488" y="17297"/>
                  </a:moveTo>
                  <a:lnTo>
                    <a:pt x="43383" y="16243"/>
                  </a:lnTo>
                  <a:lnTo>
                    <a:pt x="41579" y="16243"/>
                  </a:lnTo>
                  <a:lnTo>
                    <a:pt x="40678" y="16243"/>
                  </a:lnTo>
                  <a:lnTo>
                    <a:pt x="38874" y="16243"/>
                  </a:lnTo>
                  <a:lnTo>
                    <a:pt x="37769" y="17297"/>
                  </a:lnTo>
                  <a:lnTo>
                    <a:pt x="37769" y="19913"/>
                  </a:lnTo>
                  <a:lnTo>
                    <a:pt x="38874" y="20967"/>
                  </a:lnTo>
                  <a:lnTo>
                    <a:pt x="40678" y="20967"/>
                  </a:lnTo>
                  <a:lnTo>
                    <a:pt x="41579" y="20967"/>
                  </a:lnTo>
                  <a:lnTo>
                    <a:pt x="43383" y="20967"/>
                  </a:lnTo>
                  <a:lnTo>
                    <a:pt x="44488" y="19913"/>
                  </a:lnTo>
                  <a:lnTo>
                    <a:pt x="44488" y="18605"/>
                  </a:lnTo>
                  <a:lnTo>
                    <a:pt x="44488" y="17297"/>
                  </a:lnTo>
                  <a:close/>
                </a:path>
                <a:path w="148590" h="21590">
                  <a:moveTo>
                    <a:pt x="44488" y="1054"/>
                  </a:moveTo>
                  <a:lnTo>
                    <a:pt x="43383" y="0"/>
                  </a:lnTo>
                  <a:lnTo>
                    <a:pt x="41579" y="0"/>
                  </a:lnTo>
                  <a:lnTo>
                    <a:pt x="40678" y="0"/>
                  </a:lnTo>
                  <a:lnTo>
                    <a:pt x="38874" y="0"/>
                  </a:lnTo>
                  <a:lnTo>
                    <a:pt x="37769" y="1054"/>
                  </a:lnTo>
                  <a:lnTo>
                    <a:pt x="37769" y="3670"/>
                  </a:lnTo>
                  <a:lnTo>
                    <a:pt x="38874" y="4724"/>
                  </a:lnTo>
                  <a:lnTo>
                    <a:pt x="40678" y="4724"/>
                  </a:lnTo>
                  <a:lnTo>
                    <a:pt x="41579" y="4724"/>
                  </a:lnTo>
                  <a:lnTo>
                    <a:pt x="43383" y="4724"/>
                  </a:lnTo>
                  <a:lnTo>
                    <a:pt x="44488" y="3670"/>
                  </a:lnTo>
                  <a:lnTo>
                    <a:pt x="44488" y="2362"/>
                  </a:lnTo>
                  <a:lnTo>
                    <a:pt x="44488" y="1054"/>
                  </a:lnTo>
                  <a:close/>
                </a:path>
                <a:path w="148590" h="21590">
                  <a:moveTo>
                    <a:pt x="48310" y="9169"/>
                  </a:moveTo>
                  <a:lnTo>
                    <a:pt x="47205" y="8115"/>
                  </a:lnTo>
                  <a:lnTo>
                    <a:pt x="44500" y="8115"/>
                  </a:lnTo>
                  <a:lnTo>
                    <a:pt x="43395" y="9169"/>
                  </a:lnTo>
                  <a:lnTo>
                    <a:pt x="43395" y="11785"/>
                  </a:lnTo>
                  <a:lnTo>
                    <a:pt x="44500" y="12839"/>
                  </a:lnTo>
                  <a:lnTo>
                    <a:pt x="47205" y="12839"/>
                  </a:lnTo>
                  <a:lnTo>
                    <a:pt x="48310" y="11785"/>
                  </a:lnTo>
                  <a:lnTo>
                    <a:pt x="48310" y="10477"/>
                  </a:lnTo>
                  <a:lnTo>
                    <a:pt x="48310" y="9169"/>
                  </a:lnTo>
                  <a:close/>
                </a:path>
                <a:path w="148590" h="21590">
                  <a:moveTo>
                    <a:pt x="53936" y="17297"/>
                  </a:moveTo>
                  <a:lnTo>
                    <a:pt x="52832" y="16243"/>
                  </a:lnTo>
                  <a:lnTo>
                    <a:pt x="51015" y="16243"/>
                  </a:lnTo>
                  <a:lnTo>
                    <a:pt x="50126" y="16243"/>
                  </a:lnTo>
                  <a:lnTo>
                    <a:pt x="48310" y="16243"/>
                  </a:lnTo>
                  <a:lnTo>
                    <a:pt x="47205" y="17297"/>
                  </a:lnTo>
                  <a:lnTo>
                    <a:pt x="47205" y="19913"/>
                  </a:lnTo>
                  <a:lnTo>
                    <a:pt x="48310" y="20967"/>
                  </a:lnTo>
                  <a:lnTo>
                    <a:pt x="50126" y="20967"/>
                  </a:lnTo>
                  <a:lnTo>
                    <a:pt x="51015" y="20967"/>
                  </a:lnTo>
                  <a:lnTo>
                    <a:pt x="52832" y="20967"/>
                  </a:lnTo>
                  <a:lnTo>
                    <a:pt x="53936" y="19913"/>
                  </a:lnTo>
                  <a:lnTo>
                    <a:pt x="53936" y="18605"/>
                  </a:lnTo>
                  <a:lnTo>
                    <a:pt x="53936" y="17297"/>
                  </a:lnTo>
                  <a:close/>
                </a:path>
                <a:path w="148590" h="21590">
                  <a:moveTo>
                    <a:pt x="53936" y="1054"/>
                  </a:moveTo>
                  <a:lnTo>
                    <a:pt x="52832" y="0"/>
                  </a:lnTo>
                  <a:lnTo>
                    <a:pt x="51015" y="0"/>
                  </a:lnTo>
                  <a:lnTo>
                    <a:pt x="50126" y="0"/>
                  </a:lnTo>
                  <a:lnTo>
                    <a:pt x="48310" y="0"/>
                  </a:lnTo>
                  <a:lnTo>
                    <a:pt x="47205" y="1054"/>
                  </a:lnTo>
                  <a:lnTo>
                    <a:pt x="47205" y="3670"/>
                  </a:lnTo>
                  <a:lnTo>
                    <a:pt x="48310" y="4724"/>
                  </a:lnTo>
                  <a:lnTo>
                    <a:pt x="50126" y="4724"/>
                  </a:lnTo>
                  <a:lnTo>
                    <a:pt x="51015" y="4724"/>
                  </a:lnTo>
                  <a:lnTo>
                    <a:pt x="52832" y="4724"/>
                  </a:lnTo>
                  <a:lnTo>
                    <a:pt x="53936" y="3670"/>
                  </a:lnTo>
                  <a:lnTo>
                    <a:pt x="53936" y="2362"/>
                  </a:lnTo>
                  <a:lnTo>
                    <a:pt x="53936" y="1054"/>
                  </a:lnTo>
                  <a:close/>
                </a:path>
                <a:path w="148590" h="21590">
                  <a:moveTo>
                    <a:pt x="57746" y="9169"/>
                  </a:moveTo>
                  <a:lnTo>
                    <a:pt x="56642" y="8115"/>
                  </a:lnTo>
                  <a:lnTo>
                    <a:pt x="53936" y="8115"/>
                  </a:lnTo>
                  <a:lnTo>
                    <a:pt x="52832" y="9169"/>
                  </a:lnTo>
                  <a:lnTo>
                    <a:pt x="52832" y="11785"/>
                  </a:lnTo>
                  <a:lnTo>
                    <a:pt x="53936" y="12839"/>
                  </a:lnTo>
                  <a:lnTo>
                    <a:pt x="56642" y="12839"/>
                  </a:lnTo>
                  <a:lnTo>
                    <a:pt x="57746" y="11785"/>
                  </a:lnTo>
                  <a:lnTo>
                    <a:pt x="57746" y="10477"/>
                  </a:lnTo>
                  <a:lnTo>
                    <a:pt x="57746" y="9169"/>
                  </a:lnTo>
                  <a:close/>
                </a:path>
                <a:path w="148590" h="21590">
                  <a:moveTo>
                    <a:pt x="63373" y="17297"/>
                  </a:moveTo>
                  <a:lnTo>
                    <a:pt x="62268" y="16243"/>
                  </a:lnTo>
                  <a:lnTo>
                    <a:pt x="60464" y="16243"/>
                  </a:lnTo>
                  <a:lnTo>
                    <a:pt x="59563" y="16243"/>
                  </a:lnTo>
                  <a:lnTo>
                    <a:pt x="57759" y="16243"/>
                  </a:lnTo>
                  <a:lnTo>
                    <a:pt x="56654" y="17297"/>
                  </a:lnTo>
                  <a:lnTo>
                    <a:pt x="56654" y="19913"/>
                  </a:lnTo>
                  <a:lnTo>
                    <a:pt x="57759" y="20967"/>
                  </a:lnTo>
                  <a:lnTo>
                    <a:pt x="59563" y="20967"/>
                  </a:lnTo>
                  <a:lnTo>
                    <a:pt x="60464" y="20967"/>
                  </a:lnTo>
                  <a:lnTo>
                    <a:pt x="62268" y="20967"/>
                  </a:lnTo>
                  <a:lnTo>
                    <a:pt x="63373" y="19913"/>
                  </a:lnTo>
                  <a:lnTo>
                    <a:pt x="63373" y="18605"/>
                  </a:lnTo>
                  <a:lnTo>
                    <a:pt x="63373" y="17297"/>
                  </a:lnTo>
                  <a:close/>
                </a:path>
                <a:path w="148590" h="21590">
                  <a:moveTo>
                    <a:pt x="63373" y="1054"/>
                  </a:moveTo>
                  <a:lnTo>
                    <a:pt x="62268" y="0"/>
                  </a:lnTo>
                  <a:lnTo>
                    <a:pt x="60464" y="0"/>
                  </a:lnTo>
                  <a:lnTo>
                    <a:pt x="59563" y="0"/>
                  </a:lnTo>
                  <a:lnTo>
                    <a:pt x="57759" y="0"/>
                  </a:lnTo>
                  <a:lnTo>
                    <a:pt x="56654" y="1054"/>
                  </a:lnTo>
                  <a:lnTo>
                    <a:pt x="56654" y="3670"/>
                  </a:lnTo>
                  <a:lnTo>
                    <a:pt x="57759" y="4724"/>
                  </a:lnTo>
                  <a:lnTo>
                    <a:pt x="59563" y="4724"/>
                  </a:lnTo>
                  <a:lnTo>
                    <a:pt x="60464" y="4724"/>
                  </a:lnTo>
                  <a:lnTo>
                    <a:pt x="62268" y="4724"/>
                  </a:lnTo>
                  <a:lnTo>
                    <a:pt x="63373" y="3670"/>
                  </a:lnTo>
                  <a:lnTo>
                    <a:pt x="63373" y="2362"/>
                  </a:lnTo>
                  <a:lnTo>
                    <a:pt x="63373" y="1054"/>
                  </a:lnTo>
                  <a:close/>
                </a:path>
                <a:path w="148590" h="21590">
                  <a:moveTo>
                    <a:pt x="67195" y="9169"/>
                  </a:moveTo>
                  <a:lnTo>
                    <a:pt x="66090" y="8115"/>
                  </a:lnTo>
                  <a:lnTo>
                    <a:pt x="63385" y="8115"/>
                  </a:lnTo>
                  <a:lnTo>
                    <a:pt x="62280" y="9169"/>
                  </a:lnTo>
                  <a:lnTo>
                    <a:pt x="62280" y="11785"/>
                  </a:lnTo>
                  <a:lnTo>
                    <a:pt x="63385" y="12839"/>
                  </a:lnTo>
                  <a:lnTo>
                    <a:pt x="66090" y="12839"/>
                  </a:lnTo>
                  <a:lnTo>
                    <a:pt x="67195" y="11785"/>
                  </a:lnTo>
                  <a:lnTo>
                    <a:pt x="67195" y="10477"/>
                  </a:lnTo>
                  <a:lnTo>
                    <a:pt x="67195" y="9169"/>
                  </a:lnTo>
                  <a:close/>
                </a:path>
                <a:path w="148590" h="21590">
                  <a:moveTo>
                    <a:pt x="72821" y="17297"/>
                  </a:moveTo>
                  <a:lnTo>
                    <a:pt x="71716" y="16243"/>
                  </a:lnTo>
                  <a:lnTo>
                    <a:pt x="69913" y="16243"/>
                  </a:lnTo>
                  <a:lnTo>
                    <a:pt x="69011" y="16243"/>
                  </a:lnTo>
                  <a:lnTo>
                    <a:pt x="67208" y="16243"/>
                  </a:lnTo>
                  <a:lnTo>
                    <a:pt x="66103" y="17297"/>
                  </a:lnTo>
                  <a:lnTo>
                    <a:pt x="66103" y="19913"/>
                  </a:lnTo>
                  <a:lnTo>
                    <a:pt x="67208" y="20967"/>
                  </a:lnTo>
                  <a:lnTo>
                    <a:pt x="69011" y="20967"/>
                  </a:lnTo>
                  <a:lnTo>
                    <a:pt x="69913" y="20967"/>
                  </a:lnTo>
                  <a:lnTo>
                    <a:pt x="71716" y="20967"/>
                  </a:lnTo>
                  <a:lnTo>
                    <a:pt x="72821" y="19913"/>
                  </a:lnTo>
                  <a:lnTo>
                    <a:pt x="72821" y="18605"/>
                  </a:lnTo>
                  <a:lnTo>
                    <a:pt x="72821" y="17297"/>
                  </a:lnTo>
                  <a:close/>
                </a:path>
                <a:path w="148590" h="21590">
                  <a:moveTo>
                    <a:pt x="72821" y="1054"/>
                  </a:moveTo>
                  <a:lnTo>
                    <a:pt x="71716" y="0"/>
                  </a:lnTo>
                  <a:lnTo>
                    <a:pt x="69913" y="0"/>
                  </a:lnTo>
                  <a:lnTo>
                    <a:pt x="69011" y="0"/>
                  </a:lnTo>
                  <a:lnTo>
                    <a:pt x="67208" y="0"/>
                  </a:lnTo>
                  <a:lnTo>
                    <a:pt x="66103" y="1054"/>
                  </a:lnTo>
                  <a:lnTo>
                    <a:pt x="66103" y="3670"/>
                  </a:lnTo>
                  <a:lnTo>
                    <a:pt x="67208" y="4724"/>
                  </a:lnTo>
                  <a:lnTo>
                    <a:pt x="69011" y="4724"/>
                  </a:lnTo>
                  <a:lnTo>
                    <a:pt x="69913" y="4724"/>
                  </a:lnTo>
                  <a:lnTo>
                    <a:pt x="71716" y="4724"/>
                  </a:lnTo>
                  <a:lnTo>
                    <a:pt x="72821" y="3670"/>
                  </a:lnTo>
                  <a:lnTo>
                    <a:pt x="72821" y="2362"/>
                  </a:lnTo>
                  <a:lnTo>
                    <a:pt x="72821" y="1054"/>
                  </a:lnTo>
                  <a:close/>
                </a:path>
                <a:path w="148590" h="21590">
                  <a:moveTo>
                    <a:pt x="76631" y="9169"/>
                  </a:moveTo>
                  <a:lnTo>
                    <a:pt x="75526" y="8115"/>
                  </a:lnTo>
                  <a:lnTo>
                    <a:pt x="72821" y="8115"/>
                  </a:lnTo>
                  <a:lnTo>
                    <a:pt x="71716" y="9169"/>
                  </a:lnTo>
                  <a:lnTo>
                    <a:pt x="71716" y="11785"/>
                  </a:lnTo>
                  <a:lnTo>
                    <a:pt x="72821" y="12839"/>
                  </a:lnTo>
                  <a:lnTo>
                    <a:pt x="75526" y="12839"/>
                  </a:lnTo>
                  <a:lnTo>
                    <a:pt x="76631" y="11785"/>
                  </a:lnTo>
                  <a:lnTo>
                    <a:pt x="76631" y="10477"/>
                  </a:lnTo>
                  <a:lnTo>
                    <a:pt x="76631" y="9169"/>
                  </a:lnTo>
                  <a:close/>
                </a:path>
                <a:path w="148590" h="21590">
                  <a:moveTo>
                    <a:pt x="82257" y="17297"/>
                  </a:moveTo>
                  <a:lnTo>
                    <a:pt x="81153" y="16243"/>
                  </a:lnTo>
                  <a:lnTo>
                    <a:pt x="79349" y="16243"/>
                  </a:lnTo>
                  <a:lnTo>
                    <a:pt x="78447" y="16243"/>
                  </a:lnTo>
                  <a:lnTo>
                    <a:pt x="76644" y="16243"/>
                  </a:lnTo>
                  <a:lnTo>
                    <a:pt x="75539" y="17297"/>
                  </a:lnTo>
                  <a:lnTo>
                    <a:pt x="75539" y="19913"/>
                  </a:lnTo>
                  <a:lnTo>
                    <a:pt x="76644" y="20967"/>
                  </a:lnTo>
                  <a:lnTo>
                    <a:pt x="78447" y="20967"/>
                  </a:lnTo>
                  <a:lnTo>
                    <a:pt x="79349" y="20967"/>
                  </a:lnTo>
                  <a:lnTo>
                    <a:pt x="81153" y="20967"/>
                  </a:lnTo>
                  <a:lnTo>
                    <a:pt x="82257" y="19913"/>
                  </a:lnTo>
                  <a:lnTo>
                    <a:pt x="82257" y="18605"/>
                  </a:lnTo>
                  <a:lnTo>
                    <a:pt x="82257" y="17297"/>
                  </a:lnTo>
                  <a:close/>
                </a:path>
                <a:path w="148590" h="21590">
                  <a:moveTo>
                    <a:pt x="82257" y="1054"/>
                  </a:moveTo>
                  <a:lnTo>
                    <a:pt x="81153" y="0"/>
                  </a:lnTo>
                  <a:lnTo>
                    <a:pt x="79349" y="0"/>
                  </a:lnTo>
                  <a:lnTo>
                    <a:pt x="78447" y="0"/>
                  </a:lnTo>
                  <a:lnTo>
                    <a:pt x="76644" y="0"/>
                  </a:lnTo>
                  <a:lnTo>
                    <a:pt x="75539" y="1054"/>
                  </a:lnTo>
                  <a:lnTo>
                    <a:pt x="75539" y="3670"/>
                  </a:lnTo>
                  <a:lnTo>
                    <a:pt x="76644" y="4724"/>
                  </a:lnTo>
                  <a:lnTo>
                    <a:pt x="78447" y="4724"/>
                  </a:lnTo>
                  <a:lnTo>
                    <a:pt x="79349" y="4724"/>
                  </a:lnTo>
                  <a:lnTo>
                    <a:pt x="81153" y="4724"/>
                  </a:lnTo>
                  <a:lnTo>
                    <a:pt x="82257" y="3670"/>
                  </a:lnTo>
                  <a:lnTo>
                    <a:pt x="82257" y="2362"/>
                  </a:lnTo>
                  <a:lnTo>
                    <a:pt x="82257" y="1054"/>
                  </a:lnTo>
                  <a:close/>
                </a:path>
                <a:path w="148590" h="21590">
                  <a:moveTo>
                    <a:pt x="86080" y="9169"/>
                  </a:moveTo>
                  <a:lnTo>
                    <a:pt x="84975" y="8115"/>
                  </a:lnTo>
                  <a:lnTo>
                    <a:pt x="82270" y="8115"/>
                  </a:lnTo>
                  <a:lnTo>
                    <a:pt x="81165" y="9169"/>
                  </a:lnTo>
                  <a:lnTo>
                    <a:pt x="81165" y="11785"/>
                  </a:lnTo>
                  <a:lnTo>
                    <a:pt x="82270" y="12839"/>
                  </a:lnTo>
                  <a:lnTo>
                    <a:pt x="84975" y="12839"/>
                  </a:lnTo>
                  <a:lnTo>
                    <a:pt x="86080" y="11785"/>
                  </a:lnTo>
                  <a:lnTo>
                    <a:pt x="86080" y="10477"/>
                  </a:lnTo>
                  <a:lnTo>
                    <a:pt x="86080" y="9169"/>
                  </a:lnTo>
                  <a:close/>
                </a:path>
                <a:path w="148590" h="21590">
                  <a:moveTo>
                    <a:pt x="91706" y="17297"/>
                  </a:moveTo>
                  <a:lnTo>
                    <a:pt x="90601" y="16243"/>
                  </a:lnTo>
                  <a:lnTo>
                    <a:pt x="88798" y="16243"/>
                  </a:lnTo>
                  <a:lnTo>
                    <a:pt x="87896" y="16243"/>
                  </a:lnTo>
                  <a:lnTo>
                    <a:pt x="86093" y="16243"/>
                  </a:lnTo>
                  <a:lnTo>
                    <a:pt x="84988" y="17297"/>
                  </a:lnTo>
                  <a:lnTo>
                    <a:pt x="84988" y="19913"/>
                  </a:lnTo>
                  <a:lnTo>
                    <a:pt x="86093" y="20967"/>
                  </a:lnTo>
                  <a:lnTo>
                    <a:pt x="87896" y="20967"/>
                  </a:lnTo>
                  <a:lnTo>
                    <a:pt x="88798" y="20967"/>
                  </a:lnTo>
                  <a:lnTo>
                    <a:pt x="90601" y="20967"/>
                  </a:lnTo>
                  <a:lnTo>
                    <a:pt x="91706" y="19913"/>
                  </a:lnTo>
                  <a:lnTo>
                    <a:pt x="91706" y="18605"/>
                  </a:lnTo>
                  <a:lnTo>
                    <a:pt x="91706" y="17297"/>
                  </a:lnTo>
                  <a:close/>
                </a:path>
                <a:path w="148590" h="21590">
                  <a:moveTo>
                    <a:pt x="91706" y="1054"/>
                  </a:moveTo>
                  <a:lnTo>
                    <a:pt x="90601" y="0"/>
                  </a:lnTo>
                  <a:lnTo>
                    <a:pt x="88798" y="0"/>
                  </a:lnTo>
                  <a:lnTo>
                    <a:pt x="87896" y="0"/>
                  </a:lnTo>
                  <a:lnTo>
                    <a:pt x="86093" y="0"/>
                  </a:lnTo>
                  <a:lnTo>
                    <a:pt x="84988" y="1054"/>
                  </a:lnTo>
                  <a:lnTo>
                    <a:pt x="84988" y="3670"/>
                  </a:lnTo>
                  <a:lnTo>
                    <a:pt x="86093" y="4724"/>
                  </a:lnTo>
                  <a:lnTo>
                    <a:pt x="87896" y="4724"/>
                  </a:lnTo>
                  <a:lnTo>
                    <a:pt x="88798" y="4724"/>
                  </a:lnTo>
                  <a:lnTo>
                    <a:pt x="90601" y="4724"/>
                  </a:lnTo>
                  <a:lnTo>
                    <a:pt x="91706" y="3670"/>
                  </a:lnTo>
                  <a:lnTo>
                    <a:pt x="91706" y="2362"/>
                  </a:lnTo>
                  <a:lnTo>
                    <a:pt x="91706" y="1054"/>
                  </a:lnTo>
                  <a:close/>
                </a:path>
                <a:path w="148590" h="21590">
                  <a:moveTo>
                    <a:pt x="95516" y="9169"/>
                  </a:moveTo>
                  <a:lnTo>
                    <a:pt x="94411" y="8115"/>
                  </a:lnTo>
                  <a:lnTo>
                    <a:pt x="91706" y="8115"/>
                  </a:lnTo>
                  <a:lnTo>
                    <a:pt x="90601" y="9169"/>
                  </a:lnTo>
                  <a:lnTo>
                    <a:pt x="90601" y="11785"/>
                  </a:lnTo>
                  <a:lnTo>
                    <a:pt x="91706" y="12839"/>
                  </a:lnTo>
                  <a:lnTo>
                    <a:pt x="94411" y="12839"/>
                  </a:lnTo>
                  <a:lnTo>
                    <a:pt x="95516" y="11785"/>
                  </a:lnTo>
                  <a:lnTo>
                    <a:pt x="95516" y="10477"/>
                  </a:lnTo>
                  <a:lnTo>
                    <a:pt x="95516" y="9169"/>
                  </a:lnTo>
                  <a:close/>
                </a:path>
                <a:path w="148590" h="21590">
                  <a:moveTo>
                    <a:pt x="101142" y="17297"/>
                  </a:moveTo>
                  <a:lnTo>
                    <a:pt x="100037" y="16243"/>
                  </a:lnTo>
                  <a:lnTo>
                    <a:pt x="98234" y="16243"/>
                  </a:lnTo>
                  <a:lnTo>
                    <a:pt x="97332" y="16243"/>
                  </a:lnTo>
                  <a:lnTo>
                    <a:pt x="95529" y="16243"/>
                  </a:lnTo>
                  <a:lnTo>
                    <a:pt x="94424" y="17297"/>
                  </a:lnTo>
                  <a:lnTo>
                    <a:pt x="94424" y="19913"/>
                  </a:lnTo>
                  <a:lnTo>
                    <a:pt x="95529" y="20967"/>
                  </a:lnTo>
                  <a:lnTo>
                    <a:pt x="97332" y="20967"/>
                  </a:lnTo>
                  <a:lnTo>
                    <a:pt x="98234" y="20967"/>
                  </a:lnTo>
                  <a:lnTo>
                    <a:pt x="100037" y="20967"/>
                  </a:lnTo>
                  <a:lnTo>
                    <a:pt x="101142" y="19913"/>
                  </a:lnTo>
                  <a:lnTo>
                    <a:pt x="101142" y="18605"/>
                  </a:lnTo>
                  <a:lnTo>
                    <a:pt x="101142" y="17297"/>
                  </a:lnTo>
                  <a:close/>
                </a:path>
                <a:path w="148590" h="21590">
                  <a:moveTo>
                    <a:pt x="101142" y="1054"/>
                  </a:moveTo>
                  <a:lnTo>
                    <a:pt x="100037" y="0"/>
                  </a:lnTo>
                  <a:lnTo>
                    <a:pt x="98234" y="0"/>
                  </a:lnTo>
                  <a:lnTo>
                    <a:pt x="97332" y="0"/>
                  </a:lnTo>
                  <a:lnTo>
                    <a:pt x="95529" y="0"/>
                  </a:lnTo>
                  <a:lnTo>
                    <a:pt x="94424" y="1054"/>
                  </a:lnTo>
                  <a:lnTo>
                    <a:pt x="94424" y="3670"/>
                  </a:lnTo>
                  <a:lnTo>
                    <a:pt x="95529" y="4724"/>
                  </a:lnTo>
                  <a:lnTo>
                    <a:pt x="97332" y="4724"/>
                  </a:lnTo>
                  <a:lnTo>
                    <a:pt x="98234" y="4724"/>
                  </a:lnTo>
                  <a:lnTo>
                    <a:pt x="100037" y="4724"/>
                  </a:lnTo>
                  <a:lnTo>
                    <a:pt x="101142" y="3670"/>
                  </a:lnTo>
                  <a:lnTo>
                    <a:pt x="101142" y="2362"/>
                  </a:lnTo>
                  <a:lnTo>
                    <a:pt x="101142" y="1054"/>
                  </a:lnTo>
                  <a:close/>
                </a:path>
                <a:path w="148590" h="21590">
                  <a:moveTo>
                    <a:pt x="104965" y="9169"/>
                  </a:moveTo>
                  <a:lnTo>
                    <a:pt x="103860" y="8115"/>
                  </a:lnTo>
                  <a:lnTo>
                    <a:pt x="101155" y="8115"/>
                  </a:lnTo>
                  <a:lnTo>
                    <a:pt x="100050" y="9169"/>
                  </a:lnTo>
                  <a:lnTo>
                    <a:pt x="100050" y="11785"/>
                  </a:lnTo>
                  <a:lnTo>
                    <a:pt x="101155" y="12839"/>
                  </a:lnTo>
                  <a:lnTo>
                    <a:pt x="103860" y="12839"/>
                  </a:lnTo>
                  <a:lnTo>
                    <a:pt x="104965" y="11785"/>
                  </a:lnTo>
                  <a:lnTo>
                    <a:pt x="104965" y="10477"/>
                  </a:lnTo>
                  <a:lnTo>
                    <a:pt x="104965" y="9169"/>
                  </a:lnTo>
                  <a:close/>
                </a:path>
                <a:path w="148590" h="21590">
                  <a:moveTo>
                    <a:pt x="110591" y="17297"/>
                  </a:moveTo>
                  <a:lnTo>
                    <a:pt x="109486" y="16243"/>
                  </a:lnTo>
                  <a:lnTo>
                    <a:pt x="107683" y="16243"/>
                  </a:lnTo>
                  <a:lnTo>
                    <a:pt x="106781" y="16243"/>
                  </a:lnTo>
                  <a:lnTo>
                    <a:pt x="104978" y="16243"/>
                  </a:lnTo>
                  <a:lnTo>
                    <a:pt x="103873" y="17297"/>
                  </a:lnTo>
                  <a:lnTo>
                    <a:pt x="103873" y="19913"/>
                  </a:lnTo>
                  <a:lnTo>
                    <a:pt x="104978" y="20967"/>
                  </a:lnTo>
                  <a:lnTo>
                    <a:pt x="106781" y="20967"/>
                  </a:lnTo>
                  <a:lnTo>
                    <a:pt x="107683" y="20967"/>
                  </a:lnTo>
                  <a:lnTo>
                    <a:pt x="109486" y="20967"/>
                  </a:lnTo>
                  <a:lnTo>
                    <a:pt x="110591" y="19913"/>
                  </a:lnTo>
                  <a:lnTo>
                    <a:pt x="110591" y="18605"/>
                  </a:lnTo>
                  <a:lnTo>
                    <a:pt x="110591" y="17297"/>
                  </a:lnTo>
                  <a:close/>
                </a:path>
                <a:path w="148590" h="21590">
                  <a:moveTo>
                    <a:pt x="110591" y="1054"/>
                  </a:moveTo>
                  <a:lnTo>
                    <a:pt x="109486" y="0"/>
                  </a:lnTo>
                  <a:lnTo>
                    <a:pt x="107683" y="0"/>
                  </a:lnTo>
                  <a:lnTo>
                    <a:pt x="106781" y="0"/>
                  </a:lnTo>
                  <a:lnTo>
                    <a:pt x="104978" y="0"/>
                  </a:lnTo>
                  <a:lnTo>
                    <a:pt x="103873" y="1054"/>
                  </a:lnTo>
                  <a:lnTo>
                    <a:pt x="103873" y="3670"/>
                  </a:lnTo>
                  <a:lnTo>
                    <a:pt x="104978" y="4724"/>
                  </a:lnTo>
                  <a:lnTo>
                    <a:pt x="106781" y="4724"/>
                  </a:lnTo>
                  <a:lnTo>
                    <a:pt x="107683" y="4724"/>
                  </a:lnTo>
                  <a:lnTo>
                    <a:pt x="109486" y="4724"/>
                  </a:lnTo>
                  <a:lnTo>
                    <a:pt x="110591" y="3670"/>
                  </a:lnTo>
                  <a:lnTo>
                    <a:pt x="110591" y="2362"/>
                  </a:lnTo>
                  <a:lnTo>
                    <a:pt x="110591" y="1054"/>
                  </a:lnTo>
                  <a:close/>
                </a:path>
                <a:path w="148590" h="21590">
                  <a:moveTo>
                    <a:pt x="114414" y="9169"/>
                  </a:moveTo>
                  <a:lnTo>
                    <a:pt x="113309" y="8115"/>
                  </a:lnTo>
                  <a:lnTo>
                    <a:pt x="110604" y="8115"/>
                  </a:lnTo>
                  <a:lnTo>
                    <a:pt x="109499" y="9169"/>
                  </a:lnTo>
                  <a:lnTo>
                    <a:pt x="109499" y="11785"/>
                  </a:lnTo>
                  <a:lnTo>
                    <a:pt x="110604" y="12839"/>
                  </a:lnTo>
                  <a:lnTo>
                    <a:pt x="113309" y="12839"/>
                  </a:lnTo>
                  <a:lnTo>
                    <a:pt x="114414" y="11785"/>
                  </a:lnTo>
                  <a:lnTo>
                    <a:pt x="114414" y="10477"/>
                  </a:lnTo>
                  <a:lnTo>
                    <a:pt x="114414" y="9169"/>
                  </a:lnTo>
                  <a:close/>
                </a:path>
                <a:path w="148590" h="21590">
                  <a:moveTo>
                    <a:pt x="120027" y="17297"/>
                  </a:moveTo>
                  <a:lnTo>
                    <a:pt x="118922" y="16243"/>
                  </a:lnTo>
                  <a:lnTo>
                    <a:pt x="117119" y="16243"/>
                  </a:lnTo>
                  <a:lnTo>
                    <a:pt x="116217" y="16243"/>
                  </a:lnTo>
                  <a:lnTo>
                    <a:pt x="114414" y="16243"/>
                  </a:lnTo>
                  <a:lnTo>
                    <a:pt x="113309" y="17297"/>
                  </a:lnTo>
                  <a:lnTo>
                    <a:pt x="113309" y="19913"/>
                  </a:lnTo>
                  <a:lnTo>
                    <a:pt x="114414" y="20967"/>
                  </a:lnTo>
                  <a:lnTo>
                    <a:pt x="116217" y="20967"/>
                  </a:lnTo>
                  <a:lnTo>
                    <a:pt x="117119" y="20967"/>
                  </a:lnTo>
                  <a:lnTo>
                    <a:pt x="118922" y="20967"/>
                  </a:lnTo>
                  <a:lnTo>
                    <a:pt x="120027" y="19913"/>
                  </a:lnTo>
                  <a:lnTo>
                    <a:pt x="120027" y="18605"/>
                  </a:lnTo>
                  <a:lnTo>
                    <a:pt x="120027" y="17297"/>
                  </a:lnTo>
                  <a:close/>
                </a:path>
                <a:path w="148590" h="21590">
                  <a:moveTo>
                    <a:pt x="120027" y="1054"/>
                  </a:moveTo>
                  <a:lnTo>
                    <a:pt x="118922" y="0"/>
                  </a:lnTo>
                  <a:lnTo>
                    <a:pt x="117119" y="0"/>
                  </a:lnTo>
                  <a:lnTo>
                    <a:pt x="116217" y="0"/>
                  </a:lnTo>
                  <a:lnTo>
                    <a:pt x="114414" y="0"/>
                  </a:lnTo>
                  <a:lnTo>
                    <a:pt x="113309" y="1054"/>
                  </a:lnTo>
                  <a:lnTo>
                    <a:pt x="113309" y="3670"/>
                  </a:lnTo>
                  <a:lnTo>
                    <a:pt x="114414" y="4724"/>
                  </a:lnTo>
                  <a:lnTo>
                    <a:pt x="116217" y="4724"/>
                  </a:lnTo>
                  <a:lnTo>
                    <a:pt x="117119" y="4724"/>
                  </a:lnTo>
                  <a:lnTo>
                    <a:pt x="118922" y="4724"/>
                  </a:lnTo>
                  <a:lnTo>
                    <a:pt x="120027" y="3670"/>
                  </a:lnTo>
                  <a:lnTo>
                    <a:pt x="120027" y="2362"/>
                  </a:lnTo>
                  <a:lnTo>
                    <a:pt x="120027" y="1054"/>
                  </a:lnTo>
                  <a:close/>
                </a:path>
                <a:path w="148590" h="21590">
                  <a:moveTo>
                    <a:pt x="123850" y="9169"/>
                  </a:moveTo>
                  <a:lnTo>
                    <a:pt x="122745" y="8115"/>
                  </a:lnTo>
                  <a:lnTo>
                    <a:pt x="120040" y="8115"/>
                  </a:lnTo>
                  <a:lnTo>
                    <a:pt x="118935" y="9169"/>
                  </a:lnTo>
                  <a:lnTo>
                    <a:pt x="118935" y="11785"/>
                  </a:lnTo>
                  <a:lnTo>
                    <a:pt x="120040" y="12839"/>
                  </a:lnTo>
                  <a:lnTo>
                    <a:pt x="122745" y="12839"/>
                  </a:lnTo>
                  <a:lnTo>
                    <a:pt x="123850" y="11785"/>
                  </a:lnTo>
                  <a:lnTo>
                    <a:pt x="123850" y="10477"/>
                  </a:lnTo>
                  <a:lnTo>
                    <a:pt x="123850" y="9169"/>
                  </a:lnTo>
                  <a:close/>
                </a:path>
                <a:path w="148590" h="21590">
                  <a:moveTo>
                    <a:pt x="129476" y="17297"/>
                  </a:moveTo>
                  <a:lnTo>
                    <a:pt x="128371" y="16243"/>
                  </a:lnTo>
                  <a:lnTo>
                    <a:pt x="126568" y="16243"/>
                  </a:lnTo>
                  <a:lnTo>
                    <a:pt x="125666" y="16243"/>
                  </a:lnTo>
                  <a:lnTo>
                    <a:pt x="123863" y="16243"/>
                  </a:lnTo>
                  <a:lnTo>
                    <a:pt x="122758" y="17297"/>
                  </a:lnTo>
                  <a:lnTo>
                    <a:pt x="122758" y="19913"/>
                  </a:lnTo>
                  <a:lnTo>
                    <a:pt x="123863" y="20967"/>
                  </a:lnTo>
                  <a:lnTo>
                    <a:pt x="125666" y="20967"/>
                  </a:lnTo>
                  <a:lnTo>
                    <a:pt x="126568" y="20967"/>
                  </a:lnTo>
                  <a:lnTo>
                    <a:pt x="128371" y="20967"/>
                  </a:lnTo>
                  <a:lnTo>
                    <a:pt x="129476" y="19913"/>
                  </a:lnTo>
                  <a:lnTo>
                    <a:pt x="129476" y="18605"/>
                  </a:lnTo>
                  <a:lnTo>
                    <a:pt x="129476" y="17297"/>
                  </a:lnTo>
                  <a:close/>
                </a:path>
                <a:path w="148590" h="21590">
                  <a:moveTo>
                    <a:pt x="129476" y="1054"/>
                  </a:moveTo>
                  <a:lnTo>
                    <a:pt x="128371" y="0"/>
                  </a:lnTo>
                  <a:lnTo>
                    <a:pt x="126568" y="0"/>
                  </a:lnTo>
                  <a:lnTo>
                    <a:pt x="125666" y="0"/>
                  </a:lnTo>
                  <a:lnTo>
                    <a:pt x="123863" y="0"/>
                  </a:lnTo>
                  <a:lnTo>
                    <a:pt x="122758" y="1054"/>
                  </a:lnTo>
                  <a:lnTo>
                    <a:pt x="122758" y="3670"/>
                  </a:lnTo>
                  <a:lnTo>
                    <a:pt x="123863" y="4724"/>
                  </a:lnTo>
                  <a:lnTo>
                    <a:pt x="125666" y="4724"/>
                  </a:lnTo>
                  <a:lnTo>
                    <a:pt x="126568" y="4724"/>
                  </a:lnTo>
                  <a:lnTo>
                    <a:pt x="128371" y="4724"/>
                  </a:lnTo>
                  <a:lnTo>
                    <a:pt x="129476" y="3670"/>
                  </a:lnTo>
                  <a:lnTo>
                    <a:pt x="129476" y="2362"/>
                  </a:lnTo>
                  <a:lnTo>
                    <a:pt x="129476" y="1054"/>
                  </a:lnTo>
                  <a:close/>
                </a:path>
                <a:path w="148590" h="21590">
                  <a:moveTo>
                    <a:pt x="133299" y="9169"/>
                  </a:moveTo>
                  <a:lnTo>
                    <a:pt x="132194" y="8115"/>
                  </a:lnTo>
                  <a:lnTo>
                    <a:pt x="129489" y="8115"/>
                  </a:lnTo>
                  <a:lnTo>
                    <a:pt x="128384" y="9169"/>
                  </a:lnTo>
                  <a:lnTo>
                    <a:pt x="128384" y="11785"/>
                  </a:lnTo>
                  <a:lnTo>
                    <a:pt x="129489" y="12839"/>
                  </a:lnTo>
                  <a:lnTo>
                    <a:pt x="132194" y="12839"/>
                  </a:lnTo>
                  <a:lnTo>
                    <a:pt x="133299" y="11785"/>
                  </a:lnTo>
                  <a:lnTo>
                    <a:pt x="133299" y="10477"/>
                  </a:lnTo>
                  <a:lnTo>
                    <a:pt x="133299" y="9169"/>
                  </a:lnTo>
                  <a:close/>
                </a:path>
                <a:path w="148590" h="21590">
                  <a:moveTo>
                    <a:pt x="138912" y="17297"/>
                  </a:moveTo>
                  <a:lnTo>
                    <a:pt x="137807" y="16243"/>
                  </a:lnTo>
                  <a:lnTo>
                    <a:pt x="135102" y="16243"/>
                  </a:lnTo>
                  <a:lnTo>
                    <a:pt x="133997" y="17297"/>
                  </a:lnTo>
                  <a:lnTo>
                    <a:pt x="133997" y="19913"/>
                  </a:lnTo>
                  <a:lnTo>
                    <a:pt x="135102" y="20967"/>
                  </a:lnTo>
                  <a:lnTo>
                    <a:pt x="137807" y="20967"/>
                  </a:lnTo>
                  <a:lnTo>
                    <a:pt x="138912" y="19913"/>
                  </a:lnTo>
                  <a:lnTo>
                    <a:pt x="138912" y="18605"/>
                  </a:lnTo>
                  <a:lnTo>
                    <a:pt x="138912" y="17297"/>
                  </a:lnTo>
                  <a:close/>
                </a:path>
                <a:path w="148590" h="21590">
                  <a:moveTo>
                    <a:pt x="138912" y="1054"/>
                  </a:moveTo>
                  <a:lnTo>
                    <a:pt x="137807" y="0"/>
                  </a:lnTo>
                  <a:lnTo>
                    <a:pt x="135102" y="0"/>
                  </a:lnTo>
                  <a:lnTo>
                    <a:pt x="133997" y="1054"/>
                  </a:lnTo>
                  <a:lnTo>
                    <a:pt x="133997" y="3670"/>
                  </a:lnTo>
                  <a:lnTo>
                    <a:pt x="135102" y="4724"/>
                  </a:lnTo>
                  <a:lnTo>
                    <a:pt x="137807" y="4724"/>
                  </a:lnTo>
                  <a:lnTo>
                    <a:pt x="138912" y="3670"/>
                  </a:lnTo>
                  <a:lnTo>
                    <a:pt x="138912" y="2362"/>
                  </a:lnTo>
                  <a:lnTo>
                    <a:pt x="138912" y="1054"/>
                  </a:lnTo>
                  <a:close/>
                </a:path>
                <a:path w="148590" h="21590">
                  <a:moveTo>
                    <a:pt x="148361" y="17297"/>
                  </a:moveTo>
                  <a:lnTo>
                    <a:pt x="147256" y="16243"/>
                  </a:lnTo>
                  <a:lnTo>
                    <a:pt x="144551" y="16243"/>
                  </a:lnTo>
                  <a:lnTo>
                    <a:pt x="143446" y="17297"/>
                  </a:lnTo>
                  <a:lnTo>
                    <a:pt x="143446" y="19913"/>
                  </a:lnTo>
                  <a:lnTo>
                    <a:pt x="144551" y="20967"/>
                  </a:lnTo>
                  <a:lnTo>
                    <a:pt x="147256" y="20967"/>
                  </a:lnTo>
                  <a:lnTo>
                    <a:pt x="148361" y="19913"/>
                  </a:lnTo>
                  <a:lnTo>
                    <a:pt x="148361" y="18605"/>
                  </a:lnTo>
                  <a:lnTo>
                    <a:pt x="148361" y="17297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546557" y="7163396"/>
              <a:ext cx="266065" cy="35560"/>
            </a:xfrm>
            <a:custGeom>
              <a:avLst/>
              <a:gdLst/>
              <a:ahLst/>
              <a:cxnLst/>
              <a:rect l="l" t="t" r="r" b="b"/>
              <a:pathLst>
                <a:path w="266065" h="35559">
                  <a:moveTo>
                    <a:pt x="4914" y="9182"/>
                  </a:moveTo>
                  <a:lnTo>
                    <a:pt x="3810" y="8128"/>
                  </a:lnTo>
                  <a:lnTo>
                    <a:pt x="1104" y="8128"/>
                  </a:lnTo>
                  <a:lnTo>
                    <a:pt x="0" y="9182"/>
                  </a:lnTo>
                  <a:lnTo>
                    <a:pt x="0" y="11798"/>
                  </a:lnTo>
                  <a:lnTo>
                    <a:pt x="1104" y="12852"/>
                  </a:lnTo>
                  <a:lnTo>
                    <a:pt x="3810" y="12852"/>
                  </a:lnTo>
                  <a:lnTo>
                    <a:pt x="4914" y="11798"/>
                  </a:lnTo>
                  <a:lnTo>
                    <a:pt x="4914" y="10490"/>
                  </a:lnTo>
                  <a:lnTo>
                    <a:pt x="4914" y="9182"/>
                  </a:lnTo>
                  <a:close/>
                </a:path>
                <a:path w="266065" h="35559">
                  <a:moveTo>
                    <a:pt x="10541" y="17297"/>
                  </a:moveTo>
                  <a:lnTo>
                    <a:pt x="9436" y="16243"/>
                  </a:lnTo>
                  <a:lnTo>
                    <a:pt x="7632" y="16243"/>
                  </a:lnTo>
                  <a:lnTo>
                    <a:pt x="6731" y="16243"/>
                  </a:lnTo>
                  <a:lnTo>
                    <a:pt x="4927" y="16243"/>
                  </a:lnTo>
                  <a:lnTo>
                    <a:pt x="3822" y="17297"/>
                  </a:lnTo>
                  <a:lnTo>
                    <a:pt x="3822" y="19913"/>
                  </a:lnTo>
                  <a:lnTo>
                    <a:pt x="4927" y="20967"/>
                  </a:lnTo>
                  <a:lnTo>
                    <a:pt x="6731" y="20967"/>
                  </a:lnTo>
                  <a:lnTo>
                    <a:pt x="7632" y="20967"/>
                  </a:lnTo>
                  <a:lnTo>
                    <a:pt x="9436" y="20967"/>
                  </a:lnTo>
                  <a:lnTo>
                    <a:pt x="10541" y="19913"/>
                  </a:lnTo>
                  <a:lnTo>
                    <a:pt x="10541" y="18605"/>
                  </a:lnTo>
                  <a:lnTo>
                    <a:pt x="10541" y="17297"/>
                  </a:lnTo>
                  <a:close/>
                </a:path>
                <a:path w="266065" h="35559">
                  <a:moveTo>
                    <a:pt x="10541" y="1054"/>
                  </a:moveTo>
                  <a:lnTo>
                    <a:pt x="9436" y="0"/>
                  </a:lnTo>
                  <a:lnTo>
                    <a:pt x="7632" y="0"/>
                  </a:lnTo>
                  <a:lnTo>
                    <a:pt x="6731" y="0"/>
                  </a:lnTo>
                  <a:lnTo>
                    <a:pt x="4927" y="0"/>
                  </a:lnTo>
                  <a:lnTo>
                    <a:pt x="3822" y="1054"/>
                  </a:lnTo>
                  <a:lnTo>
                    <a:pt x="3822" y="3670"/>
                  </a:lnTo>
                  <a:lnTo>
                    <a:pt x="4927" y="4724"/>
                  </a:lnTo>
                  <a:lnTo>
                    <a:pt x="6731" y="4724"/>
                  </a:lnTo>
                  <a:lnTo>
                    <a:pt x="7632" y="4724"/>
                  </a:lnTo>
                  <a:lnTo>
                    <a:pt x="9436" y="4724"/>
                  </a:lnTo>
                  <a:lnTo>
                    <a:pt x="10541" y="3670"/>
                  </a:lnTo>
                  <a:lnTo>
                    <a:pt x="10541" y="2362"/>
                  </a:lnTo>
                  <a:lnTo>
                    <a:pt x="10541" y="1054"/>
                  </a:lnTo>
                  <a:close/>
                </a:path>
                <a:path w="266065" h="35559">
                  <a:moveTo>
                    <a:pt x="14351" y="9182"/>
                  </a:moveTo>
                  <a:lnTo>
                    <a:pt x="13246" y="8128"/>
                  </a:lnTo>
                  <a:lnTo>
                    <a:pt x="10541" y="8128"/>
                  </a:lnTo>
                  <a:lnTo>
                    <a:pt x="9436" y="9182"/>
                  </a:lnTo>
                  <a:lnTo>
                    <a:pt x="9436" y="11798"/>
                  </a:lnTo>
                  <a:lnTo>
                    <a:pt x="10541" y="12852"/>
                  </a:lnTo>
                  <a:lnTo>
                    <a:pt x="13246" y="12852"/>
                  </a:lnTo>
                  <a:lnTo>
                    <a:pt x="14351" y="11798"/>
                  </a:lnTo>
                  <a:lnTo>
                    <a:pt x="14351" y="10490"/>
                  </a:lnTo>
                  <a:lnTo>
                    <a:pt x="14351" y="9182"/>
                  </a:lnTo>
                  <a:close/>
                </a:path>
                <a:path w="266065" h="35559">
                  <a:moveTo>
                    <a:pt x="19977" y="17297"/>
                  </a:moveTo>
                  <a:lnTo>
                    <a:pt x="18872" y="16243"/>
                  </a:lnTo>
                  <a:lnTo>
                    <a:pt x="17068" y="16243"/>
                  </a:lnTo>
                  <a:lnTo>
                    <a:pt x="16167" y="16243"/>
                  </a:lnTo>
                  <a:lnTo>
                    <a:pt x="14363" y="16243"/>
                  </a:lnTo>
                  <a:lnTo>
                    <a:pt x="13258" y="17297"/>
                  </a:lnTo>
                  <a:lnTo>
                    <a:pt x="13258" y="19913"/>
                  </a:lnTo>
                  <a:lnTo>
                    <a:pt x="14363" y="20967"/>
                  </a:lnTo>
                  <a:lnTo>
                    <a:pt x="16167" y="20967"/>
                  </a:lnTo>
                  <a:lnTo>
                    <a:pt x="17068" y="20967"/>
                  </a:lnTo>
                  <a:lnTo>
                    <a:pt x="18872" y="20967"/>
                  </a:lnTo>
                  <a:lnTo>
                    <a:pt x="19977" y="19913"/>
                  </a:lnTo>
                  <a:lnTo>
                    <a:pt x="19977" y="18605"/>
                  </a:lnTo>
                  <a:lnTo>
                    <a:pt x="19977" y="17297"/>
                  </a:lnTo>
                  <a:close/>
                </a:path>
                <a:path w="266065" h="35559">
                  <a:moveTo>
                    <a:pt x="19977" y="1054"/>
                  </a:moveTo>
                  <a:lnTo>
                    <a:pt x="18872" y="0"/>
                  </a:lnTo>
                  <a:lnTo>
                    <a:pt x="17068" y="0"/>
                  </a:lnTo>
                  <a:lnTo>
                    <a:pt x="16167" y="0"/>
                  </a:lnTo>
                  <a:lnTo>
                    <a:pt x="14363" y="0"/>
                  </a:lnTo>
                  <a:lnTo>
                    <a:pt x="13258" y="1054"/>
                  </a:lnTo>
                  <a:lnTo>
                    <a:pt x="13258" y="3670"/>
                  </a:lnTo>
                  <a:lnTo>
                    <a:pt x="14363" y="4724"/>
                  </a:lnTo>
                  <a:lnTo>
                    <a:pt x="16167" y="4724"/>
                  </a:lnTo>
                  <a:lnTo>
                    <a:pt x="17068" y="4724"/>
                  </a:lnTo>
                  <a:lnTo>
                    <a:pt x="18872" y="4724"/>
                  </a:lnTo>
                  <a:lnTo>
                    <a:pt x="19977" y="3670"/>
                  </a:lnTo>
                  <a:lnTo>
                    <a:pt x="19977" y="2362"/>
                  </a:lnTo>
                  <a:lnTo>
                    <a:pt x="19977" y="1054"/>
                  </a:lnTo>
                  <a:close/>
                </a:path>
                <a:path w="266065" h="35559">
                  <a:moveTo>
                    <a:pt x="23799" y="9182"/>
                  </a:moveTo>
                  <a:lnTo>
                    <a:pt x="22694" y="8128"/>
                  </a:lnTo>
                  <a:lnTo>
                    <a:pt x="19989" y="8128"/>
                  </a:lnTo>
                  <a:lnTo>
                    <a:pt x="18884" y="9182"/>
                  </a:lnTo>
                  <a:lnTo>
                    <a:pt x="18884" y="11798"/>
                  </a:lnTo>
                  <a:lnTo>
                    <a:pt x="19989" y="12852"/>
                  </a:lnTo>
                  <a:lnTo>
                    <a:pt x="22694" y="12852"/>
                  </a:lnTo>
                  <a:lnTo>
                    <a:pt x="23799" y="11798"/>
                  </a:lnTo>
                  <a:lnTo>
                    <a:pt x="23799" y="10490"/>
                  </a:lnTo>
                  <a:lnTo>
                    <a:pt x="23799" y="9182"/>
                  </a:lnTo>
                  <a:close/>
                </a:path>
                <a:path w="266065" h="35559">
                  <a:moveTo>
                    <a:pt x="29425" y="17297"/>
                  </a:moveTo>
                  <a:lnTo>
                    <a:pt x="28321" y="16243"/>
                  </a:lnTo>
                  <a:lnTo>
                    <a:pt x="26517" y="16243"/>
                  </a:lnTo>
                  <a:lnTo>
                    <a:pt x="25615" y="16243"/>
                  </a:lnTo>
                  <a:lnTo>
                    <a:pt x="23812" y="16243"/>
                  </a:lnTo>
                  <a:lnTo>
                    <a:pt x="22707" y="17297"/>
                  </a:lnTo>
                  <a:lnTo>
                    <a:pt x="22707" y="19913"/>
                  </a:lnTo>
                  <a:lnTo>
                    <a:pt x="23812" y="20967"/>
                  </a:lnTo>
                  <a:lnTo>
                    <a:pt x="25615" y="20967"/>
                  </a:lnTo>
                  <a:lnTo>
                    <a:pt x="26517" y="20967"/>
                  </a:lnTo>
                  <a:lnTo>
                    <a:pt x="28321" y="20967"/>
                  </a:lnTo>
                  <a:lnTo>
                    <a:pt x="29425" y="19913"/>
                  </a:lnTo>
                  <a:lnTo>
                    <a:pt x="29425" y="18605"/>
                  </a:lnTo>
                  <a:lnTo>
                    <a:pt x="29425" y="17297"/>
                  </a:lnTo>
                  <a:close/>
                </a:path>
                <a:path w="266065" h="35559">
                  <a:moveTo>
                    <a:pt x="29425" y="1054"/>
                  </a:moveTo>
                  <a:lnTo>
                    <a:pt x="28321" y="0"/>
                  </a:lnTo>
                  <a:lnTo>
                    <a:pt x="26517" y="0"/>
                  </a:lnTo>
                  <a:lnTo>
                    <a:pt x="25615" y="0"/>
                  </a:lnTo>
                  <a:lnTo>
                    <a:pt x="23812" y="0"/>
                  </a:lnTo>
                  <a:lnTo>
                    <a:pt x="22707" y="1054"/>
                  </a:lnTo>
                  <a:lnTo>
                    <a:pt x="22707" y="3670"/>
                  </a:lnTo>
                  <a:lnTo>
                    <a:pt x="23812" y="4724"/>
                  </a:lnTo>
                  <a:lnTo>
                    <a:pt x="25615" y="4724"/>
                  </a:lnTo>
                  <a:lnTo>
                    <a:pt x="26517" y="4724"/>
                  </a:lnTo>
                  <a:lnTo>
                    <a:pt x="28321" y="4724"/>
                  </a:lnTo>
                  <a:lnTo>
                    <a:pt x="29425" y="3670"/>
                  </a:lnTo>
                  <a:lnTo>
                    <a:pt x="29425" y="2362"/>
                  </a:lnTo>
                  <a:lnTo>
                    <a:pt x="29425" y="1054"/>
                  </a:lnTo>
                  <a:close/>
                </a:path>
                <a:path w="266065" h="35559">
                  <a:moveTo>
                    <a:pt x="33235" y="9182"/>
                  </a:moveTo>
                  <a:lnTo>
                    <a:pt x="32131" y="8128"/>
                  </a:lnTo>
                  <a:lnTo>
                    <a:pt x="29425" y="8128"/>
                  </a:lnTo>
                  <a:lnTo>
                    <a:pt x="28321" y="9182"/>
                  </a:lnTo>
                  <a:lnTo>
                    <a:pt x="28321" y="11798"/>
                  </a:lnTo>
                  <a:lnTo>
                    <a:pt x="29425" y="12852"/>
                  </a:lnTo>
                  <a:lnTo>
                    <a:pt x="32131" y="12852"/>
                  </a:lnTo>
                  <a:lnTo>
                    <a:pt x="33235" y="11798"/>
                  </a:lnTo>
                  <a:lnTo>
                    <a:pt x="33235" y="10490"/>
                  </a:lnTo>
                  <a:lnTo>
                    <a:pt x="33235" y="9182"/>
                  </a:lnTo>
                  <a:close/>
                </a:path>
                <a:path w="266065" h="35559">
                  <a:moveTo>
                    <a:pt x="38862" y="17297"/>
                  </a:moveTo>
                  <a:lnTo>
                    <a:pt x="37757" y="16243"/>
                  </a:lnTo>
                  <a:lnTo>
                    <a:pt x="35953" y="16243"/>
                  </a:lnTo>
                  <a:lnTo>
                    <a:pt x="35052" y="16243"/>
                  </a:lnTo>
                  <a:lnTo>
                    <a:pt x="33248" y="16243"/>
                  </a:lnTo>
                  <a:lnTo>
                    <a:pt x="32143" y="17297"/>
                  </a:lnTo>
                  <a:lnTo>
                    <a:pt x="32143" y="19913"/>
                  </a:lnTo>
                  <a:lnTo>
                    <a:pt x="33248" y="20967"/>
                  </a:lnTo>
                  <a:lnTo>
                    <a:pt x="35052" y="20967"/>
                  </a:lnTo>
                  <a:lnTo>
                    <a:pt x="35953" y="20967"/>
                  </a:lnTo>
                  <a:lnTo>
                    <a:pt x="37757" y="20967"/>
                  </a:lnTo>
                  <a:lnTo>
                    <a:pt x="38862" y="19913"/>
                  </a:lnTo>
                  <a:lnTo>
                    <a:pt x="38862" y="18605"/>
                  </a:lnTo>
                  <a:lnTo>
                    <a:pt x="38862" y="17297"/>
                  </a:lnTo>
                  <a:close/>
                </a:path>
                <a:path w="266065" h="35559">
                  <a:moveTo>
                    <a:pt x="38862" y="1054"/>
                  </a:moveTo>
                  <a:lnTo>
                    <a:pt x="37757" y="0"/>
                  </a:lnTo>
                  <a:lnTo>
                    <a:pt x="35953" y="0"/>
                  </a:lnTo>
                  <a:lnTo>
                    <a:pt x="35052" y="0"/>
                  </a:lnTo>
                  <a:lnTo>
                    <a:pt x="33248" y="0"/>
                  </a:lnTo>
                  <a:lnTo>
                    <a:pt x="32143" y="1054"/>
                  </a:lnTo>
                  <a:lnTo>
                    <a:pt x="32143" y="3670"/>
                  </a:lnTo>
                  <a:lnTo>
                    <a:pt x="33248" y="4724"/>
                  </a:lnTo>
                  <a:lnTo>
                    <a:pt x="35052" y="4724"/>
                  </a:lnTo>
                  <a:lnTo>
                    <a:pt x="35953" y="4724"/>
                  </a:lnTo>
                  <a:lnTo>
                    <a:pt x="37757" y="4724"/>
                  </a:lnTo>
                  <a:lnTo>
                    <a:pt x="38862" y="3670"/>
                  </a:lnTo>
                  <a:lnTo>
                    <a:pt x="38862" y="2362"/>
                  </a:lnTo>
                  <a:lnTo>
                    <a:pt x="38862" y="1054"/>
                  </a:lnTo>
                  <a:close/>
                </a:path>
                <a:path w="266065" h="35559">
                  <a:moveTo>
                    <a:pt x="42684" y="9182"/>
                  </a:moveTo>
                  <a:lnTo>
                    <a:pt x="41579" y="8128"/>
                  </a:lnTo>
                  <a:lnTo>
                    <a:pt x="38874" y="8128"/>
                  </a:lnTo>
                  <a:lnTo>
                    <a:pt x="37769" y="9182"/>
                  </a:lnTo>
                  <a:lnTo>
                    <a:pt x="37769" y="11798"/>
                  </a:lnTo>
                  <a:lnTo>
                    <a:pt x="38874" y="12852"/>
                  </a:lnTo>
                  <a:lnTo>
                    <a:pt x="41579" y="12852"/>
                  </a:lnTo>
                  <a:lnTo>
                    <a:pt x="42684" y="11798"/>
                  </a:lnTo>
                  <a:lnTo>
                    <a:pt x="42684" y="10490"/>
                  </a:lnTo>
                  <a:lnTo>
                    <a:pt x="42684" y="9182"/>
                  </a:lnTo>
                  <a:close/>
                </a:path>
                <a:path w="266065" h="35559">
                  <a:moveTo>
                    <a:pt x="48310" y="17297"/>
                  </a:moveTo>
                  <a:lnTo>
                    <a:pt x="47205" y="16243"/>
                  </a:lnTo>
                  <a:lnTo>
                    <a:pt x="44500" y="16243"/>
                  </a:lnTo>
                  <a:lnTo>
                    <a:pt x="43395" y="17297"/>
                  </a:lnTo>
                  <a:lnTo>
                    <a:pt x="43395" y="19913"/>
                  </a:lnTo>
                  <a:lnTo>
                    <a:pt x="44500" y="20967"/>
                  </a:lnTo>
                  <a:lnTo>
                    <a:pt x="47205" y="20967"/>
                  </a:lnTo>
                  <a:lnTo>
                    <a:pt x="48310" y="19913"/>
                  </a:lnTo>
                  <a:lnTo>
                    <a:pt x="48310" y="18605"/>
                  </a:lnTo>
                  <a:lnTo>
                    <a:pt x="48310" y="17297"/>
                  </a:lnTo>
                  <a:close/>
                </a:path>
                <a:path w="266065" h="35559">
                  <a:moveTo>
                    <a:pt x="48310" y="1054"/>
                  </a:moveTo>
                  <a:lnTo>
                    <a:pt x="47205" y="0"/>
                  </a:lnTo>
                  <a:lnTo>
                    <a:pt x="44500" y="0"/>
                  </a:lnTo>
                  <a:lnTo>
                    <a:pt x="43395" y="1054"/>
                  </a:lnTo>
                  <a:lnTo>
                    <a:pt x="43395" y="3670"/>
                  </a:lnTo>
                  <a:lnTo>
                    <a:pt x="44500" y="4724"/>
                  </a:lnTo>
                  <a:lnTo>
                    <a:pt x="47205" y="4724"/>
                  </a:lnTo>
                  <a:lnTo>
                    <a:pt x="48310" y="3670"/>
                  </a:lnTo>
                  <a:lnTo>
                    <a:pt x="48310" y="2362"/>
                  </a:lnTo>
                  <a:lnTo>
                    <a:pt x="48310" y="1054"/>
                  </a:lnTo>
                  <a:close/>
                </a:path>
                <a:path w="266065" h="35559">
                  <a:moveTo>
                    <a:pt x="57746" y="17297"/>
                  </a:moveTo>
                  <a:lnTo>
                    <a:pt x="56642" y="16243"/>
                  </a:lnTo>
                  <a:lnTo>
                    <a:pt x="53936" y="16243"/>
                  </a:lnTo>
                  <a:lnTo>
                    <a:pt x="52832" y="17297"/>
                  </a:lnTo>
                  <a:lnTo>
                    <a:pt x="52832" y="19913"/>
                  </a:lnTo>
                  <a:lnTo>
                    <a:pt x="53936" y="20967"/>
                  </a:lnTo>
                  <a:lnTo>
                    <a:pt x="56642" y="20967"/>
                  </a:lnTo>
                  <a:lnTo>
                    <a:pt x="57746" y="19913"/>
                  </a:lnTo>
                  <a:lnTo>
                    <a:pt x="57746" y="18605"/>
                  </a:lnTo>
                  <a:lnTo>
                    <a:pt x="57746" y="17297"/>
                  </a:lnTo>
                  <a:close/>
                </a:path>
                <a:path w="266065" h="35559">
                  <a:moveTo>
                    <a:pt x="178701" y="31737"/>
                  </a:moveTo>
                  <a:lnTo>
                    <a:pt x="177596" y="30683"/>
                  </a:lnTo>
                  <a:lnTo>
                    <a:pt x="174891" y="30683"/>
                  </a:lnTo>
                  <a:lnTo>
                    <a:pt x="173786" y="31737"/>
                  </a:lnTo>
                  <a:lnTo>
                    <a:pt x="173786" y="34353"/>
                  </a:lnTo>
                  <a:lnTo>
                    <a:pt x="174891" y="35407"/>
                  </a:lnTo>
                  <a:lnTo>
                    <a:pt x="177596" y="35407"/>
                  </a:lnTo>
                  <a:lnTo>
                    <a:pt x="178701" y="34353"/>
                  </a:lnTo>
                  <a:lnTo>
                    <a:pt x="178701" y="33045"/>
                  </a:lnTo>
                  <a:lnTo>
                    <a:pt x="178701" y="31737"/>
                  </a:lnTo>
                  <a:close/>
                </a:path>
                <a:path w="266065" h="35559">
                  <a:moveTo>
                    <a:pt x="178701" y="15494"/>
                  </a:moveTo>
                  <a:lnTo>
                    <a:pt x="177596" y="14439"/>
                  </a:lnTo>
                  <a:lnTo>
                    <a:pt x="174891" y="14439"/>
                  </a:lnTo>
                  <a:lnTo>
                    <a:pt x="173786" y="15494"/>
                  </a:lnTo>
                  <a:lnTo>
                    <a:pt x="173786" y="18110"/>
                  </a:lnTo>
                  <a:lnTo>
                    <a:pt x="174891" y="19164"/>
                  </a:lnTo>
                  <a:lnTo>
                    <a:pt x="177596" y="19164"/>
                  </a:lnTo>
                  <a:lnTo>
                    <a:pt x="178701" y="18110"/>
                  </a:lnTo>
                  <a:lnTo>
                    <a:pt x="178701" y="16802"/>
                  </a:lnTo>
                  <a:lnTo>
                    <a:pt x="178701" y="15494"/>
                  </a:lnTo>
                  <a:close/>
                </a:path>
                <a:path w="266065" h="35559">
                  <a:moveTo>
                    <a:pt x="184327" y="23609"/>
                  </a:moveTo>
                  <a:lnTo>
                    <a:pt x="183222" y="22555"/>
                  </a:lnTo>
                  <a:lnTo>
                    <a:pt x="180517" y="22555"/>
                  </a:lnTo>
                  <a:lnTo>
                    <a:pt x="179412" y="23609"/>
                  </a:lnTo>
                  <a:lnTo>
                    <a:pt x="179412" y="26225"/>
                  </a:lnTo>
                  <a:lnTo>
                    <a:pt x="180517" y="27279"/>
                  </a:lnTo>
                  <a:lnTo>
                    <a:pt x="183222" y="27279"/>
                  </a:lnTo>
                  <a:lnTo>
                    <a:pt x="184327" y="26225"/>
                  </a:lnTo>
                  <a:lnTo>
                    <a:pt x="184327" y="24917"/>
                  </a:lnTo>
                  <a:lnTo>
                    <a:pt x="184327" y="23609"/>
                  </a:lnTo>
                  <a:close/>
                </a:path>
                <a:path w="266065" h="35559">
                  <a:moveTo>
                    <a:pt x="189953" y="31737"/>
                  </a:moveTo>
                  <a:lnTo>
                    <a:pt x="188849" y="30683"/>
                  </a:lnTo>
                  <a:lnTo>
                    <a:pt x="187045" y="30683"/>
                  </a:lnTo>
                  <a:lnTo>
                    <a:pt x="186143" y="30683"/>
                  </a:lnTo>
                  <a:lnTo>
                    <a:pt x="184340" y="30683"/>
                  </a:lnTo>
                  <a:lnTo>
                    <a:pt x="183235" y="31737"/>
                  </a:lnTo>
                  <a:lnTo>
                    <a:pt x="183235" y="34353"/>
                  </a:lnTo>
                  <a:lnTo>
                    <a:pt x="184340" y="35407"/>
                  </a:lnTo>
                  <a:lnTo>
                    <a:pt x="186143" y="35407"/>
                  </a:lnTo>
                  <a:lnTo>
                    <a:pt x="187045" y="35407"/>
                  </a:lnTo>
                  <a:lnTo>
                    <a:pt x="188849" y="35407"/>
                  </a:lnTo>
                  <a:lnTo>
                    <a:pt x="189953" y="34353"/>
                  </a:lnTo>
                  <a:lnTo>
                    <a:pt x="189953" y="33045"/>
                  </a:lnTo>
                  <a:lnTo>
                    <a:pt x="189953" y="31737"/>
                  </a:lnTo>
                  <a:close/>
                </a:path>
                <a:path w="266065" h="35559">
                  <a:moveTo>
                    <a:pt x="189953" y="15494"/>
                  </a:moveTo>
                  <a:lnTo>
                    <a:pt x="188849" y="14439"/>
                  </a:lnTo>
                  <a:lnTo>
                    <a:pt x="187045" y="14439"/>
                  </a:lnTo>
                  <a:lnTo>
                    <a:pt x="186143" y="14439"/>
                  </a:lnTo>
                  <a:lnTo>
                    <a:pt x="184340" y="14439"/>
                  </a:lnTo>
                  <a:lnTo>
                    <a:pt x="183235" y="15494"/>
                  </a:lnTo>
                  <a:lnTo>
                    <a:pt x="183235" y="18110"/>
                  </a:lnTo>
                  <a:lnTo>
                    <a:pt x="184340" y="19164"/>
                  </a:lnTo>
                  <a:lnTo>
                    <a:pt x="186143" y="19164"/>
                  </a:lnTo>
                  <a:lnTo>
                    <a:pt x="187045" y="19164"/>
                  </a:lnTo>
                  <a:lnTo>
                    <a:pt x="188849" y="19164"/>
                  </a:lnTo>
                  <a:lnTo>
                    <a:pt x="189953" y="18110"/>
                  </a:lnTo>
                  <a:lnTo>
                    <a:pt x="189953" y="16802"/>
                  </a:lnTo>
                  <a:lnTo>
                    <a:pt x="189953" y="15494"/>
                  </a:lnTo>
                  <a:close/>
                </a:path>
                <a:path w="266065" h="35559">
                  <a:moveTo>
                    <a:pt x="193776" y="23609"/>
                  </a:moveTo>
                  <a:lnTo>
                    <a:pt x="192671" y="22555"/>
                  </a:lnTo>
                  <a:lnTo>
                    <a:pt x="189966" y="22555"/>
                  </a:lnTo>
                  <a:lnTo>
                    <a:pt x="188861" y="23609"/>
                  </a:lnTo>
                  <a:lnTo>
                    <a:pt x="188861" y="26225"/>
                  </a:lnTo>
                  <a:lnTo>
                    <a:pt x="189966" y="27279"/>
                  </a:lnTo>
                  <a:lnTo>
                    <a:pt x="192671" y="27279"/>
                  </a:lnTo>
                  <a:lnTo>
                    <a:pt x="193776" y="26225"/>
                  </a:lnTo>
                  <a:lnTo>
                    <a:pt x="193776" y="24917"/>
                  </a:lnTo>
                  <a:lnTo>
                    <a:pt x="193776" y="23609"/>
                  </a:lnTo>
                  <a:close/>
                </a:path>
                <a:path w="266065" h="35559">
                  <a:moveTo>
                    <a:pt x="199390" y="31737"/>
                  </a:moveTo>
                  <a:lnTo>
                    <a:pt x="198285" y="30683"/>
                  </a:lnTo>
                  <a:lnTo>
                    <a:pt x="196481" y="30683"/>
                  </a:lnTo>
                  <a:lnTo>
                    <a:pt x="195580" y="30683"/>
                  </a:lnTo>
                  <a:lnTo>
                    <a:pt x="193776" y="30683"/>
                  </a:lnTo>
                  <a:lnTo>
                    <a:pt x="192671" y="31737"/>
                  </a:lnTo>
                  <a:lnTo>
                    <a:pt x="192671" y="34353"/>
                  </a:lnTo>
                  <a:lnTo>
                    <a:pt x="193776" y="35407"/>
                  </a:lnTo>
                  <a:lnTo>
                    <a:pt x="195580" y="35407"/>
                  </a:lnTo>
                  <a:lnTo>
                    <a:pt x="196481" y="35407"/>
                  </a:lnTo>
                  <a:lnTo>
                    <a:pt x="198285" y="35407"/>
                  </a:lnTo>
                  <a:lnTo>
                    <a:pt x="199390" y="34353"/>
                  </a:lnTo>
                  <a:lnTo>
                    <a:pt x="199390" y="33045"/>
                  </a:lnTo>
                  <a:lnTo>
                    <a:pt x="199390" y="31737"/>
                  </a:lnTo>
                  <a:close/>
                </a:path>
                <a:path w="266065" h="35559">
                  <a:moveTo>
                    <a:pt x="199390" y="15494"/>
                  </a:moveTo>
                  <a:lnTo>
                    <a:pt x="198285" y="14439"/>
                  </a:lnTo>
                  <a:lnTo>
                    <a:pt x="196481" y="14439"/>
                  </a:lnTo>
                  <a:lnTo>
                    <a:pt x="195580" y="14439"/>
                  </a:lnTo>
                  <a:lnTo>
                    <a:pt x="193776" y="14439"/>
                  </a:lnTo>
                  <a:lnTo>
                    <a:pt x="192671" y="15494"/>
                  </a:lnTo>
                  <a:lnTo>
                    <a:pt x="192671" y="18110"/>
                  </a:lnTo>
                  <a:lnTo>
                    <a:pt x="193776" y="19164"/>
                  </a:lnTo>
                  <a:lnTo>
                    <a:pt x="195580" y="19164"/>
                  </a:lnTo>
                  <a:lnTo>
                    <a:pt x="196481" y="19164"/>
                  </a:lnTo>
                  <a:lnTo>
                    <a:pt x="198285" y="19164"/>
                  </a:lnTo>
                  <a:lnTo>
                    <a:pt x="199390" y="18110"/>
                  </a:lnTo>
                  <a:lnTo>
                    <a:pt x="199390" y="16802"/>
                  </a:lnTo>
                  <a:lnTo>
                    <a:pt x="199390" y="15494"/>
                  </a:lnTo>
                  <a:close/>
                </a:path>
                <a:path w="266065" h="35559">
                  <a:moveTo>
                    <a:pt x="203212" y="23609"/>
                  </a:moveTo>
                  <a:lnTo>
                    <a:pt x="202107" y="22555"/>
                  </a:lnTo>
                  <a:lnTo>
                    <a:pt x="199402" y="22555"/>
                  </a:lnTo>
                  <a:lnTo>
                    <a:pt x="198297" y="23609"/>
                  </a:lnTo>
                  <a:lnTo>
                    <a:pt x="198297" y="26225"/>
                  </a:lnTo>
                  <a:lnTo>
                    <a:pt x="199402" y="27279"/>
                  </a:lnTo>
                  <a:lnTo>
                    <a:pt x="202107" y="27279"/>
                  </a:lnTo>
                  <a:lnTo>
                    <a:pt x="203212" y="26225"/>
                  </a:lnTo>
                  <a:lnTo>
                    <a:pt x="203212" y="24917"/>
                  </a:lnTo>
                  <a:lnTo>
                    <a:pt x="203212" y="23609"/>
                  </a:lnTo>
                  <a:close/>
                </a:path>
                <a:path w="266065" h="35559">
                  <a:moveTo>
                    <a:pt x="208838" y="31737"/>
                  </a:moveTo>
                  <a:lnTo>
                    <a:pt x="207733" y="30683"/>
                  </a:lnTo>
                  <a:lnTo>
                    <a:pt x="205930" y="30683"/>
                  </a:lnTo>
                  <a:lnTo>
                    <a:pt x="205028" y="30683"/>
                  </a:lnTo>
                  <a:lnTo>
                    <a:pt x="203225" y="30683"/>
                  </a:lnTo>
                  <a:lnTo>
                    <a:pt x="202120" y="31737"/>
                  </a:lnTo>
                  <a:lnTo>
                    <a:pt x="202120" y="34353"/>
                  </a:lnTo>
                  <a:lnTo>
                    <a:pt x="203225" y="35407"/>
                  </a:lnTo>
                  <a:lnTo>
                    <a:pt x="205028" y="35407"/>
                  </a:lnTo>
                  <a:lnTo>
                    <a:pt x="205930" y="35407"/>
                  </a:lnTo>
                  <a:lnTo>
                    <a:pt x="207733" y="35407"/>
                  </a:lnTo>
                  <a:lnTo>
                    <a:pt x="208838" y="34353"/>
                  </a:lnTo>
                  <a:lnTo>
                    <a:pt x="208838" y="33045"/>
                  </a:lnTo>
                  <a:lnTo>
                    <a:pt x="208838" y="31737"/>
                  </a:lnTo>
                  <a:close/>
                </a:path>
                <a:path w="266065" h="35559">
                  <a:moveTo>
                    <a:pt x="208838" y="15494"/>
                  </a:moveTo>
                  <a:lnTo>
                    <a:pt x="207733" y="14439"/>
                  </a:lnTo>
                  <a:lnTo>
                    <a:pt x="205930" y="14439"/>
                  </a:lnTo>
                  <a:lnTo>
                    <a:pt x="205028" y="14439"/>
                  </a:lnTo>
                  <a:lnTo>
                    <a:pt x="203225" y="14439"/>
                  </a:lnTo>
                  <a:lnTo>
                    <a:pt x="202120" y="15494"/>
                  </a:lnTo>
                  <a:lnTo>
                    <a:pt x="202120" y="18110"/>
                  </a:lnTo>
                  <a:lnTo>
                    <a:pt x="203225" y="19164"/>
                  </a:lnTo>
                  <a:lnTo>
                    <a:pt x="205028" y="19164"/>
                  </a:lnTo>
                  <a:lnTo>
                    <a:pt x="205930" y="19164"/>
                  </a:lnTo>
                  <a:lnTo>
                    <a:pt x="207733" y="19164"/>
                  </a:lnTo>
                  <a:lnTo>
                    <a:pt x="208838" y="18110"/>
                  </a:lnTo>
                  <a:lnTo>
                    <a:pt x="208838" y="16802"/>
                  </a:lnTo>
                  <a:lnTo>
                    <a:pt x="208838" y="15494"/>
                  </a:lnTo>
                  <a:close/>
                </a:path>
                <a:path w="266065" h="35559">
                  <a:moveTo>
                    <a:pt x="212661" y="23609"/>
                  </a:moveTo>
                  <a:lnTo>
                    <a:pt x="211556" y="22555"/>
                  </a:lnTo>
                  <a:lnTo>
                    <a:pt x="208851" y="22555"/>
                  </a:lnTo>
                  <a:lnTo>
                    <a:pt x="207746" y="23609"/>
                  </a:lnTo>
                  <a:lnTo>
                    <a:pt x="207746" y="26225"/>
                  </a:lnTo>
                  <a:lnTo>
                    <a:pt x="208851" y="27279"/>
                  </a:lnTo>
                  <a:lnTo>
                    <a:pt x="211556" y="27279"/>
                  </a:lnTo>
                  <a:lnTo>
                    <a:pt x="212661" y="26225"/>
                  </a:lnTo>
                  <a:lnTo>
                    <a:pt x="212661" y="24917"/>
                  </a:lnTo>
                  <a:lnTo>
                    <a:pt x="212661" y="23609"/>
                  </a:lnTo>
                  <a:close/>
                </a:path>
                <a:path w="266065" h="35559">
                  <a:moveTo>
                    <a:pt x="218287" y="31737"/>
                  </a:moveTo>
                  <a:lnTo>
                    <a:pt x="217182" y="30683"/>
                  </a:lnTo>
                  <a:lnTo>
                    <a:pt x="215379" y="30683"/>
                  </a:lnTo>
                  <a:lnTo>
                    <a:pt x="214477" y="30683"/>
                  </a:lnTo>
                  <a:lnTo>
                    <a:pt x="212674" y="30683"/>
                  </a:lnTo>
                  <a:lnTo>
                    <a:pt x="211569" y="31737"/>
                  </a:lnTo>
                  <a:lnTo>
                    <a:pt x="211569" y="34353"/>
                  </a:lnTo>
                  <a:lnTo>
                    <a:pt x="212674" y="35407"/>
                  </a:lnTo>
                  <a:lnTo>
                    <a:pt x="214477" y="35407"/>
                  </a:lnTo>
                  <a:lnTo>
                    <a:pt x="215379" y="35407"/>
                  </a:lnTo>
                  <a:lnTo>
                    <a:pt x="217182" y="35407"/>
                  </a:lnTo>
                  <a:lnTo>
                    <a:pt x="218287" y="34353"/>
                  </a:lnTo>
                  <a:lnTo>
                    <a:pt x="218287" y="33045"/>
                  </a:lnTo>
                  <a:lnTo>
                    <a:pt x="218287" y="31737"/>
                  </a:lnTo>
                  <a:close/>
                </a:path>
                <a:path w="266065" h="35559">
                  <a:moveTo>
                    <a:pt x="218287" y="15494"/>
                  </a:moveTo>
                  <a:lnTo>
                    <a:pt x="217182" y="14439"/>
                  </a:lnTo>
                  <a:lnTo>
                    <a:pt x="215379" y="14439"/>
                  </a:lnTo>
                  <a:lnTo>
                    <a:pt x="214477" y="14439"/>
                  </a:lnTo>
                  <a:lnTo>
                    <a:pt x="212674" y="14439"/>
                  </a:lnTo>
                  <a:lnTo>
                    <a:pt x="211569" y="15494"/>
                  </a:lnTo>
                  <a:lnTo>
                    <a:pt x="211569" y="18110"/>
                  </a:lnTo>
                  <a:lnTo>
                    <a:pt x="212674" y="19164"/>
                  </a:lnTo>
                  <a:lnTo>
                    <a:pt x="214477" y="19164"/>
                  </a:lnTo>
                  <a:lnTo>
                    <a:pt x="215379" y="19164"/>
                  </a:lnTo>
                  <a:lnTo>
                    <a:pt x="217182" y="19164"/>
                  </a:lnTo>
                  <a:lnTo>
                    <a:pt x="218287" y="18110"/>
                  </a:lnTo>
                  <a:lnTo>
                    <a:pt x="218287" y="16802"/>
                  </a:lnTo>
                  <a:lnTo>
                    <a:pt x="218287" y="15494"/>
                  </a:lnTo>
                  <a:close/>
                </a:path>
                <a:path w="266065" h="35559">
                  <a:moveTo>
                    <a:pt x="222097" y="23609"/>
                  </a:moveTo>
                  <a:lnTo>
                    <a:pt x="220992" y="22555"/>
                  </a:lnTo>
                  <a:lnTo>
                    <a:pt x="218287" y="22555"/>
                  </a:lnTo>
                  <a:lnTo>
                    <a:pt x="217182" y="23609"/>
                  </a:lnTo>
                  <a:lnTo>
                    <a:pt x="217182" y="26225"/>
                  </a:lnTo>
                  <a:lnTo>
                    <a:pt x="218287" y="27279"/>
                  </a:lnTo>
                  <a:lnTo>
                    <a:pt x="220992" y="27279"/>
                  </a:lnTo>
                  <a:lnTo>
                    <a:pt x="222097" y="26225"/>
                  </a:lnTo>
                  <a:lnTo>
                    <a:pt x="222097" y="24917"/>
                  </a:lnTo>
                  <a:lnTo>
                    <a:pt x="222097" y="23609"/>
                  </a:lnTo>
                  <a:close/>
                </a:path>
                <a:path w="266065" h="35559">
                  <a:moveTo>
                    <a:pt x="227723" y="31737"/>
                  </a:moveTo>
                  <a:lnTo>
                    <a:pt x="226618" y="30683"/>
                  </a:lnTo>
                  <a:lnTo>
                    <a:pt x="224815" y="30683"/>
                  </a:lnTo>
                  <a:lnTo>
                    <a:pt x="223913" y="30683"/>
                  </a:lnTo>
                  <a:lnTo>
                    <a:pt x="222110" y="30683"/>
                  </a:lnTo>
                  <a:lnTo>
                    <a:pt x="221005" y="31737"/>
                  </a:lnTo>
                  <a:lnTo>
                    <a:pt x="221005" y="34353"/>
                  </a:lnTo>
                  <a:lnTo>
                    <a:pt x="222110" y="35407"/>
                  </a:lnTo>
                  <a:lnTo>
                    <a:pt x="223913" y="35407"/>
                  </a:lnTo>
                  <a:lnTo>
                    <a:pt x="224815" y="35407"/>
                  </a:lnTo>
                  <a:lnTo>
                    <a:pt x="226618" y="35407"/>
                  </a:lnTo>
                  <a:lnTo>
                    <a:pt x="227723" y="34353"/>
                  </a:lnTo>
                  <a:lnTo>
                    <a:pt x="227723" y="33045"/>
                  </a:lnTo>
                  <a:lnTo>
                    <a:pt x="227723" y="31737"/>
                  </a:lnTo>
                  <a:close/>
                </a:path>
                <a:path w="266065" h="35559">
                  <a:moveTo>
                    <a:pt x="227723" y="15494"/>
                  </a:moveTo>
                  <a:lnTo>
                    <a:pt x="226618" y="14439"/>
                  </a:lnTo>
                  <a:lnTo>
                    <a:pt x="224815" y="14439"/>
                  </a:lnTo>
                  <a:lnTo>
                    <a:pt x="223913" y="14439"/>
                  </a:lnTo>
                  <a:lnTo>
                    <a:pt x="222110" y="14439"/>
                  </a:lnTo>
                  <a:lnTo>
                    <a:pt x="221005" y="15494"/>
                  </a:lnTo>
                  <a:lnTo>
                    <a:pt x="221005" y="18110"/>
                  </a:lnTo>
                  <a:lnTo>
                    <a:pt x="222110" y="19164"/>
                  </a:lnTo>
                  <a:lnTo>
                    <a:pt x="223913" y="19164"/>
                  </a:lnTo>
                  <a:lnTo>
                    <a:pt x="224815" y="19164"/>
                  </a:lnTo>
                  <a:lnTo>
                    <a:pt x="226618" y="19164"/>
                  </a:lnTo>
                  <a:lnTo>
                    <a:pt x="227723" y="18110"/>
                  </a:lnTo>
                  <a:lnTo>
                    <a:pt x="227723" y="16802"/>
                  </a:lnTo>
                  <a:lnTo>
                    <a:pt x="227723" y="15494"/>
                  </a:lnTo>
                  <a:close/>
                </a:path>
                <a:path w="266065" h="35559">
                  <a:moveTo>
                    <a:pt x="231546" y="23609"/>
                  </a:moveTo>
                  <a:lnTo>
                    <a:pt x="230441" y="22555"/>
                  </a:lnTo>
                  <a:lnTo>
                    <a:pt x="227736" y="22555"/>
                  </a:lnTo>
                  <a:lnTo>
                    <a:pt x="226631" y="23609"/>
                  </a:lnTo>
                  <a:lnTo>
                    <a:pt x="226631" y="26225"/>
                  </a:lnTo>
                  <a:lnTo>
                    <a:pt x="227736" y="27279"/>
                  </a:lnTo>
                  <a:lnTo>
                    <a:pt x="230441" y="27279"/>
                  </a:lnTo>
                  <a:lnTo>
                    <a:pt x="231546" y="26225"/>
                  </a:lnTo>
                  <a:lnTo>
                    <a:pt x="231546" y="24917"/>
                  </a:lnTo>
                  <a:lnTo>
                    <a:pt x="231546" y="23609"/>
                  </a:lnTo>
                  <a:close/>
                </a:path>
                <a:path w="266065" h="35559">
                  <a:moveTo>
                    <a:pt x="237172" y="31737"/>
                  </a:moveTo>
                  <a:lnTo>
                    <a:pt x="236067" y="30683"/>
                  </a:lnTo>
                  <a:lnTo>
                    <a:pt x="234264" y="30683"/>
                  </a:lnTo>
                  <a:lnTo>
                    <a:pt x="233362" y="30683"/>
                  </a:lnTo>
                  <a:lnTo>
                    <a:pt x="231559" y="30683"/>
                  </a:lnTo>
                  <a:lnTo>
                    <a:pt x="230454" y="31737"/>
                  </a:lnTo>
                  <a:lnTo>
                    <a:pt x="230454" y="34353"/>
                  </a:lnTo>
                  <a:lnTo>
                    <a:pt x="231559" y="35407"/>
                  </a:lnTo>
                  <a:lnTo>
                    <a:pt x="233362" y="35407"/>
                  </a:lnTo>
                  <a:lnTo>
                    <a:pt x="234264" y="35407"/>
                  </a:lnTo>
                  <a:lnTo>
                    <a:pt x="236067" y="35407"/>
                  </a:lnTo>
                  <a:lnTo>
                    <a:pt x="237172" y="34353"/>
                  </a:lnTo>
                  <a:lnTo>
                    <a:pt x="237172" y="33045"/>
                  </a:lnTo>
                  <a:lnTo>
                    <a:pt x="237172" y="31737"/>
                  </a:lnTo>
                  <a:close/>
                </a:path>
                <a:path w="266065" h="35559">
                  <a:moveTo>
                    <a:pt x="237172" y="15494"/>
                  </a:moveTo>
                  <a:lnTo>
                    <a:pt x="236067" y="14439"/>
                  </a:lnTo>
                  <a:lnTo>
                    <a:pt x="234264" y="14439"/>
                  </a:lnTo>
                  <a:lnTo>
                    <a:pt x="233362" y="14439"/>
                  </a:lnTo>
                  <a:lnTo>
                    <a:pt x="231559" y="14439"/>
                  </a:lnTo>
                  <a:lnTo>
                    <a:pt x="230454" y="15494"/>
                  </a:lnTo>
                  <a:lnTo>
                    <a:pt x="230454" y="18110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264" y="19164"/>
                  </a:lnTo>
                  <a:lnTo>
                    <a:pt x="236067" y="19164"/>
                  </a:lnTo>
                  <a:lnTo>
                    <a:pt x="237172" y="18110"/>
                  </a:lnTo>
                  <a:lnTo>
                    <a:pt x="237172" y="16802"/>
                  </a:lnTo>
                  <a:lnTo>
                    <a:pt x="237172" y="15494"/>
                  </a:lnTo>
                  <a:close/>
                </a:path>
                <a:path w="266065" h="35559">
                  <a:moveTo>
                    <a:pt x="240982" y="23609"/>
                  </a:moveTo>
                  <a:lnTo>
                    <a:pt x="239877" y="22555"/>
                  </a:lnTo>
                  <a:lnTo>
                    <a:pt x="237172" y="22555"/>
                  </a:lnTo>
                  <a:lnTo>
                    <a:pt x="236067" y="23609"/>
                  </a:lnTo>
                  <a:lnTo>
                    <a:pt x="236067" y="26225"/>
                  </a:lnTo>
                  <a:lnTo>
                    <a:pt x="237172" y="27279"/>
                  </a:lnTo>
                  <a:lnTo>
                    <a:pt x="239877" y="27279"/>
                  </a:lnTo>
                  <a:lnTo>
                    <a:pt x="240982" y="26225"/>
                  </a:lnTo>
                  <a:lnTo>
                    <a:pt x="240982" y="24917"/>
                  </a:lnTo>
                  <a:lnTo>
                    <a:pt x="240982" y="23609"/>
                  </a:lnTo>
                  <a:close/>
                </a:path>
                <a:path w="266065" h="35559">
                  <a:moveTo>
                    <a:pt x="246608" y="31737"/>
                  </a:moveTo>
                  <a:lnTo>
                    <a:pt x="245503" y="30683"/>
                  </a:lnTo>
                  <a:lnTo>
                    <a:pt x="243700" y="30683"/>
                  </a:lnTo>
                  <a:lnTo>
                    <a:pt x="242798" y="30683"/>
                  </a:lnTo>
                  <a:lnTo>
                    <a:pt x="240995" y="30683"/>
                  </a:lnTo>
                  <a:lnTo>
                    <a:pt x="239890" y="31737"/>
                  </a:lnTo>
                  <a:lnTo>
                    <a:pt x="239890" y="34353"/>
                  </a:lnTo>
                  <a:lnTo>
                    <a:pt x="240995" y="35407"/>
                  </a:lnTo>
                  <a:lnTo>
                    <a:pt x="242798" y="35407"/>
                  </a:lnTo>
                  <a:lnTo>
                    <a:pt x="243700" y="35407"/>
                  </a:lnTo>
                  <a:lnTo>
                    <a:pt x="245503" y="35407"/>
                  </a:lnTo>
                  <a:lnTo>
                    <a:pt x="246608" y="34353"/>
                  </a:lnTo>
                  <a:lnTo>
                    <a:pt x="246608" y="33045"/>
                  </a:lnTo>
                  <a:lnTo>
                    <a:pt x="246608" y="31737"/>
                  </a:lnTo>
                  <a:close/>
                </a:path>
                <a:path w="266065" h="35559">
                  <a:moveTo>
                    <a:pt x="246608" y="15494"/>
                  </a:moveTo>
                  <a:lnTo>
                    <a:pt x="245503" y="14439"/>
                  </a:lnTo>
                  <a:lnTo>
                    <a:pt x="243700" y="14439"/>
                  </a:lnTo>
                  <a:lnTo>
                    <a:pt x="242798" y="14439"/>
                  </a:lnTo>
                  <a:lnTo>
                    <a:pt x="240995" y="14439"/>
                  </a:lnTo>
                  <a:lnTo>
                    <a:pt x="239890" y="15494"/>
                  </a:lnTo>
                  <a:lnTo>
                    <a:pt x="239890" y="18110"/>
                  </a:lnTo>
                  <a:lnTo>
                    <a:pt x="240995" y="19164"/>
                  </a:lnTo>
                  <a:lnTo>
                    <a:pt x="242798" y="19164"/>
                  </a:lnTo>
                  <a:lnTo>
                    <a:pt x="243700" y="19164"/>
                  </a:lnTo>
                  <a:lnTo>
                    <a:pt x="245503" y="19164"/>
                  </a:lnTo>
                  <a:lnTo>
                    <a:pt x="246608" y="18110"/>
                  </a:lnTo>
                  <a:lnTo>
                    <a:pt x="246608" y="16802"/>
                  </a:lnTo>
                  <a:lnTo>
                    <a:pt x="246608" y="15494"/>
                  </a:lnTo>
                  <a:close/>
                </a:path>
                <a:path w="266065" h="35559">
                  <a:moveTo>
                    <a:pt x="250431" y="23609"/>
                  </a:moveTo>
                  <a:lnTo>
                    <a:pt x="249326" y="22555"/>
                  </a:lnTo>
                  <a:lnTo>
                    <a:pt x="246621" y="22555"/>
                  </a:lnTo>
                  <a:lnTo>
                    <a:pt x="245516" y="23609"/>
                  </a:lnTo>
                  <a:lnTo>
                    <a:pt x="245516" y="26225"/>
                  </a:lnTo>
                  <a:lnTo>
                    <a:pt x="246621" y="27279"/>
                  </a:lnTo>
                  <a:lnTo>
                    <a:pt x="249326" y="27279"/>
                  </a:lnTo>
                  <a:lnTo>
                    <a:pt x="250431" y="26225"/>
                  </a:lnTo>
                  <a:lnTo>
                    <a:pt x="250431" y="24917"/>
                  </a:lnTo>
                  <a:lnTo>
                    <a:pt x="250431" y="23609"/>
                  </a:lnTo>
                  <a:close/>
                </a:path>
                <a:path w="266065" h="35559">
                  <a:moveTo>
                    <a:pt x="256057" y="31737"/>
                  </a:moveTo>
                  <a:lnTo>
                    <a:pt x="254952" y="30683"/>
                  </a:lnTo>
                  <a:lnTo>
                    <a:pt x="253149" y="30683"/>
                  </a:lnTo>
                  <a:lnTo>
                    <a:pt x="252247" y="30683"/>
                  </a:lnTo>
                  <a:lnTo>
                    <a:pt x="250444" y="30683"/>
                  </a:lnTo>
                  <a:lnTo>
                    <a:pt x="249339" y="31737"/>
                  </a:lnTo>
                  <a:lnTo>
                    <a:pt x="249339" y="34353"/>
                  </a:lnTo>
                  <a:lnTo>
                    <a:pt x="250444" y="35407"/>
                  </a:lnTo>
                  <a:lnTo>
                    <a:pt x="252247" y="35407"/>
                  </a:lnTo>
                  <a:lnTo>
                    <a:pt x="253149" y="35407"/>
                  </a:lnTo>
                  <a:lnTo>
                    <a:pt x="254952" y="35407"/>
                  </a:lnTo>
                  <a:lnTo>
                    <a:pt x="256057" y="34353"/>
                  </a:lnTo>
                  <a:lnTo>
                    <a:pt x="256057" y="33045"/>
                  </a:lnTo>
                  <a:lnTo>
                    <a:pt x="256057" y="31737"/>
                  </a:lnTo>
                  <a:close/>
                </a:path>
                <a:path w="266065" h="35559">
                  <a:moveTo>
                    <a:pt x="256057" y="15494"/>
                  </a:moveTo>
                  <a:lnTo>
                    <a:pt x="254952" y="14439"/>
                  </a:lnTo>
                  <a:lnTo>
                    <a:pt x="253149" y="14439"/>
                  </a:lnTo>
                  <a:lnTo>
                    <a:pt x="252247" y="14439"/>
                  </a:lnTo>
                  <a:lnTo>
                    <a:pt x="250444" y="14439"/>
                  </a:lnTo>
                  <a:lnTo>
                    <a:pt x="249339" y="15494"/>
                  </a:lnTo>
                  <a:lnTo>
                    <a:pt x="249339" y="18110"/>
                  </a:lnTo>
                  <a:lnTo>
                    <a:pt x="250444" y="19164"/>
                  </a:lnTo>
                  <a:lnTo>
                    <a:pt x="252247" y="19164"/>
                  </a:lnTo>
                  <a:lnTo>
                    <a:pt x="253149" y="19164"/>
                  </a:lnTo>
                  <a:lnTo>
                    <a:pt x="254952" y="19164"/>
                  </a:lnTo>
                  <a:lnTo>
                    <a:pt x="256057" y="18110"/>
                  </a:lnTo>
                  <a:lnTo>
                    <a:pt x="256057" y="16802"/>
                  </a:lnTo>
                  <a:lnTo>
                    <a:pt x="256057" y="15494"/>
                  </a:lnTo>
                  <a:close/>
                </a:path>
                <a:path w="266065" h="35559">
                  <a:moveTo>
                    <a:pt x="259880" y="23609"/>
                  </a:moveTo>
                  <a:lnTo>
                    <a:pt x="258775" y="22555"/>
                  </a:lnTo>
                  <a:lnTo>
                    <a:pt x="256070" y="22555"/>
                  </a:lnTo>
                  <a:lnTo>
                    <a:pt x="254965" y="23609"/>
                  </a:lnTo>
                  <a:lnTo>
                    <a:pt x="254965" y="26225"/>
                  </a:lnTo>
                  <a:lnTo>
                    <a:pt x="256070" y="27279"/>
                  </a:lnTo>
                  <a:lnTo>
                    <a:pt x="258775" y="27279"/>
                  </a:lnTo>
                  <a:lnTo>
                    <a:pt x="259880" y="26225"/>
                  </a:lnTo>
                  <a:lnTo>
                    <a:pt x="259880" y="24917"/>
                  </a:lnTo>
                  <a:lnTo>
                    <a:pt x="259880" y="23609"/>
                  </a:lnTo>
                  <a:close/>
                </a:path>
                <a:path w="266065" h="35559">
                  <a:moveTo>
                    <a:pt x="265493" y="31737"/>
                  </a:moveTo>
                  <a:lnTo>
                    <a:pt x="264388" y="30683"/>
                  </a:lnTo>
                  <a:lnTo>
                    <a:pt x="262585" y="30683"/>
                  </a:lnTo>
                  <a:lnTo>
                    <a:pt x="261683" y="30683"/>
                  </a:lnTo>
                  <a:lnTo>
                    <a:pt x="259880" y="30683"/>
                  </a:lnTo>
                  <a:lnTo>
                    <a:pt x="258775" y="31737"/>
                  </a:lnTo>
                  <a:lnTo>
                    <a:pt x="258775" y="34353"/>
                  </a:lnTo>
                  <a:lnTo>
                    <a:pt x="259880" y="35407"/>
                  </a:lnTo>
                  <a:lnTo>
                    <a:pt x="261683" y="35407"/>
                  </a:lnTo>
                  <a:lnTo>
                    <a:pt x="262585" y="35407"/>
                  </a:lnTo>
                  <a:lnTo>
                    <a:pt x="264388" y="35407"/>
                  </a:lnTo>
                  <a:lnTo>
                    <a:pt x="265493" y="34353"/>
                  </a:lnTo>
                  <a:lnTo>
                    <a:pt x="265493" y="33045"/>
                  </a:lnTo>
                  <a:lnTo>
                    <a:pt x="265493" y="31737"/>
                  </a:lnTo>
                  <a:close/>
                </a:path>
                <a:path w="266065" h="35559">
                  <a:moveTo>
                    <a:pt x="265493" y="15494"/>
                  </a:moveTo>
                  <a:lnTo>
                    <a:pt x="264388" y="14439"/>
                  </a:lnTo>
                  <a:lnTo>
                    <a:pt x="262585" y="14439"/>
                  </a:lnTo>
                  <a:lnTo>
                    <a:pt x="261683" y="14439"/>
                  </a:lnTo>
                  <a:lnTo>
                    <a:pt x="259880" y="14439"/>
                  </a:lnTo>
                  <a:lnTo>
                    <a:pt x="258775" y="15494"/>
                  </a:lnTo>
                  <a:lnTo>
                    <a:pt x="258775" y="18110"/>
                  </a:lnTo>
                  <a:lnTo>
                    <a:pt x="259880" y="19164"/>
                  </a:lnTo>
                  <a:lnTo>
                    <a:pt x="261683" y="19164"/>
                  </a:lnTo>
                  <a:lnTo>
                    <a:pt x="262585" y="19164"/>
                  </a:lnTo>
                  <a:lnTo>
                    <a:pt x="264388" y="19164"/>
                  </a:lnTo>
                  <a:lnTo>
                    <a:pt x="265493" y="18110"/>
                  </a:lnTo>
                  <a:lnTo>
                    <a:pt x="265493" y="16802"/>
                  </a:lnTo>
                  <a:lnTo>
                    <a:pt x="265493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88149" y="7163396"/>
              <a:ext cx="148590" cy="21590"/>
            </a:xfrm>
            <a:custGeom>
              <a:avLst/>
              <a:gdLst/>
              <a:ahLst/>
              <a:cxnLst/>
              <a:rect l="l" t="t" r="r" b="b"/>
              <a:pathLst>
                <a:path w="148590" h="21590">
                  <a:moveTo>
                    <a:pt x="4914" y="17297"/>
                  </a:moveTo>
                  <a:lnTo>
                    <a:pt x="3810" y="16243"/>
                  </a:lnTo>
                  <a:lnTo>
                    <a:pt x="1104" y="16243"/>
                  </a:lnTo>
                  <a:lnTo>
                    <a:pt x="0" y="17297"/>
                  </a:lnTo>
                  <a:lnTo>
                    <a:pt x="0" y="19913"/>
                  </a:lnTo>
                  <a:lnTo>
                    <a:pt x="1104" y="20967"/>
                  </a:lnTo>
                  <a:lnTo>
                    <a:pt x="3810" y="20967"/>
                  </a:lnTo>
                  <a:lnTo>
                    <a:pt x="4914" y="19913"/>
                  </a:lnTo>
                  <a:lnTo>
                    <a:pt x="4914" y="18605"/>
                  </a:lnTo>
                  <a:lnTo>
                    <a:pt x="4914" y="17297"/>
                  </a:lnTo>
                  <a:close/>
                </a:path>
                <a:path w="148590" h="21590">
                  <a:moveTo>
                    <a:pt x="4914" y="1054"/>
                  </a:moveTo>
                  <a:lnTo>
                    <a:pt x="3810" y="0"/>
                  </a:lnTo>
                  <a:lnTo>
                    <a:pt x="1104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04" y="4724"/>
                  </a:lnTo>
                  <a:lnTo>
                    <a:pt x="3810" y="4724"/>
                  </a:lnTo>
                  <a:lnTo>
                    <a:pt x="4914" y="3670"/>
                  </a:lnTo>
                  <a:lnTo>
                    <a:pt x="4914" y="2362"/>
                  </a:lnTo>
                  <a:lnTo>
                    <a:pt x="4914" y="1054"/>
                  </a:lnTo>
                  <a:close/>
                </a:path>
                <a:path w="148590" h="21590">
                  <a:moveTo>
                    <a:pt x="10541" y="9182"/>
                  </a:moveTo>
                  <a:lnTo>
                    <a:pt x="9436" y="8128"/>
                  </a:lnTo>
                  <a:lnTo>
                    <a:pt x="6731" y="8128"/>
                  </a:lnTo>
                  <a:lnTo>
                    <a:pt x="5626" y="9182"/>
                  </a:lnTo>
                  <a:lnTo>
                    <a:pt x="5626" y="11798"/>
                  </a:lnTo>
                  <a:lnTo>
                    <a:pt x="6731" y="12852"/>
                  </a:lnTo>
                  <a:lnTo>
                    <a:pt x="9436" y="12852"/>
                  </a:lnTo>
                  <a:lnTo>
                    <a:pt x="10541" y="11798"/>
                  </a:lnTo>
                  <a:lnTo>
                    <a:pt x="10541" y="10490"/>
                  </a:lnTo>
                  <a:lnTo>
                    <a:pt x="10541" y="9182"/>
                  </a:lnTo>
                  <a:close/>
                </a:path>
                <a:path w="148590" h="21590">
                  <a:moveTo>
                    <a:pt x="16154" y="17297"/>
                  </a:moveTo>
                  <a:lnTo>
                    <a:pt x="15049" y="16243"/>
                  </a:lnTo>
                  <a:lnTo>
                    <a:pt x="13246" y="16243"/>
                  </a:lnTo>
                  <a:lnTo>
                    <a:pt x="12344" y="16243"/>
                  </a:lnTo>
                  <a:lnTo>
                    <a:pt x="10541" y="16243"/>
                  </a:lnTo>
                  <a:lnTo>
                    <a:pt x="9436" y="17297"/>
                  </a:lnTo>
                  <a:lnTo>
                    <a:pt x="9436" y="19913"/>
                  </a:lnTo>
                  <a:lnTo>
                    <a:pt x="10541" y="20967"/>
                  </a:lnTo>
                  <a:lnTo>
                    <a:pt x="12344" y="20967"/>
                  </a:lnTo>
                  <a:lnTo>
                    <a:pt x="13246" y="20967"/>
                  </a:lnTo>
                  <a:lnTo>
                    <a:pt x="15049" y="20967"/>
                  </a:lnTo>
                  <a:lnTo>
                    <a:pt x="16154" y="19913"/>
                  </a:lnTo>
                  <a:lnTo>
                    <a:pt x="16154" y="18605"/>
                  </a:lnTo>
                  <a:lnTo>
                    <a:pt x="16154" y="17297"/>
                  </a:lnTo>
                  <a:close/>
                </a:path>
                <a:path w="148590" h="21590">
                  <a:moveTo>
                    <a:pt x="16154" y="1054"/>
                  </a:moveTo>
                  <a:lnTo>
                    <a:pt x="15049" y="0"/>
                  </a:lnTo>
                  <a:lnTo>
                    <a:pt x="13246" y="0"/>
                  </a:lnTo>
                  <a:lnTo>
                    <a:pt x="12344" y="0"/>
                  </a:lnTo>
                  <a:lnTo>
                    <a:pt x="10541" y="0"/>
                  </a:lnTo>
                  <a:lnTo>
                    <a:pt x="9436" y="1054"/>
                  </a:lnTo>
                  <a:lnTo>
                    <a:pt x="9436" y="3670"/>
                  </a:lnTo>
                  <a:lnTo>
                    <a:pt x="10541" y="4724"/>
                  </a:lnTo>
                  <a:lnTo>
                    <a:pt x="12344" y="4724"/>
                  </a:lnTo>
                  <a:lnTo>
                    <a:pt x="13246" y="4724"/>
                  </a:lnTo>
                  <a:lnTo>
                    <a:pt x="15049" y="4724"/>
                  </a:lnTo>
                  <a:lnTo>
                    <a:pt x="16154" y="3670"/>
                  </a:lnTo>
                  <a:lnTo>
                    <a:pt x="16154" y="2362"/>
                  </a:lnTo>
                  <a:lnTo>
                    <a:pt x="16154" y="1054"/>
                  </a:lnTo>
                  <a:close/>
                </a:path>
                <a:path w="148590" h="21590">
                  <a:moveTo>
                    <a:pt x="19977" y="9182"/>
                  </a:moveTo>
                  <a:lnTo>
                    <a:pt x="18872" y="8128"/>
                  </a:lnTo>
                  <a:lnTo>
                    <a:pt x="16167" y="8128"/>
                  </a:lnTo>
                  <a:lnTo>
                    <a:pt x="15062" y="9182"/>
                  </a:lnTo>
                  <a:lnTo>
                    <a:pt x="15062" y="11798"/>
                  </a:lnTo>
                  <a:lnTo>
                    <a:pt x="16167" y="12852"/>
                  </a:lnTo>
                  <a:lnTo>
                    <a:pt x="18872" y="12852"/>
                  </a:lnTo>
                  <a:lnTo>
                    <a:pt x="19977" y="11798"/>
                  </a:lnTo>
                  <a:lnTo>
                    <a:pt x="19977" y="10490"/>
                  </a:lnTo>
                  <a:lnTo>
                    <a:pt x="19977" y="9182"/>
                  </a:lnTo>
                  <a:close/>
                </a:path>
                <a:path w="148590" h="21590">
                  <a:moveTo>
                    <a:pt x="25603" y="17297"/>
                  </a:moveTo>
                  <a:lnTo>
                    <a:pt x="24498" y="16243"/>
                  </a:lnTo>
                  <a:lnTo>
                    <a:pt x="22694" y="16243"/>
                  </a:lnTo>
                  <a:lnTo>
                    <a:pt x="21793" y="16243"/>
                  </a:lnTo>
                  <a:lnTo>
                    <a:pt x="19989" y="16243"/>
                  </a:lnTo>
                  <a:lnTo>
                    <a:pt x="18884" y="17297"/>
                  </a:lnTo>
                  <a:lnTo>
                    <a:pt x="18884" y="19913"/>
                  </a:lnTo>
                  <a:lnTo>
                    <a:pt x="19989" y="20967"/>
                  </a:lnTo>
                  <a:lnTo>
                    <a:pt x="21793" y="20967"/>
                  </a:lnTo>
                  <a:lnTo>
                    <a:pt x="22694" y="20967"/>
                  </a:lnTo>
                  <a:lnTo>
                    <a:pt x="24498" y="20967"/>
                  </a:lnTo>
                  <a:lnTo>
                    <a:pt x="25603" y="19913"/>
                  </a:lnTo>
                  <a:lnTo>
                    <a:pt x="25603" y="18605"/>
                  </a:lnTo>
                  <a:lnTo>
                    <a:pt x="25603" y="17297"/>
                  </a:lnTo>
                  <a:close/>
                </a:path>
                <a:path w="148590" h="21590">
                  <a:moveTo>
                    <a:pt x="25603" y="1054"/>
                  </a:moveTo>
                  <a:lnTo>
                    <a:pt x="24498" y="0"/>
                  </a:lnTo>
                  <a:lnTo>
                    <a:pt x="22694" y="0"/>
                  </a:lnTo>
                  <a:lnTo>
                    <a:pt x="21793" y="0"/>
                  </a:lnTo>
                  <a:lnTo>
                    <a:pt x="19989" y="0"/>
                  </a:lnTo>
                  <a:lnTo>
                    <a:pt x="18884" y="1054"/>
                  </a:lnTo>
                  <a:lnTo>
                    <a:pt x="18884" y="3670"/>
                  </a:lnTo>
                  <a:lnTo>
                    <a:pt x="19989" y="4724"/>
                  </a:lnTo>
                  <a:lnTo>
                    <a:pt x="21793" y="4724"/>
                  </a:lnTo>
                  <a:lnTo>
                    <a:pt x="22694" y="4724"/>
                  </a:lnTo>
                  <a:lnTo>
                    <a:pt x="24498" y="4724"/>
                  </a:lnTo>
                  <a:lnTo>
                    <a:pt x="25603" y="3670"/>
                  </a:lnTo>
                  <a:lnTo>
                    <a:pt x="25603" y="2362"/>
                  </a:lnTo>
                  <a:lnTo>
                    <a:pt x="25603" y="1054"/>
                  </a:lnTo>
                  <a:close/>
                </a:path>
                <a:path w="148590" h="21590">
                  <a:moveTo>
                    <a:pt x="29425" y="9182"/>
                  </a:moveTo>
                  <a:lnTo>
                    <a:pt x="28321" y="8128"/>
                  </a:lnTo>
                  <a:lnTo>
                    <a:pt x="25615" y="8128"/>
                  </a:lnTo>
                  <a:lnTo>
                    <a:pt x="24511" y="9182"/>
                  </a:lnTo>
                  <a:lnTo>
                    <a:pt x="24511" y="11798"/>
                  </a:lnTo>
                  <a:lnTo>
                    <a:pt x="25615" y="12852"/>
                  </a:lnTo>
                  <a:lnTo>
                    <a:pt x="28321" y="12852"/>
                  </a:lnTo>
                  <a:lnTo>
                    <a:pt x="29425" y="11798"/>
                  </a:lnTo>
                  <a:lnTo>
                    <a:pt x="29425" y="10490"/>
                  </a:lnTo>
                  <a:lnTo>
                    <a:pt x="29425" y="9182"/>
                  </a:lnTo>
                  <a:close/>
                </a:path>
                <a:path w="148590" h="21590">
                  <a:moveTo>
                    <a:pt x="35039" y="17297"/>
                  </a:moveTo>
                  <a:lnTo>
                    <a:pt x="33934" y="16243"/>
                  </a:lnTo>
                  <a:lnTo>
                    <a:pt x="32131" y="16243"/>
                  </a:lnTo>
                  <a:lnTo>
                    <a:pt x="31229" y="16243"/>
                  </a:lnTo>
                  <a:lnTo>
                    <a:pt x="29425" y="16243"/>
                  </a:lnTo>
                  <a:lnTo>
                    <a:pt x="28321" y="17297"/>
                  </a:lnTo>
                  <a:lnTo>
                    <a:pt x="28321" y="19913"/>
                  </a:lnTo>
                  <a:lnTo>
                    <a:pt x="29425" y="20967"/>
                  </a:lnTo>
                  <a:lnTo>
                    <a:pt x="31229" y="20967"/>
                  </a:lnTo>
                  <a:lnTo>
                    <a:pt x="32131" y="20967"/>
                  </a:lnTo>
                  <a:lnTo>
                    <a:pt x="33934" y="20967"/>
                  </a:lnTo>
                  <a:lnTo>
                    <a:pt x="35039" y="19913"/>
                  </a:lnTo>
                  <a:lnTo>
                    <a:pt x="35039" y="18605"/>
                  </a:lnTo>
                  <a:lnTo>
                    <a:pt x="35039" y="17297"/>
                  </a:lnTo>
                  <a:close/>
                </a:path>
                <a:path w="148590" h="21590">
                  <a:moveTo>
                    <a:pt x="35039" y="1054"/>
                  </a:moveTo>
                  <a:lnTo>
                    <a:pt x="33934" y="0"/>
                  </a:lnTo>
                  <a:lnTo>
                    <a:pt x="32131" y="0"/>
                  </a:lnTo>
                  <a:lnTo>
                    <a:pt x="31229" y="0"/>
                  </a:lnTo>
                  <a:lnTo>
                    <a:pt x="29425" y="0"/>
                  </a:lnTo>
                  <a:lnTo>
                    <a:pt x="28321" y="1054"/>
                  </a:lnTo>
                  <a:lnTo>
                    <a:pt x="28321" y="3670"/>
                  </a:lnTo>
                  <a:lnTo>
                    <a:pt x="29425" y="4724"/>
                  </a:lnTo>
                  <a:lnTo>
                    <a:pt x="31229" y="4724"/>
                  </a:lnTo>
                  <a:lnTo>
                    <a:pt x="32131" y="4724"/>
                  </a:lnTo>
                  <a:lnTo>
                    <a:pt x="33934" y="4724"/>
                  </a:lnTo>
                  <a:lnTo>
                    <a:pt x="35039" y="3670"/>
                  </a:lnTo>
                  <a:lnTo>
                    <a:pt x="35039" y="2362"/>
                  </a:lnTo>
                  <a:lnTo>
                    <a:pt x="35039" y="1054"/>
                  </a:lnTo>
                  <a:close/>
                </a:path>
                <a:path w="148590" h="21590">
                  <a:moveTo>
                    <a:pt x="38862" y="9182"/>
                  </a:moveTo>
                  <a:lnTo>
                    <a:pt x="37757" y="8128"/>
                  </a:lnTo>
                  <a:lnTo>
                    <a:pt x="35052" y="8128"/>
                  </a:lnTo>
                  <a:lnTo>
                    <a:pt x="33947" y="9182"/>
                  </a:lnTo>
                  <a:lnTo>
                    <a:pt x="33947" y="11798"/>
                  </a:lnTo>
                  <a:lnTo>
                    <a:pt x="35052" y="12852"/>
                  </a:lnTo>
                  <a:lnTo>
                    <a:pt x="37757" y="12852"/>
                  </a:lnTo>
                  <a:lnTo>
                    <a:pt x="38862" y="11798"/>
                  </a:lnTo>
                  <a:lnTo>
                    <a:pt x="38862" y="10490"/>
                  </a:lnTo>
                  <a:lnTo>
                    <a:pt x="38862" y="9182"/>
                  </a:lnTo>
                  <a:close/>
                </a:path>
                <a:path w="148590" h="21590">
                  <a:moveTo>
                    <a:pt x="44488" y="17297"/>
                  </a:moveTo>
                  <a:lnTo>
                    <a:pt x="43383" y="16243"/>
                  </a:lnTo>
                  <a:lnTo>
                    <a:pt x="41579" y="16243"/>
                  </a:lnTo>
                  <a:lnTo>
                    <a:pt x="40678" y="16243"/>
                  </a:lnTo>
                  <a:lnTo>
                    <a:pt x="38874" y="16243"/>
                  </a:lnTo>
                  <a:lnTo>
                    <a:pt x="37769" y="17297"/>
                  </a:lnTo>
                  <a:lnTo>
                    <a:pt x="37769" y="19913"/>
                  </a:lnTo>
                  <a:lnTo>
                    <a:pt x="38874" y="20967"/>
                  </a:lnTo>
                  <a:lnTo>
                    <a:pt x="40678" y="20967"/>
                  </a:lnTo>
                  <a:lnTo>
                    <a:pt x="41579" y="20967"/>
                  </a:lnTo>
                  <a:lnTo>
                    <a:pt x="43383" y="20967"/>
                  </a:lnTo>
                  <a:lnTo>
                    <a:pt x="44488" y="19913"/>
                  </a:lnTo>
                  <a:lnTo>
                    <a:pt x="44488" y="18605"/>
                  </a:lnTo>
                  <a:lnTo>
                    <a:pt x="44488" y="17297"/>
                  </a:lnTo>
                  <a:close/>
                </a:path>
                <a:path w="148590" h="21590">
                  <a:moveTo>
                    <a:pt x="44488" y="1054"/>
                  </a:moveTo>
                  <a:lnTo>
                    <a:pt x="43383" y="0"/>
                  </a:lnTo>
                  <a:lnTo>
                    <a:pt x="41579" y="0"/>
                  </a:lnTo>
                  <a:lnTo>
                    <a:pt x="40678" y="0"/>
                  </a:lnTo>
                  <a:lnTo>
                    <a:pt x="38874" y="0"/>
                  </a:lnTo>
                  <a:lnTo>
                    <a:pt x="37769" y="1054"/>
                  </a:lnTo>
                  <a:lnTo>
                    <a:pt x="37769" y="3670"/>
                  </a:lnTo>
                  <a:lnTo>
                    <a:pt x="38874" y="4724"/>
                  </a:lnTo>
                  <a:lnTo>
                    <a:pt x="40678" y="4724"/>
                  </a:lnTo>
                  <a:lnTo>
                    <a:pt x="41579" y="4724"/>
                  </a:lnTo>
                  <a:lnTo>
                    <a:pt x="43383" y="4724"/>
                  </a:lnTo>
                  <a:lnTo>
                    <a:pt x="44488" y="3670"/>
                  </a:lnTo>
                  <a:lnTo>
                    <a:pt x="44488" y="2362"/>
                  </a:lnTo>
                  <a:lnTo>
                    <a:pt x="44488" y="1054"/>
                  </a:lnTo>
                  <a:close/>
                </a:path>
                <a:path w="148590" h="21590">
                  <a:moveTo>
                    <a:pt x="48310" y="9182"/>
                  </a:moveTo>
                  <a:lnTo>
                    <a:pt x="47205" y="8128"/>
                  </a:lnTo>
                  <a:lnTo>
                    <a:pt x="44500" y="8128"/>
                  </a:lnTo>
                  <a:lnTo>
                    <a:pt x="43395" y="9182"/>
                  </a:lnTo>
                  <a:lnTo>
                    <a:pt x="43395" y="11798"/>
                  </a:lnTo>
                  <a:lnTo>
                    <a:pt x="44500" y="12852"/>
                  </a:lnTo>
                  <a:lnTo>
                    <a:pt x="47205" y="12852"/>
                  </a:lnTo>
                  <a:lnTo>
                    <a:pt x="48310" y="11798"/>
                  </a:lnTo>
                  <a:lnTo>
                    <a:pt x="48310" y="10490"/>
                  </a:lnTo>
                  <a:lnTo>
                    <a:pt x="48310" y="9182"/>
                  </a:lnTo>
                  <a:close/>
                </a:path>
                <a:path w="148590" h="21590">
                  <a:moveTo>
                    <a:pt x="53936" y="17297"/>
                  </a:moveTo>
                  <a:lnTo>
                    <a:pt x="52832" y="16243"/>
                  </a:lnTo>
                  <a:lnTo>
                    <a:pt x="51015" y="16243"/>
                  </a:lnTo>
                  <a:lnTo>
                    <a:pt x="50126" y="16243"/>
                  </a:lnTo>
                  <a:lnTo>
                    <a:pt x="48310" y="16243"/>
                  </a:lnTo>
                  <a:lnTo>
                    <a:pt x="47205" y="17297"/>
                  </a:lnTo>
                  <a:lnTo>
                    <a:pt x="47205" y="19913"/>
                  </a:lnTo>
                  <a:lnTo>
                    <a:pt x="48310" y="20967"/>
                  </a:lnTo>
                  <a:lnTo>
                    <a:pt x="50126" y="20967"/>
                  </a:lnTo>
                  <a:lnTo>
                    <a:pt x="51015" y="20967"/>
                  </a:lnTo>
                  <a:lnTo>
                    <a:pt x="52832" y="20967"/>
                  </a:lnTo>
                  <a:lnTo>
                    <a:pt x="53936" y="19913"/>
                  </a:lnTo>
                  <a:lnTo>
                    <a:pt x="53936" y="18605"/>
                  </a:lnTo>
                  <a:lnTo>
                    <a:pt x="53936" y="17297"/>
                  </a:lnTo>
                  <a:close/>
                </a:path>
                <a:path w="148590" h="21590">
                  <a:moveTo>
                    <a:pt x="53936" y="1054"/>
                  </a:moveTo>
                  <a:lnTo>
                    <a:pt x="52832" y="0"/>
                  </a:lnTo>
                  <a:lnTo>
                    <a:pt x="51015" y="0"/>
                  </a:lnTo>
                  <a:lnTo>
                    <a:pt x="50126" y="0"/>
                  </a:lnTo>
                  <a:lnTo>
                    <a:pt x="48310" y="0"/>
                  </a:lnTo>
                  <a:lnTo>
                    <a:pt x="47205" y="1054"/>
                  </a:lnTo>
                  <a:lnTo>
                    <a:pt x="47205" y="3670"/>
                  </a:lnTo>
                  <a:lnTo>
                    <a:pt x="48310" y="4724"/>
                  </a:lnTo>
                  <a:lnTo>
                    <a:pt x="50126" y="4724"/>
                  </a:lnTo>
                  <a:lnTo>
                    <a:pt x="51015" y="4724"/>
                  </a:lnTo>
                  <a:lnTo>
                    <a:pt x="52832" y="4724"/>
                  </a:lnTo>
                  <a:lnTo>
                    <a:pt x="53936" y="3670"/>
                  </a:lnTo>
                  <a:lnTo>
                    <a:pt x="53936" y="2362"/>
                  </a:lnTo>
                  <a:lnTo>
                    <a:pt x="53936" y="1054"/>
                  </a:lnTo>
                  <a:close/>
                </a:path>
                <a:path w="148590" h="21590">
                  <a:moveTo>
                    <a:pt x="57746" y="9182"/>
                  </a:moveTo>
                  <a:lnTo>
                    <a:pt x="56642" y="8128"/>
                  </a:lnTo>
                  <a:lnTo>
                    <a:pt x="53936" y="8128"/>
                  </a:lnTo>
                  <a:lnTo>
                    <a:pt x="52832" y="9182"/>
                  </a:lnTo>
                  <a:lnTo>
                    <a:pt x="52832" y="11798"/>
                  </a:lnTo>
                  <a:lnTo>
                    <a:pt x="53936" y="12852"/>
                  </a:lnTo>
                  <a:lnTo>
                    <a:pt x="56642" y="12852"/>
                  </a:lnTo>
                  <a:lnTo>
                    <a:pt x="57746" y="11798"/>
                  </a:lnTo>
                  <a:lnTo>
                    <a:pt x="57746" y="10490"/>
                  </a:lnTo>
                  <a:lnTo>
                    <a:pt x="57746" y="9182"/>
                  </a:lnTo>
                  <a:close/>
                </a:path>
                <a:path w="148590" h="21590">
                  <a:moveTo>
                    <a:pt x="63373" y="17297"/>
                  </a:moveTo>
                  <a:lnTo>
                    <a:pt x="62268" y="16243"/>
                  </a:lnTo>
                  <a:lnTo>
                    <a:pt x="60464" y="16243"/>
                  </a:lnTo>
                  <a:lnTo>
                    <a:pt x="59563" y="16243"/>
                  </a:lnTo>
                  <a:lnTo>
                    <a:pt x="57759" y="16243"/>
                  </a:lnTo>
                  <a:lnTo>
                    <a:pt x="56654" y="17297"/>
                  </a:lnTo>
                  <a:lnTo>
                    <a:pt x="56654" y="19913"/>
                  </a:lnTo>
                  <a:lnTo>
                    <a:pt x="57759" y="20967"/>
                  </a:lnTo>
                  <a:lnTo>
                    <a:pt x="59563" y="20967"/>
                  </a:lnTo>
                  <a:lnTo>
                    <a:pt x="60464" y="20967"/>
                  </a:lnTo>
                  <a:lnTo>
                    <a:pt x="62268" y="20967"/>
                  </a:lnTo>
                  <a:lnTo>
                    <a:pt x="63373" y="19913"/>
                  </a:lnTo>
                  <a:lnTo>
                    <a:pt x="63373" y="18605"/>
                  </a:lnTo>
                  <a:lnTo>
                    <a:pt x="63373" y="17297"/>
                  </a:lnTo>
                  <a:close/>
                </a:path>
                <a:path w="148590" h="21590">
                  <a:moveTo>
                    <a:pt x="63373" y="1054"/>
                  </a:moveTo>
                  <a:lnTo>
                    <a:pt x="62268" y="0"/>
                  </a:lnTo>
                  <a:lnTo>
                    <a:pt x="60464" y="0"/>
                  </a:lnTo>
                  <a:lnTo>
                    <a:pt x="59563" y="0"/>
                  </a:lnTo>
                  <a:lnTo>
                    <a:pt x="57759" y="0"/>
                  </a:lnTo>
                  <a:lnTo>
                    <a:pt x="56654" y="1054"/>
                  </a:lnTo>
                  <a:lnTo>
                    <a:pt x="56654" y="3670"/>
                  </a:lnTo>
                  <a:lnTo>
                    <a:pt x="57759" y="4724"/>
                  </a:lnTo>
                  <a:lnTo>
                    <a:pt x="59563" y="4724"/>
                  </a:lnTo>
                  <a:lnTo>
                    <a:pt x="60464" y="4724"/>
                  </a:lnTo>
                  <a:lnTo>
                    <a:pt x="62268" y="4724"/>
                  </a:lnTo>
                  <a:lnTo>
                    <a:pt x="63373" y="3670"/>
                  </a:lnTo>
                  <a:lnTo>
                    <a:pt x="63373" y="2362"/>
                  </a:lnTo>
                  <a:lnTo>
                    <a:pt x="63373" y="1054"/>
                  </a:lnTo>
                  <a:close/>
                </a:path>
                <a:path w="148590" h="21590">
                  <a:moveTo>
                    <a:pt x="67195" y="9182"/>
                  </a:moveTo>
                  <a:lnTo>
                    <a:pt x="66090" y="8128"/>
                  </a:lnTo>
                  <a:lnTo>
                    <a:pt x="63385" y="8128"/>
                  </a:lnTo>
                  <a:lnTo>
                    <a:pt x="62280" y="9182"/>
                  </a:lnTo>
                  <a:lnTo>
                    <a:pt x="62280" y="11798"/>
                  </a:lnTo>
                  <a:lnTo>
                    <a:pt x="63385" y="12852"/>
                  </a:lnTo>
                  <a:lnTo>
                    <a:pt x="66090" y="12852"/>
                  </a:lnTo>
                  <a:lnTo>
                    <a:pt x="67195" y="11798"/>
                  </a:lnTo>
                  <a:lnTo>
                    <a:pt x="67195" y="10490"/>
                  </a:lnTo>
                  <a:lnTo>
                    <a:pt x="67195" y="9182"/>
                  </a:lnTo>
                  <a:close/>
                </a:path>
                <a:path w="148590" h="21590">
                  <a:moveTo>
                    <a:pt x="72821" y="17297"/>
                  </a:moveTo>
                  <a:lnTo>
                    <a:pt x="71716" y="16243"/>
                  </a:lnTo>
                  <a:lnTo>
                    <a:pt x="69913" y="16243"/>
                  </a:lnTo>
                  <a:lnTo>
                    <a:pt x="69011" y="16243"/>
                  </a:lnTo>
                  <a:lnTo>
                    <a:pt x="67208" y="16243"/>
                  </a:lnTo>
                  <a:lnTo>
                    <a:pt x="66103" y="17297"/>
                  </a:lnTo>
                  <a:lnTo>
                    <a:pt x="66103" y="19913"/>
                  </a:lnTo>
                  <a:lnTo>
                    <a:pt x="67208" y="20967"/>
                  </a:lnTo>
                  <a:lnTo>
                    <a:pt x="69011" y="20967"/>
                  </a:lnTo>
                  <a:lnTo>
                    <a:pt x="69913" y="20967"/>
                  </a:lnTo>
                  <a:lnTo>
                    <a:pt x="71716" y="20967"/>
                  </a:lnTo>
                  <a:lnTo>
                    <a:pt x="72821" y="19913"/>
                  </a:lnTo>
                  <a:lnTo>
                    <a:pt x="72821" y="18605"/>
                  </a:lnTo>
                  <a:lnTo>
                    <a:pt x="72821" y="17297"/>
                  </a:lnTo>
                  <a:close/>
                </a:path>
                <a:path w="148590" h="21590">
                  <a:moveTo>
                    <a:pt x="72821" y="1054"/>
                  </a:moveTo>
                  <a:lnTo>
                    <a:pt x="71716" y="0"/>
                  </a:lnTo>
                  <a:lnTo>
                    <a:pt x="69913" y="0"/>
                  </a:lnTo>
                  <a:lnTo>
                    <a:pt x="69011" y="0"/>
                  </a:lnTo>
                  <a:lnTo>
                    <a:pt x="67208" y="0"/>
                  </a:lnTo>
                  <a:lnTo>
                    <a:pt x="66103" y="1054"/>
                  </a:lnTo>
                  <a:lnTo>
                    <a:pt x="66103" y="3670"/>
                  </a:lnTo>
                  <a:lnTo>
                    <a:pt x="67208" y="4724"/>
                  </a:lnTo>
                  <a:lnTo>
                    <a:pt x="69011" y="4724"/>
                  </a:lnTo>
                  <a:lnTo>
                    <a:pt x="69913" y="4724"/>
                  </a:lnTo>
                  <a:lnTo>
                    <a:pt x="71716" y="4724"/>
                  </a:lnTo>
                  <a:lnTo>
                    <a:pt x="72821" y="3670"/>
                  </a:lnTo>
                  <a:lnTo>
                    <a:pt x="72821" y="2362"/>
                  </a:lnTo>
                  <a:lnTo>
                    <a:pt x="72821" y="1054"/>
                  </a:lnTo>
                  <a:close/>
                </a:path>
                <a:path w="148590" h="21590">
                  <a:moveTo>
                    <a:pt x="76631" y="9182"/>
                  </a:moveTo>
                  <a:lnTo>
                    <a:pt x="75526" y="8128"/>
                  </a:lnTo>
                  <a:lnTo>
                    <a:pt x="72821" y="8128"/>
                  </a:lnTo>
                  <a:lnTo>
                    <a:pt x="71716" y="9182"/>
                  </a:lnTo>
                  <a:lnTo>
                    <a:pt x="71716" y="11798"/>
                  </a:lnTo>
                  <a:lnTo>
                    <a:pt x="72821" y="12852"/>
                  </a:lnTo>
                  <a:lnTo>
                    <a:pt x="75526" y="12852"/>
                  </a:lnTo>
                  <a:lnTo>
                    <a:pt x="76631" y="11798"/>
                  </a:lnTo>
                  <a:lnTo>
                    <a:pt x="76631" y="10490"/>
                  </a:lnTo>
                  <a:lnTo>
                    <a:pt x="76631" y="9182"/>
                  </a:lnTo>
                  <a:close/>
                </a:path>
                <a:path w="148590" h="21590">
                  <a:moveTo>
                    <a:pt x="82257" y="17297"/>
                  </a:moveTo>
                  <a:lnTo>
                    <a:pt x="81153" y="16243"/>
                  </a:lnTo>
                  <a:lnTo>
                    <a:pt x="79349" y="16243"/>
                  </a:lnTo>
                  <a:lnTo>
                    <a:pt x="78447" y="16243"/>
                  </a:lnTo>
                  <a:lnTo>
                    <a:pt x="76644" y="16243"/>
                  </a:lnTo>
                  <a:lnTo>
                    <a:pt x="75539" y="17297"/>
                  </a:lnTo>
                  <a:lnTo>
                    <a:pt x="75539" y="19913"/>
                  </a:lnTo>
                  <a:lnTo>
                    <a:pt x="76644" y="20967"/>
                  </a:lnTo>
                  <a:lnTo>
                    <a:pt x="78447" y="20967"/>
                  </a:lnTo>
                  <a:lnTo>
                    <a:pt x="79349" y="20967"/>
                  </a:lnTo>
                  <a:lnTo>
                    <a:pt x="81153" y="20967"/>
                  </a:lnTo>
                  <a:lnTo>
                    <a:pt x="82257" y="19913"/>
                  </a:lnTo>
                  <a:lnTo>
                    <a:pt x="82257" y="18605"/>
                  </a:lnTo>
                  <a:lnTo>
                    <a:pt x="82257" y="17297"/>
                  </a:lnTo>
                  <a:close/>
                </a:path>
                <a:path w="148590" h="21590">
                  <a:moveTo>
                    <a:pt x="82257" y="1054"/>
                  </a:moveTo>
                  <a:lnTo>
                    <a:pt x="81153" y="0"/>
                  </a:lnTo>
                  <a:lnTo>
                    <a:pt x="79349" y="0"/>
                  </a:lnTo>
                  <a:lnTo>
                    <a:pt x="78447" y="0"/>
                  </a:lnTo>
                  <a:lnTo>
                    <a:pt x="76644" y="0"/>
                  </a:lnTo>
                  <a:lnTo>
                    <a:pt x="75539" y="1054"/>
                  </a:lnTo>
                  <a:lnTo>
                    <a:pt x="75539" y="3670"/>
                  </a:lnTo>
                  <a:lnTo>
                    <a:pt x="76644" y="4724"/>
                  </a:lnTo>
                  <a:lnTo>
                    <a:pt x="78447" y="4724"/>
                  </a:lnTo>
                  <a:lnTo>
                    <a:pt x="79349" y="4724"/>
                  </a:lnTo>
                  <a:lnTo>
                    <a:pt x="81153" y="4724"/>
                  </a:lnTo>
                  <a:lnTo>
                    <a:pt x="82257" y="3670"/>
                  </a:lnTo>
                  <a:lnTo>
                    <a:pt x="82257" y="2362"/>
                  </a:lnTo>
                  <a:lnTo>
                    <a:pt x="82257" y="1054"/>
                  </a:lnTo>
                  <a:close/>
                </a:path>
                <a:path w="148590" h="21590">
                  <a:moveTo>
                    <a:pt x="86080" y="9182"/>
                  </a:moveTo>
                  <a:lnTo>
                    <a:pt x="84975" y="8128"/>
                  </a:lnTo>
                  <a:lnTo>
                    <a:pt x="82270" y="8128"/>
                  </a:lnTo>
                  <a:lnTo>
                    <a:pt x="81165" y="9182"/>
                  </a:lnTo>
                  <a:lnTo>
                    <a:pt x="81165" y="11798"/>
                  </a:lnTo>
                  <a:lnTo>
                    <a:pt x="82270" y="12852"/>
                  </a:lnTo>
                  <a:lnTo>
                    <a:pt x="84975" y="12852"/>
                  </a:lnTo>
                  <a:lnTo>
                    <a:pt x="86080" y="11798"/>
                  </a:lnTo>
                  <a:lnTo>
                    <a:pt x="86080" y="10490"/>
                  </a:lnTo>
                  <a:lnTo>
                    <a:pt x="86080" y="9182"/>
                  </a:lnTo>
                  <a:close/>
                </a:path>
                <a:path w="148590" h="21590">
                  <a:moveTo>
                    <a:pt x="91706" y="17297"/>
                  </a:moveTo>
                  <a:lnTo>
                    <a:pt x="90601" y="16243"/>
                  </a:lnTo>
                  <a:lnTo>
                    <a:pt x="88798" y="16243"/>
                  </a:lnTo>
                  <a:lnTo>
                    <a:pt x="87896" y="16243"/>
                  </a:lnTo>
                  <a:lnTo>
                    <a:pt x="86093" y="16243"/>
                  </a:lnTo>
                  <a:lnTo>
                    <a:pt x="84988" y="17297"/>
                  </a:lnTo>
                  <a:lnTo>
                    <a:pt x="84988" y="19913"/>
                  </a:lnTo>
                  <a:lnTo>
                    <a:pt x="86093" y="20967"/>
                  </a:lnTo>
                  <a:lnTo>
                    <a:pt x="87896" y="20967"/>
                  </a:lnTo>
                  <a:lnTo>
                    <a:pt x="88798" y="20967"/>
                  </a:lnTo>
                  <a:lnTo>
                    <a:pt x="90601" y="20967"/>
                  </a:lnTo>
                  <a:lnTo>
                    <a:pt x="91706" y="19913"/>
                  </a:lnTo>
                  <a:lnTo>
                    <a:pt x="91706" y="18605"/>
                  </a:lnTo>
                  <a:lnTo>
                    <a:pt x="91706" y="17297"/>
                  </a:lnTo>
                  <a:close/>
                </a:path>
                <a:path w="148590" h="21590">
                  <a:moveTo>
                    <a:pt x="91706" y="1054"/>
                  </a:moveTo>
                  <a:lnTo>
                    <a:pt x="90601" y="0"/>
                  </a:lnTo>
                  <a:lnTo>
                    <a:pt x="88798" y="0"/>
                  </a:lnTo>
                  <a:lnTo>
                    <a:pt x="87896" y="0"/>
                  </a:lnTo>
                  <a:lnTo>
                    <a:pt x="86093" y="0"/>
                  </a:lnTo>
                  <a:lnTo>
                    <a:pt x="84988" y="1054"/>
                  </a:lnTo>
                  <a:lnTo>
                    <a:pt x="84988" y="3670"/>
                  </a:lnTo>
                  <a:lnTo>
                    <a:pt x="86093" y="4724"/>
                  </a:lnTo>
                  <a:lnTo>
                    <a:pt x="87896" y="4724"/>
                  </a:lnTo>
                  <a:lnTo>
                    <a:pt x="88798" y="4724"/>
                  </a:lnTo>
                  <a:lnTo>
                    <a:pt x="90601" y="4724"/>
                  </a:lnTo>
                  <a:lnTo>
                    <a:pt x="91706" y="3670"/>
                  </a:lnTo>
                  <a:lnTo>
                    <a:pt x="91706" y="2362"/>
                  </a:lnTo>
                  <a:lnTo>
                    <a:pt x="91706" y="1054"/>
                  </a:lnTo>
                  <a:close/>
                </a:path>
                <a:path w="148590" h="21590">
                  <a:moveTo>
                    <a:pt x="95516" y="9182"/>
                  </a:moveTo>
                  <a:lnTo>
                    <a:pt x="94411" y="8128"/>
                  </a:lnTo>
                  <a:lnTo>
                    <a:pt x="91706" y="8128"/>
                  </a:lnTo>
                  <a:lnTo>
                    <a:pt x="90601" y="9182"/>
                  </a:lnTo>
                  <a:lnTo>
                    <a:pt x="90601" y="11798"/>
                  </a:lnTo>
                  <a:lnTo>
                    <a:pt x="91706" y="12852"/>
                  </a:lnTo>
                  <a:lnTo>
                    <a:pt x="94411" y="12852"/>
                  </a:lnTo>
                  <a:lnTo>
                    <a:pt x="95516" y="11798"/>
                  </a:lnTo>
                  <a:lnTo>
                    <a:pt x="95516" y="10490"/>
                  </a:lnTo>
                  <a:lnTo>
                    <a:pt x="95516" y="9182"/>
                  </a:lnTo>
                  <a:close/>
                </a:path>
                <a:path w="148590" h="21590">
                  <a:moveTo>
                    <a:pt x="101142" y="17297"/>
                  </a:moveTo>
                  <a:lnTo>
                    <a:pt x="100037" y="16243"/>
                  </a:lnTo>
                  <a:lnTo>
                    <a:pt x="98234" y="16243"/>
                  </a:lnTo>
                  <a:lnTo>
                    <a:pt x="97332" y="16243"/>
                  </a:lnTo>
                  <a:lnTo>
                    <a:pt x="95529" y="16243"/>
                  </a:lnTo>
                  <a:lnTo>
                    <a:pt x="94424" y="17297"/>
                  </a:lnTo>
                  <a:lnTo>
                    <a:pt x="94424" y="19913"/>
                  </a:lnTo>
                  <a:lnTo>
                    <a:pt x="95529" y="20967"/>
                  </a:lnTo>
                  <a:lnTo>
                    <a:pt x="97332" y="20967"/>
                  </a:lnTo>
                  <a:lnTo>
                    <a:pt x="98234" y="20967"/>
                  </a:lnTo>
                  <a:lnTo>
                    <a:pt x="100037" y="20967"/>
                  </a:lnTo>
                  <a:lnTo>
                    <a:pt x="101142" y="19913"/>
                  </a:lnTo>
                  <a:lnTo>
                    <a:pt x="101142" y="18605"/>
                  </a:lnTo>
                  <a:lnTo>
                    <a:pt x="101142" y="17297"/>
                  </a:lnTo>
                  <a:close/>
                </a:path>
                <a:path w="148590" h="21590">
                  <a:moveTo>
                    <a:pt x="101142" y="1054"/>
                  </a:moveTo>
                  <a:lnTo>
                    <a:pt x="100037" y="0"/>
                  </a:lnTo>
                  <a:lnTo>
                    <a:pt x="98234" y="0"/>
                  </a:lnTo>
                  <a:lnTo>
                    <a:pt x="97332" y="0"/>
                  </a:lnTo>
                  <a:lnTo>
                    <a:pt x="95529" y="0"/>
                  </a:lnTo>
                  <a:lnTo>
                    <a:pt x="94424" y="1054"/>
                  </a:lnTo>
                  <a:lnTo>
                    <a:pt x="94424" y="3670"/>
                  </a:lnTo>
                  <a:lnTo>
                    <a:pt x="95529" y="4724"/>
                  </a:lnTo>
                  <a:lnTo>
                    <a:pt x="97332" y="4724"/>
                  </a:lnTo>
                  <a:lnTo>
                    <a:pt x="98234" y="4724"/>
                  </a:lnTo>
                  <a:lnTo>
                    <a:pt x="100037" y="4724"/>
                  </a:lnTo>
                  <a:lnTo>
                    <a:pt x="101142" y="3670"/>
                  </a:lnTo>
                  <a:lnTo>
                    <a:pt x="101142" y="2362"/>
                  </a:lnTo>
                  <a:lnTo>
                    <a:pt x="101142" y="1054"/>
                  </a:lnTo>
                  <a:close/>
                </a:path>
                <a:path w="148590" h="21590">
                  <a:moveTo>
                    <a:pt x="104965" y="9182"/>
                  </a:moveTo>
                  <a:lnTo>
                    <a:pt x="103860" y="8128"/>
                  </a:lnTo>
                  <a:lnTo>
                    <a:pt x="101155" y="8128"/>
                  </a:lnTo>
                  <a:lnTo>
                    <a:pt x="100050" y="9182"/>
                  </a:lnTo>
                  <a:lnTo>
                    <a:pt x="100050" y="11798"/>
                  </a:lnTo>
                  <a:lnTo>
                    <a:pt x="101155" y="12852"/>
                  </a:lnTo>
                  <a:lnTo>
                    <a:pt x="103860" y="12852"/>
                  </a:lnTo>
                  <a:lnTo>
                    <a:pt x="104965" y="11798"/>
                  </a:lnTo>
                  <a:lnTo>
                    <a:pt x="104965" y="10490"/>
                  </a:lnTo>
                  <a:lnTo>
                    <a:pt x="104965" y="9182"/>
                  </a:lnTo>
                  <a:close/>
                </a:path>
                <a:path w="148590" h="21590">
                  <a:moveTo>
                    <a:pt x="110591" y="17297"/>
                  </a:moveTo>
                  <a:lnTo>
                    <a:pt x="109486" y="16243"/>
                  </a:lnTo>
                  <a:lnTo>
                    <a:pt x="107683" y="16243"/>
                  </a:lnTo>
                  <a:lnTo>
                    <a:pt x="106781" y="16243"/>
                  </a:lnTo>
                  <a:lnTo>
                    <a:pt x="104978" y="16243"/>
                  </a:lnTo>
                  <a:lnTo>
                    <a:pt x="103873" y="17297"/>
                  </a:lnTo>
                  <a:lnTo>
                    <a:pt x="103873" y="19913"/>
                  </a:lnTo>
                  <a:lnTo>
                    <a:pt x="104978" y="20967"/>
                  </a:lnTo>
                  <a:lnTo>
                    <a:pt x="106781" y="20967"/>
                  </a:lnTo>
                  <a:lnTo>
                    <a:pt x="107683" y="20967"/>
                  </a:lnTo>
                  <a:lnTo>
                    <a:pt x="109486" y="20967"/>
                  </a:lnTo>
                  <a:lnTo>
                    <a:pt x="110591" y="19913"/>
                  </a:lnTo>
                  <a:lnTo>
                    <a:pt x="110591" y="18605"/>
                  </a:lnTo>
                  <a:lnTo>
                    <a:pt x="110591" y="17297"/>
                  </a:lnTo>
                  <a:close/>
                </a:path>
                <a:path w="148590" h="21590">
                  <a:moveTo>
                    <a:pt x="110591" y="1054"/>
                  </a:moveTo>
                  <a:lnTo>
                    <a:pt x="109486" y="0"/>
                  </a:lnTo>
                  <a:lnTo>
                    <a:pt x="107683" y="0"/>
                  </a:lnTo>
                  <a:lnTo>
                    <a:pt x="106781" y="0"/>
                  </a:lnTo>
                  <a:lnTo>
                    <a:pt x="104978" y="0"/>
                  </a:lnTo>
                  <a:lnTo>
                    <a:pt x="103873" y="1054"/>
                  </a:lnTo>
                  <a:lnTo>
                    <a:pt x="103873" y="3670"/>
                  </a:lnTo>
                  <a:lnTo>
                    <a:pt x="104978" y="4724"/>
                  </a:lnTo>
                  <a:lnTo>
                    <a:pt x="106781" y="4724"/>
                  </a:lnTo>
                  <a:lnTo>
                    <a:pt x="107683" y="4724"/>
                  </a:lnTo>
                  <a:lnTo>
                    <a:pt x="109486" y="4724"/>
                  </a:lnTo>
                  <a:lnTo>
                    <a:pt x="110591" y="3670"/>
                  </a:lnTo>
                  <a:lnTo>
                    <a:pt x="110591" y="2362"/>
                  </a:lnTo>
                  <a:lnTo>
                    <a:pt x="110591" y="1054"/>
                  </a:lnTo>
                  <a:close/>
                </a:path>
                <a:path w="148590" h="21590">
                  <a:moveTo>
                    <a:pt x="114414" y="9182"/>
                  </a:moveTo>
                  <a:lnTo>
                    <a:pt x="113309" y="8128"/>
                  </a:lnTo>
                  <a:lnTo>
                    <a:pt x="110604" y="8128"/>
                  </a:lnTo>
                  <a:lnTo>
                    <a:pt x="109499" y="9182"/>
                  </a:lnTo>
                  <a:lnTo>
                    <a:pt x="109499" y="11798"/>
                  </a:lnTo>
                  <a:lnTo>
                    <a:pt x="110604" y="12852"/>
                  </a:lnTo>
                  <a:lnTo>
                    <a:pt x="113309" y="12852"/>
                  </a:lnTo>
                  <a:lnTo>
                    <a:pt x="114414" y="11798"/>
                  </a:lnTo>
                  <a:lnTo>
                    <a:pt x="114414" y="10490"/>
                  </a:lnTo>
                  <a:lnTo>
                    <a:pt x="114414" y="9182"/>
                  </a:lnTo>
                  <a:close/>
                </a:path>
                <a:path w="148590" h="21590">
                  <a:moveTo>
                    <a:pt x="120027" y="17297"/>
                  </a:moveTo>
                  <a:lnTo>
                    <a:pt x="118922" y="16243"/>
                  </a:lnTo>
                  <a:lnTo>
                    <a:pt x="117119" y="16243"/>
                  </a:lnTo>
                  <a:lnTo>
                    <a:pt x="116217" y="16243"/>
                  </a:lnTo>
                  <a:lnTo>
                    <a:pt x="114414" y="16243"/>
                  </a:lnTo>
                  <a:lnTo>
                    <a:pt x="113309" y="17297"/>
                  </a:lnTo>
                  <a:lnTo>
                    <a:pt x="113309" y="19913"/>
                  </a:lnTo>
                  <a:lnTo>
                    <a:pt x="114414" y="20967"/>
                  </a:lnTo>
                  <a:lnTo>
                    <a:pt x="116217" y="20967"/>
                  </a:lnTo>
                  <a:lnTo>
                    <a:pt x="117119" y="20967"/>
                  </a:lnTo>
                  <a:lnTo>
                    <a:pt x="118922" y="20967"/>
                  </a:lnTo>
                  <a:lnTo>
                    <a:pt x="120027" y="19913"/>
                  </a:lnTo>
                  <a:lnTo>
                    <a:pt x="120027" y="18605"/>
                  </a:lnTo>
                  <a:lnTo>
                    <a:pt x="120027" y="17297"/>
                  </a:lnTo>
                  <a:close/>
                </a:path>
                <a:path w="148590" h="21590">
                  <a:moveTo>
                    <a:pt x="120027" y="1054"/>
                  </a:moveTo>
                  <a:lnTo>
                    <a:pt x="118922" y="0"/>
                  </a:lnTo>
                  <a:lnTo>
                    <a:pt x="117119" y="0"/>
                  </a:lnTo>
                  <a:lnTo>
                    <a:pt x="116217" y="0"/>
                  </a:lnTo>
                  <a:lnTo>
                    <a:pt x="114414" y="0"/>
                  </a:lnTo>
                  <a:lnTo>
                    <a:pt x="113309" y="1054"/>
                  </a:lnTo>
                  <a:lnTo>
                    <a:pt x="113309" y="3670"/>
                  </a:lnTo>
                  <a:lnTo>
                    <a:pt x="114414" y="4724"/>
                  </a:lnTo>
                  <a:lnTo>
                    <a:pt x="116217" y="4724"/>
                  </a:lnTo>
                  <a:lnTo>
                    <a:pt x="117119" y="4724"/>
                  </a:lnTo>
                  <a:lnTo>
                    <a:pt x="118922" y="4724"/>
                  </a:lnTo>
                  <a:lnTo>
                    <a:pt x="120027" y="3670"/>
                  </a:lnTo>
                  <a:lnTo>
                    <a:pt x="120027" y="2362"/>
                  </a:lnTo>
                  <a:lnTo>
                    <a:pt x="120027" y="1054"/>
                  </a:lnTo>
                  <a:close/>
                </a:path>
                <a:path w="148590" h="21590">
                  <a:moveTo>
                    <a:pt x="123850" y="9182"/>
                  </a:moveTo>
                  <a:lnTo>
                    <a:pt x="122745" y="8128"/>
                  </a:lnTo>
                  <a:lnTo>
                    <a:pt x="120040" y="8128"/>
                  </a:lnTo>
                  <a:lnTo>
                    <a:pt x="118935" y="9182"/>
                  </a:lnTo>
                  <a:lnTo>
                    <a:pt x="118935" y="11798"/>
                  </a:lnTo>
                  <a:lnTo>
                    <a:pt x="120040" y="12852"/>
                  </a:lnTo>
                  <a:lnTo>
                    <a:pt x="122745" y="12852"/>
                  </a:lnTo>
                  <a:lnTo>
                    <a:pt x="123850" y="11798"/>
                  </a:lnTo>
                  <a:lnTo>
                    <a:pt x="123850" y="10490"/>
                  </a:lnTo>
                  <a:lnTo>
                    <a:pt x="123850" y="9182"/>
                  </a:lnTo>
                  <a:close/>
                </a:path>
                <a:path w="148590" h="21590">
                  <a:moveTo>
                    <a:pt x="129476" y="17297"/>
                  </a:moveTo>
                  <a:lnTo>
                    <a:pt x="128371" y="16243"/>
                  </a:lnTo>
                  <a:lnTo>
                    <a:pt x="126568" y="16243"/>
                  </a:lnTo>
                  <a:lnTo>
                    <a:pt x="125666" y="16243"/>
                  </a:lnTo>
                  <a:lnTo>
                    <a:pt x="123863" y="16243"/>
                  </a:lnTo>
                  <a:lnTo>
                    <a:pt x="122758" y="17297"/>
                  </a:lnTo>
                  <a:lnTo>
                    <a:pt x="122758" y="19913"/>
                  </a:lnTo>
                  <a:lnTo>
                    <a:pt x="123863" y="20967"/>
                  </a:lnTo>
                  <a:lnTo>
                    <a:pt x="125666" y="20967"/>
                  </a:lnTo>
                  <a:lnTo>
                    <a:pt x="126568" y="20967"/>
                  </a:lnTo>
                  <a:lnTo>
                    <a:pt x="128371" y="20967"/>
                  </a:lnTo>
                  <a:lnTo>
                    <a:pt x="129476" y="19913"/>
                  </a:lnTo>
                  <a:lnTo>
                    <a:pt x="129476" y="18605"/>
                  </a:lnTo>
                  <a:lnTo>
                    <a:pt x="129476" y="17297"/>
                  </a:lnTo>
                  <a:close/>
                </a:path>
                <a:path w="148590" h="21590">
                  <a:moveTo>
                    <a:pt x="129476" y="1054"/>
                  </a:moveTo>
                  <a:lnTo>
                    <a:pt x="128371" y="0"/>
                  </a:lnTo>
                  <a:lnTo>
                    <a:pt x="126568" y="0"/>
                  </a:lnTo>
                  <a:lnTo>
                    <a:pt x="125666" y="0"/>
                  </a:lnTo>
                  <a:lnTo>
                    <a:pt x="123863" y="0"/>
                  </a:lnTo>
                  <a:lnTo>
                    <a:pt x="122758" y="1054"/>
                  </a:lnTo>
                  <a:lnTo>
                    <a:pt x="122758" y="3670"/>
                  </a:lnTo>
                  <a:lnTo>
                    <a:pt x="123863" y="4724"/>
                  </a:lnTo>
                  <a:lnTo>
                    <a:pt x="125666" y="4724"/>
                  </a:lnTo>
                  <a:lnTo>
                    <a:pt x="126568" y="4724"/>
                  </a:lnTo>
                  <a:lnTo>
                    <a:pt x="128371" y="4724"/>
                  </a:lnTo>
                  <a:lnTo>
                    <a:pt x="129476" y="3670"/>
                  </a:lnTo>
                  <a:lnTo>
                    <a:pt x="129476" y="2362"/>
                  </a:lnTo>
                  <a:lnTo>
                    <a:pt x="129476" y="1054"/>
                  </a:lnTo>
                  <a:close/>
                </a:path>
                <a:path w="148590" h="21590">
                  <a:moveTo>
                    <a:pt x="133299" y="9182"/>
                  </a:moveTo>
                  <a:lnTo>
                    <a:pt x="132194" y="8128"/>
                  </a:lnTo>
                  <a:lnTo>
                    <a:pt x="129489" y="8128"/>
                  </a:lnTo>
                  <a:lnTo>
                    <a:pt x="128384" y="9182"/>
                  </a:lnTo>
                  <a:lnTo>
                    <a:pt x="128384" y="11798"/>
                  </a:lnTo>
                  <a:lnTo>
                    <a:pt x="129489" y="12852"/>
                  </a:lnTo>
                  <a:lnTo>
                    <a:pt x="132194" y="12852"/>
                  </a:lnTo>
                  <a:lnTo>
                    <a:pt x="133299" y="11798"/>
                  </a:lnTo>
                  <a:lnTo>
                    <a:pt x="133299" y="10490"/>
                  </a:lnTo>
                  <a:lnTo>
                    <a:pt x="133299" y="9182"/>
                  </a:lnTo>
                  <a:close/>
                </a:path>
                <a:path w="148590" h="21590">
                  <a:moveTo>
                    <a:pt x="138912" y="17297"/>
                  </a:moveTo>
                  <a:lnTo>
                    <a:pt x="137807" y="16243"/>
                  </a:lnTo>
                  <a:lnTo>
                    <a:pt x="135102" y="16243"/>
                  </a:lnTo>
                  <a:lnTo>
                    <a:pt x="133997" y="17297"/>
                  </a:lnTo>
                  <a:lnTo>
                    <a:pt x="133997" y="19913"/>
                  </a:lnTo>
                  <a:lnTo>
                    <a:pt x="135102" y="20967"/>
                  </a:lnTo>
                  <a:lnTo>
                    <a:pt x="137807" y="20967"/>
                  </a:lnTo>
                  <a:lnTo>
                    <a:pt x="138912" y="19913"/>
                  </a:lnTo>
                  <a:lnTo>
                    <a:pt x="138912" y="18605"/>
                  </a:lnTo>
                  <a:lnTo>
                    <a:pt x="138912" y="17297"/>
                  </a:lnTo>
                  <a:close/>
                </a:path>
                <a:path w="148590" h="21590">
                  <a:moveTo>
                    <a:pt x="138912" y="1054"/>
                  </a:moveTo>
                  <a:lnTo>
                    <a:pt x="137807" y="0"/>
                  </a:lnTo>
                  <a:lnTo>
                    <a:pt x="135102" y="0"/>
                  </a:lnTo>
                  <a:lnTo>
                    <a:pt x="133997" y="1054"/>
                  </a:lnTo>
                  <a:lnTo>
                    <a:pt x="133997" y="3670"/>
                  </a:lnTo>
                  <a:lnTo>
                    <a:pt x="135102" y="4724"/>
                  </a:lnTo>
                  <a:lnTo>
                    <a:pt x="137807" y="4724"/>
                  </a:lnTo>
                  <a:lnTo>
                    <a:pt x="138912" y="3670"/>
                  </a:lnTo>
                  <a:lnTo>
                    <a:pt x="138912" y="2362"/>
                  </a:lnTo>
                  <a:lnTo>
                    <a:pt x="138912" y="1054"/>
                  </a:lnTo>
                  <a:close/>
                </a:path>
                <a:path w="148590" h="21590">
                  <a:moveTo>
                    <a:pt x="148361" y="17297"/>
                  </a:moveTo>
                  <a:lnTo>
                    <a:pt x="147256" y="16243"/>
                  </a:lnTo>
                  <a:lnTo>
                    <a:pt x="144551" y="16243"/>
                  </a:lnTo>
                  <a:lnTo>
                    <a:pt x="143446" y="17297"/>
                  </a:lnTo>
                  <a:lnTo>
                    <a:pt x="143446" y="19913"/>
                  </a:lnTo>
                  <a:lnTo>
                    <a:pt x="144551" y="20967"/>
                  </a:lnTo>
                  <a:lnTo>
                    <a:pt x="147256" y="20967"/>
                  </a:lnTo>
                  <a:lnTo>
                    <a:pt x="148361" y="19913"/>
                  </a:lnTo>
                  <a:lnTo>
                    <a:pt x="148361" y="18605"/>
                  </a:lnTo>
                  <a:lnTo>
                    <a:pt x="148361" y="17297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46557" y="7148956"/>
              <a:ext cx="266065" cy="35560"/>
            </a:xfrm>
            <a:custGeom>
              <a:avLst/>
              <a:gdLst/>
              <a:ahLst/>
              <a:cxnLst/>
              <a:rect l="l" t="t" r="r" b="b"/>
              <a:pathLst>
                <a:path w="266065" h="35559">
                  <a:moveTo>
                    <a:pt x="4914" y="9182"/>
                  </a:moveTo>
                  <a:lnTo>
                    <a:pt x="3810" y="8128"/>
                  </a:lnTo>
                  <a:lnTo>
                    <a:pt x="1104" y="8128"/>
                  </a:lnTo>
                  <a:lnTo>
                    <a:pt x="0" y="9182"/>
                  </a:lnTo>
                  <a:lnTo>
                    <a:pt x="0" y="11798"/>
                  </a:lnTo>
                  <a:lnTo>
                    <a:pt x="1104" y="12852"/>
                  </a:lnTo>
                  <a:lnTo>
                    <a:pt x="3810" y="12852"/>
                  </a:lnTo>
                  <a:lnTo>
                    <a:pt x="4914" y="11798"/>
                  </a:lnTo>
                  <a:lnTo>
                    <a:pt x="4914" y="10490"/>
                  </a:lnTo>
                  <a:lnTo>
                    <a:pt x="4914" y="9182"/>
                  </a:lnTo>
                  <a:close/>
                </a:path>
                <a:path w="266065" h="35559">
                  <a:moveTo>
                    <a:pt x="10541" y="17297"/>
                  </a:moveTo>
                  <a:lnTo>
                    <a:pt x="9436" y="16243"/>
                  </a:lnTo>
                  <a:lnTo>
                    <a:pt x="7632" y="16243"/>
                  </a:lnTo>
                  <a:lnTo>
                    <a:pt x="6731" y="16243"/>
                  </a:lnTo>
                  <a:lnTo>
                    <a:pt x="4927" y="16243"/>
                  </a:lnTo>
                  <a:lnTo>
                    <a:pt x="3822" y="17297"/>
                  </a:lnTo>
                  <a:lnTo>
                    <a:pt x="3822" y="19913"/>
                  </a:lnTo>
                  <a:lnTo>
                    <a:pt x="4927" y="20967"/>
                  </a:lnTo>
                  <a:lnTo>
                    <a:pt x="6731" y="20967"/>
                  </a:lnTo>
                  <a:lnTo>
                    <a:pt x="7632" y="20967"/>
                  </a:lnTo>
                  <a:lnTo>
                    <a:pt x="9436" y="20967"/>
                  </a:lnTo>
                  <a:lnTo>
                    <a:pt x="10541" y="19913"/>
                  </a:lnTo>
                  <a:lnTo>
                    <a:pt x="10541" y="18605"/>
                  </a:lnTo>
                  <a:lnTo>
                    <a:pt x="10541" y="17297"/>
                  </a:lnTo>
                  <a:close/>
                </a:path>
                <a:path w="266065" h="35559">
                  <a:moveTo>
                    <a:pt x="10541" y="1054"/>
                  </a:moveTo>
                  <a:lnTo>
                    <a:pt x="9436" y="0"/>
                  </a:lnTo>
                  <a:lnTo>
                    <a:pt x="7632" y="0"/>
                  </a:lnTo>
                  <a:lnTo>
                    <a:pt x="6731" y="0"/>
                  </a:lnTo>
                  <a:lnTo>
                    <a:pt x="4927" y="0"/>
                  </a:lnTo>
                  <a:lnTo>
                    <a:pt x="3822" y="1054"/>
                  </a:lnTo>
                  <a:lnTo>
                    <a:pt x="3822" y="3670"/>
                  </a:lnTo>
                  <a:lnTo>
                    <a:pt x="4927" y="4724"/>
                  </a:lnTo>
                  <a:lnTo>
                    <a:pt x="6731" y="4724"/>
                  </a:lnTo>
                  <a:lnTo>
                    <a:pt x="7632" y="4724"/>
                  </a:lnTo>
                  <a:lnTo>
                    <a:pt x="9436" y="4724"/>
                  </a:lnTo>
                  <a:lnTo>
                    <a:pt x="10541" y="3670"/>
                  </a:lnTo>
                  <a:lnTo>
                    <a:pt x="10541" y="2362"/>
                  </a:lnTo>
                  <a:lnTo>
                    <a:pt x="10541" y="1054"/>
                  </a:lnTo>
                  <a:close/>
                </a:path>
                <a:path w="266065" h="35559">
                  <a:moveTo>
                    <a:pt x="14351" y="9182"/>
                  </a:moveTo>
                  <a:lnTo>
                    <a:pt x="13246" y="8128"/>
                  </a:lnTo>
                  <a:lnTo>
                    <a:pt x="10541" y="8128"/>
                  </a:lnTo>
                  <a:lnTo>
                    <a:pt x="9436" y="9182"/>
                  </a:lnTo>
                  <a:lnTo>
                    <a:pt x="9436" y="11798"/>
                  </a:lnTo>
                  <a:lnTo>
                    <a:pt x="10541" y="12852"/>
                  </a:lnTo>
                  <a:lnTo>
                    <a:pt x="13246" y="12852"/>
                  </a:lnTo>
                  <a:lnTo>
                    <a:pt x="14351" y="11798"/>
                  </a:lnTo>
                  <a:lnTo>
                    <a:pt x="14351" y="10490"/>
                  </a:lnTo>
                  <a:lnTo>
                    <a:pt x="14351" y="9182"/>
                  </a:lnTo>
                  <a:close/>
                </a:path>
                <a:path w="266065" h="35559">
                  <a:moveTo>
                    <a:pt x="19977" y="17297"/>
                  </a:moveTo>
                  <a:lnTo>
                    <a:pt x="18872" y="16243"/>
                  </a:lnTo>
                  <a:lnTo>
                    <a:pt x="17068" y="16243"/>
                  </a:lnTo>
                  <a:lnTo>
                    <a:pt x="16167" y="16243"/>
                  </a:lnTo>
                  <a:lnTo>
                    <a:pt x="14363" y="16243"/>
                  </a:lnTo>
                  <a:lnTo>
                    <a:pt x="13258" y="17297"/>
                  </a:lnTo>
                  <a:lnTo>
                    <a:pt x="13258" y="19913"/>
                  </a:lnTo>
                  <a:lnTo>
                    <a:pt x="14363" y="20967"/>
                  </a:lnTo>
                  <a:lnTo>
                    <a:pt x="16167" y="20967"/>
                  </a:lnTo>
                  <a:lnTo>
                    <a:pt x="17068" y="20967"/>
                  </a:lnTo>
                  <a:lnTo>
                    <a:pt x="18872" y="20967"/>
                  </a:lnTo>
                  <a:lnTo>
                    <a:pt x="19977" y="19913"/>
                  </a:lnTo>
                  <a:lnTo>
                    <a:pt x="19977" y="18605"/>
                  </a:lnTo>
                  <a:lnTo>
                    <a:pt x="19977" y="17297"/>
                  </a:lnTo>
                  <a:close/>
                </a:path>
                <a:path w="266065" h="35559">
                  <a:moveTo>
                    <a:pt x="19977" y="1054"/>
                  </a:moveTo>
                  <a:lnTo>
                    <a:pt x="18872" y="0"/>
                  </a:lnTo>
                  <a:lnTo>
                    <a:pt x="17068" y="0"/>
                  </a:lnTo>
                  <a:lnTo>
                    <a:pt x="16167" y="0"/>
                  </a:lnTo>
                  <a:lnTo>
                    <a:pt x="14363" y="0"/>
                  </a:lnTo>
                  <a:lnTo>
                    <a:pt x="13258" y="1054"/>
                  </a:lnTo>
                  <a:lnTo>
                    <a:pt x="13258" y="3670"/>
                  </a:lnTo>
                  <a:lnTo>
                    <a:pt x="14363" y="4724"/>
                  </a:lnTo>
                  <a:lnTo>
                    <a:pt x="16167" y="4724"/>
                  </a:lnTo>
                  <a:lnTo>
                    <a:pt x="17068" y="4724"/>
                  </a:lnTo>
                  <a:lnTo>
                    <a:pt x="18872" y="4724"/>
                  </a:lnTo>
                  <a:lnTo>
                    <a:pt x="19977" y="3670"/>
                  </a:lnTo>
                  <a:lnTo>
                    <a:pt x="19977" y="2362"/>
                  </a:lnTo>
                  <a:lnTo>
                    <a:pt x="19977" y="1054"/>
                  </a:lnTo>
                  <a:close/>
                </a:path>
                <a:path w="266065" h="35559">
                  <a:moveTo>
                    <a:pt x="23799" y="9182"/>
                  </a:moveTo>
                  <a:lnTo>
                    <a:pt x="22694" y="8128"/>
                  </a:lnTo>
                  <a:lnTo>
                    <a:pt x="19989" y="8128"/>
                  </a:lnTo>
                  <a:lnTo>
                    <a:pt x="18884" y="9182"/>
                  </a:lnTo>
                  <a:lnTo>
                    <a:pt x="18884" y="11798"/>
                  </a:lnTo>
                  <a:lnTo>
                    <a:pt x="19989" y="12852"/>
                  </a:lnTo>
                  <a:lnTo>
                    <a:pt x="22694" y="12852"/>
                  </a:lnTo>
                  <a:lnTo>
                    <a:pt x="23799" y="11798"/>
                  </a:lnTo>
                  <a:lnTo>
                    <a:pt x="23799" y="10490"/>
                  </a:lnTo>
                  <a:lnTo>
                    <a:pt x="23799" y="9182"/>
                  </a:lnTo>
                  <a:close/>
                </a:path>
                <a:path w="266065" h="35559">
                  <a:moveTo>
                    <a:pt x="29425" y="17297"/>
                  </a:moveTo>
                  <a:lnTo>
                    <a:pt x="28321" y="16243"/>
                  </a:lnTo>
                  <a:lnTo>
                    <a:pt x="26517" y="16243"/>
                  </a:lnTo>
                  <a:lnTo>
                    <a:pt x="25615" y="16243"/>
                  </a:lnTo>
                  <a:lnTo>
                    <a:pt x="23812" y="16243"/>
                  </a:lnTo>
                  <a:lnTo>
                    <a:pt x="22707" y="17297"/>
                  </a:lnTo>
                  <a:lnTo>
                    <a:pt x="22707" y="19913"/>
                  </a:lnTo>
                  <a:lnTo>
                    <a:pt x="23812" y="20967"/>
                  </a:lnTo>
                  <a:lnTo>
                    <a:pt x="25615" y="20967"/>
                  </a:lnTo>
                  <a:lnTo>
                    <a:pt x="26517" y="20967"/>
                  </a:lnTo>
                  <a:lnTo>
                    <a:pt x="28321" y="20967"/>
                  </a:lnTo>
                  <a:lnTo>
                    <a:pt x="29425" y="19913"/>
                  </a:lnTo>
                  <a:lnTo>
                    <a:pt x="29425" y="18605"/>
                  </a:lnTo>
                  <a:lnTo>
                    <a:pt x="29425" y="17297"/>
                  </a:lnTo>
                  <a:close/>
                </a:path>
                <a:path w="266065" h="35559">
                  <a:moveTo>
                    <a:pt x="29425" y="1054"/>
                  </a:moveTo>
                  <a:lnTo>
                    <a:pt x="28321" y="0"/>
                  </a:lnTo>
                  <a:lnTo>
                    <a:pt x="26517" y="0"/>
                  </a:lnTo>
                  <a:lnTo>
                    <a:pt x="25615" y="0"/>
                  </a:lnTo>
                  <a:lnTo>
                    <a:pt x="23812" y="0"/>
                  </a:lnTo>
                  <a:lnTo>
                    <a:pt x="22707" y="1054"/>
                  </a:lnTo>
                  <a:lnTo>
                    <a:pt x="22707" y="3670"/>
                  </a:lnTo>
                  <a:lnTo>
                    <a:pt x="23812" y="4724"/>
                  </a:lnTo>
                  <a:lnTo>
                    <a:pt x="25615" y="4724"/>
                  </a:lnTo>
                  <a:lnTo>
                    <a:pt x="26517" y="4724"/>
                  </a:lnTo>
                  <a:lnTo>
                    <a:pt x="28321" y="4724"/>
                  </a:lnTo>
                  <a:lnTo>
                    <a:pt x="29425" y="3670"/>
                  </a:lnTo>
                  <a:lnTo>
                    <a:pt x="29425" y="2362"/>
                  </a:lnTo>
                  <a:lnTo>
                    <a:pt x="29425" y="1054"/>
                  </a:lnTo>
                  <a:close/>
                </a:path>
                <a:path w="266065" h="35559">
                  <a:moveTo>
                    <a:pt x="33235" y="9182"/>
                  </a:moveTo>
                  <a:lnTo>
                    <a:pt x="32131" y="8128"/>
                  </a:lnTo>
                  <a:lnTo>
                    <a:pt x="29425" y="8128"/>
                  </a:lnTo>
                  <a:lnTo>
                    <a:pt x="28321" y="9182"/>
                  </a:lnTo>
                  <a:lnTo>
                    <a:pt x="28321" y="11798"/>
                  </a:lnTo>
                  <a:lnTo>
                    <a:pt x="29425" y="12852"/>
                  </a:lnTo>
                  <a:lnTo>
                    <a:pt x="32131" y="12852"/>
                  </a:lnTo>
                  <a:lnTo>
                    <a:pt x="33235" y="11798"/>
                  </a:lnTo>
                  <a:lnTo>
                    <a:pt x="33235" y="10490"/>
                  </a:lnTo>
                  <a:lnTo>
                    <a:pt x="33235" y="9182"/>
                  </a:lnTo>
                  <a:close/>
                </a:path>
                <a:path w="266065" h="35559">
                  <a:moveTo>
                    <a:pt x="38862" y="17297"/>
                  </a:moveTo>
                  <a:lnTo>
                    <a:pt x="37757" y="16243"/>
                  </a:lnTo>
                  <a:lnTo>
                    <a:pt x="35953" y="16243"/>
                  </a:lnTo>
                  <a:lnTo>
                    <a:pt x="35052" y="16243"/>
                  </a:lnTo>
                  <a:lnTo>
                    <a:pt x="33248" y="16243"/>
                  </a:lnTo>
                  <a:lnTo>
                    <a:pt x="32143" y="17297"/>
                  </a:lnTo>
                  <a:lnTo>
                    <a:pt x="32143" y="19913"/>
                  </a:lnTo>
                  <a:lnTo>
                    <a:pt x="33248" y="20967"/>
                  </a:lnTo>
                  <a:lnTo>
                    <a:pt x="35052" y="20967"/>
                  </a:lnTo>
                  <a:lnTo>
                    <a:pt x="35953" y="20967"/>
                  </a:lnTo>
                  <a:lnTo>
                    <a:pt x="37757" y="20967"/>
                  </a:lnTo>
                  <a:lnTo>
                    <a:pt x="38862" y="19913"/>
                  </a:lnTo>
                  <a:lnTo>
                    <a:pt x="38862" y="18605"/>
                  </a:lnTo>
                  <a:lnTo>
                    <a:pt x="38862" y="17297"/>
                  </a:lnTo>
                  <a:close/>
                </a:path>
                <a:path w="266065" h="35559">
                  <a:moveTo>
                    <a:pt x="38862" y="1054"/>
                  </a:moveTo>
                  <a:lnTo>
                    <a:pt x="37757" y="0"/>
                  </a:lnTo>
                  <a:lnTo>
                    <a:pt x="35953" y="0"/>
                  </a:lnTo>
                  <a:lnTo>
                    <a:pt x="35052" y="0"/>
                  </a:lnTo>
                  <a:lnTo>
                    <a:pt x="33248" y="0"/>
                  </a:lnTo>
                  <a:lnTo>
                    <a:pt x="32143" y="1054"/>
                  </a:lnTo>
                  <a:lnTo>
                    <a:pt x="32143" y="3670"/>
                  </a:lnTo>
                  <a:lnTo>
                    <a:pt x="33248" y="4724"/>
                  </a:lnTo>
                  <a:lnTo>
                    <a:pt x="35052" y="4724"/>
                  </a:lnTo>
                  <a:lnTo>
                    <a:pt x="35953" y="4724"/>
                  </a:lnTo>
                  <a:lnTo>
                    <a:pt x="37757" y="4724"/>
                  </a:lnTo>
                  <a:lnTo>
                    <a:pt x="38862" y="3670"/>
                  </a:lnTo>
                  <a:lnTo>
                    <a:pt x="38862" y="2362"/>
                  </a:lnTo>
                  <a:lnTo>
                    <a:pt x="38862" y="1054"/>
                  </a:lnTo>
                  <a:close/>
                </a:path>
                <a:path w="266065" h="35559">
                  <a:moveTo>
                    <a:pt x="42684" y="9182"/>
                  </a:moveTo>
                  <a:lnTo>
                    <a:pt x="41579" y="8128"/>
                  </a:lnTo>
                  <a:lnTo>
                    <a:pt x="38874" y="8128"/>
                  </a:lnTo>
                  <a:lnTo>
                    <a:pt x="37769" y="9182"/>
                  </a:lnTo>
                  <a:lnTo>
                    <a:pt x="37769" y="11798"/>
                  </a:lnTo>
                  <a:lnTo>
                    <a:pt x="38874" y="12852"/>
                  </a:lnTo>
                  <a:lnTo>
                    <a:pt x="41579" y="12852"/>
                  </a:lnTo>
                  <a:lnTo>
                    <a:pt x="42684" y="11798"/>
                  </a:lnTo>
                  <a:lnTo>
                    <a:pt x="42684" y="10490"/>
                  </a:lnTo>
                  <a:lnTo>
                    <a:pt x="42684" y="9182"/>
                  </a:lnTo>
                  <a:close/>
                </a:path>
                <a:path w="266065" h="35559">
                  <a:moveTo>
                    <a:pt x="48310" y="17297"/>
                  </a:moveTo>
                  <a:lnTo>
                    <a:pt x="47205" y="16243"/>
                  </a:lnTo>
                  <a:lnTo>
                    <a:pt x="44500" y="16243"/>
                  </a:lnTo>
                  <a:lnTo>
                    <a:pt x="43395" y="17297"/>
                  </a:lnTo>
                  <a:lnTo>
                    <a:pt x="43395" y="19913"/>
                  </a:lnTo>
                  <a:lnTo>
                    <a:pt x="44500" y="20967"/>
                  </a:lnTo>
                  <a:lnTo>
                    <a:pt x="47205" y="20967"/>
                  </a:lnTo>
                  <a:lnTo>
                    <a:pt x="48310" y="19913"/>
                  </a:lnTo>
                  <a:lnTo>
                    <a:pt x="48310" y="18605"/>
                  </a:lnTo>
                  <a:lnTo>
                    <a:pt x="48310" y="17297"/>
                  </a:lnTo>
                  <a:close/>
                </a:path>
                <a:path w="266065" h="35559">
                  <a:moveTo>
                    <a:pt x="48310" y="1054"/>
                  </a:moveTo>
                  <a:lnTo>
                    <a:pt x="47205" y="0"/>
                  </a:lnTo>
                  <a:lnTo>
                    <a:pt x="44500" y="0"/>
                  </a:lnTo>
                  <a:lnTo>
                    <a:pt x="43395" y="1054"/>
                  </a:lnTo>
                  <a:lnTo>
                    <a:pt x="43395" y="3670"/>
                  </a:lnTo>
                  <a:lnTo>
                    <a:pt x="44500" y="4724"/>
                  </a:lnTo>
                  <a:lnTo>
                    <a:pt x="47205" y="4724"/>
                  </a:lnTo>
                  <a:lnTo>
                    <a:pt x="48310" y="3670"/>
                  </a:lnTo>
                  <a:lnTo>
                    <a:pt x="48310" y="2362"/>
                  </a:lnTo>
                  <a:lnTo>
                    <a:pt x="48310" y="1054"/>
                  </a:lnTo>
                  <a:close/>
                </a:path>
                <a:path w="266065" h="35559">
                  <a:moveTo>
                    <a:pt x="57746" y="17297"/>
                  </a:moveTo>
                  <a:lnTo>
                    <a:pt x="56642" y="16243"/>
                  </a:lnTo>
                  <a:lnTo>
                    <a:pt x="53936" y="16243"/>
                  </a:lnTo>
                  <a:lnTo>
                    <a:pt x="52832" y="17297"/>
                  </a:lnTo>
                  <a:lnTo>
                    <a:pt x="52832" y="19913"/>
                  </a:lnTo>
                  <a:lnTo>
                    <a:pt x="53936" y="20967"/>
                  </a:lnTo>
                  <a:lnTo>
                    <a:pt x="56642" y="20967"/>
                  </a:lnTo>
                  <a:lnTo>
                    <a:pt x="57746" y="19913"/>
                  </a:lnTo>
                  <a:lnTo>
                    <a:pt x="57746" y="18605"/>
                  </a:lnTo>
                  <a:lnTo>
                    <a:pt x="57746" y="17297"/>
                  </a:lnTo>
                  <a:close/>
                </a:path>
                <a:path w="266065" h="35559">
                  <a:moveTo>
                    <a:pt x="178701" y="31737"/>
                  </a:moveTo>
                  <a:lnTo>
                    <a:pt x="177596" y="30683"/>
                  </a:lnTo>
                  <a:lnTo>
                    <a:pt x="174891" y="30683"/>
                  </a:lnTo>
                  <a:lnTo>
                    <a:pt x="173786" y="31737"/>
                  </a:lnTo>
                  <a:lnTo>
                    <a:pt x="173786" y="34353"/>
                  </a:lnTo>
                  <a:lnTo>
                    <a:pt x="174891" y="35407"/>
                  </a:lnTo>
                  <a:lnTo>
                    <a:pt x="177596" y="35407"/>
                  </a:lnTo>
                  <a:lnTo>
                    <a:pt x="178701" y="34353"/>
                  </a:lnTo>
                  <a:lnTo>
                    <a:pt x="178701" y="33045"/>
                  </a:lnTo>
                  <a:lnTo>
                    <a:pt x="178701" y="31737"/>
                  </a:lnTo>
                  <a:close/>
                </a:path>
                <a:path w="266065" h="35559">
                  <a:moveTo>
                    <a:pt x="178701" y="15494"/>
                  </a:moveTo>
                  <a:lnTo>
                    <a:pt x="177596" y="14439"/>
                  </a:lnTo>
                  <a:lnTo>
                    <a:pt x="174891" y="14439"/>
                  </a:lnTo>
                  <a:lnTo>
                    <a:pt x="173786" y="15494"/>
                  </a:lnTo>
                  <a:lnTo>
                    <a:pt x="173786" y="18110"/>
                  </a:lnTo>
                  <a:lnTo>
                    <a:pt x="174891" y="19164"/>
                  </a:lnTo>
                  <a:lnTo>
                    <a:pt x="177596" y="19164"/>
                  </a:lnTo>
                  <a:lnTo>
                    <a:pt x="178701" y="18110"/>
                  </a:lnTo>
                  <a:lnTo>
                    <a:pt x="178701" y="16802"/>
                  </a:lnTo>
                  <a:lnTo>
                    <a:pt x="178701" y="15494"/>
                  </a:lnTo>
                  <a:close/>
                </a:path>
                <a:path w="266065" h="35559">
                  <a:moveTo>
                    <a:pt x="184327" y="23622"/>
                  </a:moveTo>
                  <a:lnTo>
                    <a:pt x="183222" y="22567"/>
                  </a:lnTo>
                  <a:lnTo>
                    <a:pt x="180517" y="22567"/>
                  </a:lnTo>
                  <a:lnTo>
                    <a:pt x="179412" y="23622"/>
                  </a:lnTo>
                  <a:lnTo>
                    <a:pt x="179412" y="26238"/>
                  </a:lnTo>
                  <a:lnTo>
                    <a:pt x="180517" y="27292"/>
                  </a:lnTo>
                  <a:lnTo>
                    <a:pt x="183222" y="27292"/>
                  </a:lnTo>
                  <a:lnTo>
                    <a:pt x="184327" y="26238"/>
                  </a:lnTo>
                  <a:lnTo>
                    <a:pt x="184327" y="24930"/>
                  </a:lnTo>
                  <a:lnTo>
                    <a:pt x="184327" y="23622"/>
                  </a:lnTo>
                  <a:close/>
                </a:path>
                <a:path w="266065" h="35559">
                  <a:moveTo>
                    <a:pt x="189953" y="31737"/>
                  </a:moveTo>
                  <a:lnTo>
                    <a:pt x="188849" y="30683"/>
                  </a:lnTo>
                  <a:lnTo>
                    <a:pt x="187045" y="30683"/>
                  </a:lnTo>
                  <a:lnTo>
                    <a:pt x="186143" y="30683"/>
                  </a:lnTo>
                  <a:lnTo>
                    <a:pt x="184340" y="30683"/>
                  </a:lnTo>
                  <a:lnTo>
                    <a:pt x="183235" y="31737"/>
                  </a:lnTo>
                  <a:lnTo>
                    <a:pt x="183235" y="34353"/>
                  </a:lnTo>
                  <a:lnTo>
                    <a:pt x="184340" y="35407"/>
                  </a:lnTo>
                  <a:lnTo>
                    <a:pt x="186143" y="35407"/>
                  </a:lnTo>
                  <a:lnTo>
                    <a:pt x="187045" y="35407"/>
                  </a:lnTo>
                  <a:lnTo>
                    <a:pt x="188849" y="35407"/>
                  </a:lnTo>
                  <a:lnTo>
                    <a:pt x="189953" y="34353"/>
                  </a:lnTo>
                  <a:lnTo>
                    <a:pt x="189953" y="33045"/>
                  </a:lnTo>
                  <a:lnTo>
                    <a:pt x="189953" y="31737"/>
                  </a:lnTo>
                  <a:close/>
                </a:path>
                <a:path w="266065" h="35559">
                  <a:moveTo>
                    <a:pt x="189953" y="15494"/>
                  </a:moveTo>
                  <a:lnTo>
                    <a:pt x="188849" y="14439"/>
                  </a:lnTo>
                  <a:lnTo>
                    <a:pt x="187045" y="14439"/>
                  </a:lnTo>
                  <a:lnTo>
                    <a:pt x="186143" y="14439"/>
                  </a:lnTo>
                  <a:lnTo>
                    <a:pt x="184340" y="14439"/>
                  </a:lnTo>
                  <a:lnTo>
                    <a:pt x="183235" y="15494"/>
                  </a:lnTo>
                  <a:lnTo>
                    <a:pt x="183235" y="18110"/>
                  </a:lnTo>
                  <a:lnTo>
                    <a:pt x="184340" y="19164"/>
                  </a:lnTo>
                  <a:lnTo>
                    <a:pt x="186143" y="19164"/>
                  </a:lnTo>
                  <a:lnTo>
                    <a:pt x="187045" y="19164"/>
                  </a:lnTo>
                  <a:lnTo>
                    <a:pt x="188849" y="19164"/>
                  </a:lnTo>
                  <a:lnTo>
                    <a:pt x="189953" y="18110"/>
                  </a:lnTo>
                  <a:lnTo>
                    <a:pt x="189953" y="16802"/>
                  </a:lnTo>
                  <a:lnTo>
                    <a:pt x="189953" y="15494"/>
                  </a:lnTo>
                  <a:close/>
                </a:path>
                <a:path w="266065" h="35559">
                  <a:moveTo>
                    <a:pt x="193776" y="23622"/>
                  </a:moveTo>
                  <a:lnTo>
                    <a:pt x="192671" y="22567"/>
                  </a:lnTo>
                  <a:lnTo>
                    <a:pt x="189966" y="22567"/>
                  </a:lnTo>
                  <a:lnTo>
                    <a:pt x="188861" y="23622"/>
                  </a:lnTo>
                  <a:lnTo>
                    <a:pt x="188861" y="26238"/>
                  </a:lnTo>
                  <a:lnTo>
                    <a:pt x="189966" y="27292"/>
                  </a:lnTo>
                  <a:lnTo>
                    <a:pt x="192671" y="27292"/>
                  </a:lnTo>
                  <a:lnTo>
                    <a:pt x="193776" y="26238"/>
                  </a:lnTo>
                  <a:lnTo>
                    <a:pt x="193776" y="24930"/>
                  </a:lnTo>
                  <a:lnTo>
                    <a:pt x="193776" y="23622"/>
                  </a:lnTo>
                  <a:close/>
                </a:path>
                <a:path w="266065" h="35559">
                  <a:moveTo>
                    <a:pt x="199390" y="31737"/>
                  </a:moveTo>
                  <a:lnTo>
                    <a:pt x="198285" y="30683"/>
                  </a:lnTo>
                  <a:lnTo>
                    <a:pt x="196481" y="30683"/>
                  </a:lnTo>
                  <a:lnTo>
                    <a:pt x="195580" y="30683"/>
                  </a:lnTo>
                  <a:lnTo>
                    <a:pt x="193776" y="30683"/>
                  </a:lnTo>
                  <a:lnTo>
                    <a:pt x="192671" y="31737"/>
                  </a:lnTo>
                  <a:lnTo>
                    <a:pt x="192671" y="34353"/>
                  </a:lnTo>
                  <a:lnTo>
                    <a:pt x="193776" y="35407"/>
                  </a:lnTo>
                  <a:lnTo>
                    <a:pt x="195580" y="35407"/>
                  </a:lnTo>
                  <a:lnTo>
                    <a:pt x="196481" y="35407"/>
                  </a:lnTo>
                  <a:lnTo>
                    <a:pt x="198285" y="35407"/>
                  </a:lnTo>
                  <a:lnTo>
                    <a:pt x="199390" y="34353"/>
                  </a:lnTo>
                  <a:lnTo>
                    <a:pt x="199390" y="33045"/>
                  </a:lnTo>
                  <a:lnTo>
                    <a:pt x="199390" y="31737"/>
                  </a:lnTo>
                  <a:close/>
                </a:path>
                <a:path w="266065" h="35559">
                  <a:moveTo>
                    <a:pt x="199390" y="15494"/>
                  </a:moveTo>
                  <a:lnTo>
                    <a:pt x="198285" y="14439"/>
                  </a:lnTo>
                  <a:lnTo>
                    <a:pt x="196481" y="14439"/>
                  </a:lnTo>
                  <a:lnTo>
                    <a:pt x="195580" y="14439"/>
                  </a:lnTo>
                  <a:lnTo>
                    <a:pt x="193776" y="14439"/>
                  </a:lnTo>
                  <a:lnTo>
                    <a:pt x="192671" y="15494"/>
                  </a:lnTo>
                  <a:lnTo>
                    <a:pt x="192671" y="18110"/>
                  </a:lnTo>
                  <a:lnTo>
                    <a:pt x="193776" y="19164"/>
                  </a:lnTo>
                  <a:lnTo>
                    <a:pt x="195580" y="19164"/>
                  </a:lnTo>
                  <a:lnTo>
                    <a:pt x="196481" y="19164"/>
                  </a:lnTo>
                  <a:lnTo>
                    <a:pt x="198285" y="19164"/>
                  </a:lnTo>
                  <a:lnTo>
                    <a:pt x="199390" y="18110"/>
                  </a:lnTo>
                  <a:lnTo>
                    <a:pt x="199390" y="16802"/>
                  </a:lnTo>
                  <a:lnTo>
                    <a:pt x="199390" y="15494"/>
                  </a:lnTo>
                  <a:close/>
                </a:path>
                <a:path w="266065" h="35559">
                  <a:moveTo>
                    <a:pt x="203212" y="23622"/>
                  </a:moveTo>
                  <a:lnTo>
                    <a:pt x="202107" y="22567"/>
                  </a:lnTo>
                  <a:lnTo>
                    <a:pt x="199402" y="22567"/>
                  </a:lnTo>
                  <a:lnTo>
                    <a:pt x="198297" y="23622"/>
                  </a:lnTo>
                  <a:lnTo>
                    <a:pt x="198297" y="26238"/>
                  </a:lnTo>
                  <a:lnTo>
                    <a:pt x="199402" y="27292"/>
                  </a:lnTo>
                  <a:lnTo>
                    <a:pt x="202107" y="27292"/>
                  </a:lnTo>
                  <a:lnTo>
                    <a:pt x="203212" y="26238"/>
                  </a:lnTo>
                  <a:lnTo>
                    <a:pt x="203212" y="24930"/>
                  </a:lnTo>
                  <a:lnTo>
                    <a:pt x="203212" y="23622"/>
                  </a:lnTo>
                  <a:close/>
                </a:path>
                <a:path w="266065" h="35559">
                  <a:moveTo>
                    <a:pt x="208838" y="31737"/>
                  </a:moveTo>
                  <a:lnTo>
                    <a:pt x="207733" y="30683"/>
                  </a:lnTo>
                  <a:lnTo>
                    <a:pt x="205930" y="30683"/>
                  </a:lnTo>
                  <a:lnTo>
                    <a:pt x="205028" y="30683"/>
                  </a:lnTo>
                  <a:lnTo>
                    <a:pt x="203225" y="30683"/>
                  </a:lnTo>
                  <a:lnTo>
                    <a:pt x="202120" y="31737"/>
                  </a:lnTo>
                  <a:lnTo>
                    <a:pt x="202120" y="34353"/>
                  </a:lnTo>
                  <a:lnTo>
                    <a:pt x="203225" y="35407"/>
                  </a:lnTo>
                  <a:lnTo>
                    <a:pt x="205028" y="35407"/>
                  </a:lnTo>
                  <a:lnTo>
                    <a:pt x="205930" y="35407"/>
                  </a:lnTo>
                  <a:lnTo>
                    <a:pt x="207733" y="35407"/>
                  </a:lnTo>
                  <a:lnTo>
                    <a:pt x="208838" y="34353"/>
                  </a:lnTo>
                  <a:lnTo>
                    <a:pt x="208838" y="33045"/>
                  </a:lnTo>
                  <a:lnTo>
                    <a:pt x="208838" y="31737"/>
                  </a:lnTo>
                  <a:close/>
                </a:path>
                <a:path w="266065" h="35559">
                  <a:moveTo>
                    <a:pt x="208838" y="15494"/>
                  </a:moveTo>
                  <a:lnTo>
                    <a:pt x="207733" y="14439"/>
                  </a:lnTo>
                  <a:lnTo>
                    <a:pt x="205930" y="14439"/>
                  </a:lnTo>
                  <a:lnTo>
                    <a:pt x="205028" y="14439"/>
                  </a:lnTo>
                  <a:lnTo>
                    <a:pt x="203225" y="14439"/>
                  </a:lnTo>
                  <a:lnTo>
                    <a:pt x="202120" y="15494"/>
                  </a:lnTo>
                  <a:lnTo>
                    <a:pt x="202120" y="18110"/>
                  </a:lnTo>
                  <a:lnTo>
                    <a:pt x="203225" y="19164"/>
                  </a:lnTo>
                  <a:lnTo>
                    <a:pt x="205028" y="19164"/>
                  </a:lnTo>
                  <a:lnTo>
                    <a:pt x="205930" y="19164"/>
                  </a:lnTo>
                  <a:lnTo>
                    <a:pt x="207733" y="19164"/>
                  </a:lnTo>
                  <a:lnTo>
                    <a:pt x="208838" y="18110"/>
                  </a:lnTo>
                  <a:lnTo>
                    <a:pt x="208838" y="16802"/>
                  </a:lnTo>
                  <a:lnTo>
                    <a:pt x="208838" y="15494"/>
                  </a:lnTo>
                  <a:close/>
                </a:path>
                <a:path w="266065" h="35559">
                  <a:moveTo>
                    <a:pt x="212661" y="23622"/>
                  </a:moveTo>
                  <a:lnTo>
                    <a:pt x="211556" y="22567"/>
                  </a:lnTo>
                  <a:lnTo>
                    <a:pt x="208851" y="22567"/>
                  </a:lnTo>
                  <a:lnTo>
                    <a:pt x="207746" y="23622"/>
                  </a:lnTo>
                  <a:lnTo>
                    <a:pt x="207746" y="26238"/>
                  </a:lnTo>
                  <a:lnTo>
                    <a:pt x="208851" y="27292"/>
                  </a:lnTo>
                  <a:lnTo>
                    <a:pt x="211556" y="27292"/>
                  </a:lnTo>
                  <a:lnTo>
                    <a:pt x="212661" y="26238"/>
                  </a:lnTo>
                  <a:lnTo>
                    <a:pt x="212661" y="24930"/>
                  </a:lnTo>
                  <a:lnTo>
                    <a:pt x="212661" y="23622"/>
                  </a:lnTo>
                  <a:close/>
                </a:path>
                <a:path w="266065" h="35559">
                  <a:moveTo>
                    <a:pt x="218287" y="31737"/>
                  </a:moveTo>
                  <a:lnTo>
                    <a:pt x="217182" y="30683"/>
                  </a:lnTo>
                  <a:lnTo>
                    <a:pt x="215379" y="30683"/>
                  </a:lnTo>
                  <a:lnTo>
                    <a:pt x="214477" y="30683"/>
                  </a:lnTo>
                  <a:lnTo>
                    <a:pt x="212674" y="30683"/>
                  </a:lnTo>
                  <a:lnTo>
                    <a:pt x="211569" y="31737"/>
                  </a:lnTo>
                  <a:lnTo>
                    <a:pt x="211569" y="34353"/>
                  </a:lnTo>
                  <a:lnTo>
                    <a:pt x="212674" y="35407"/>
                  </a:lnTo>
                  <a:lnTo>
                    <a:pt x="214477" y="35407"/>
                  </a:lnTo>
                  <a:lnTo>
                    <a:pt x="215379" y="35407"/>
                  </a:lnTo>
                  <a:lnTo>
                    <a:pt x="217182" y="35407"/>
                  </a:lnTo>
                  <a:lnTo>
                    <a:pt x="218287" y="34353"/>
                  </a:lnTo>
                  <a:lnTo>
                    <a:pt x="218287" y="33045"/>
                  </a:lnTo>
                  <a:lnTo>
                    <a:pt x="218287" y="31737"/>
                  </a:lnTo>
                  <a:close/>
                </a:path>
                <a:path w="266065" h="35559">
                  <a:moveTo>
                    <a:pt x="218287" y="15494"/>
                  </a:moveTo>
                  <a:lnTo>
                    <a:pt x="217182" y="14439"/>
                  </a:lnTo>
                  <a:lnTo>
                    <a:pt x="215379" y="14439"/>
                  </a:lnTo>
                  <a:lnTo>
                    <a:pt x="214477" y="14439"/>
                  </a:lnTo>
                  <a:lnTo>
                    <a:pt x="212674" y="14439"/>
                  </a:lnTo>
                  <a:lnTo>
                    <a:pt x="211569" y="15494"/>
                  </a:lnTo>
                  <a:lnTo>
                    <a:pt x="211569" y="18110"/>
                  </a:lnTo>
                  <a:lnTo>
                    <a:pt x="212674" y="19164"/>
                  </a:lnTo>
                  <a:lnTo>
                    <a:pt x="214477" y="19164"/>
                  </a:lnTo>
                  <a:lnTo>
                    <a:pt x="215379" y="19164"/>
                  </a:lnTo>
                  <a:lnTo>
                    <a:pt x="217182" y="19164"/>
                  </a:lnTo>
                  <a:lnTo>
                    <a:pt x="218287" y="18110"/>
                  </a:lnTo>
                  <a:lnTo>
                    <a:pt x="218287" y="16802"/>
                  </a:lnTo>
                  <a:lnTo>
                    <a:pt x="218287" y="15494"/>
                  </a:lnTo>
                  <a:close/>
                </a:path>
                <a:path w="266065" h="35559">
                  <a:moveTo>
                    <a:pt x="222097" y="23622"/>
                  </a:moveTo>
                  <a:lnTo>
                    <a:pt x="220992" y="22567"/>
                  </a:lnTo>
                  <a:lnTo>
                    <a:pt x="218287" y="22567"/>
                  </a:lnTo>
                  <a:lnTo>
                    <a:pt x="217182" y="23622"/>
                  </a:lnTo>
                  <a:lnTo>
                    <a:pt x="217182" y="26238"/>
                  </a:lnTo>
                  <a:lnTo>
                    <a:pt x="218287" y="27292"/>
                  </a:lnTo>
                  <a:lnTo>
                    <a:pt x="220992" y="27292"/>
                  </a:lnTo>
                  <a:lnTo>
                    <a:pt x="222097" y="26238"/>
                  </a:lnTo>
                  <a:lnTo>
                    <a:pt x="222097" y="24930"/>
                  </a:lnTo>
                  <a:lnTo>
                    <a:pt x="222097" y="23622"/>
                  </a:lnTo>
                  <a:close/>
                </a:path>
                <a:path w="266065" h="35559">
                  <a:moveTo>
                    <a:pt x="227723" y="31737"/>
                  </a:moveTo>
                  <a:lnTo>
                    <a:pt x="226618" y="30683"/>
                  </a:lnTo>
                  <a:lnTo>
                    <a:pt x="224815" y="30683"/>
                  </a:lnTo>
                  <a:lnTo>
                    <a:pt x="223913" y="30683"/>
                  </a:lnTo>
                  <a:lnTo>
                    <a:pt x="222110" y="30683"/>
                  </a:lnTo>
                  <a:lnTo>
                    <a:pt x="221005" y="31737"/>
                  </a:lnTo>
                  <a:lnTo>
                    <a:pt x="221005" y="34353"/>
                  </a:lnTo>
                  <a:lnTo>
                    <a:pt x="222110" y="35407"/>
                  </a:lnTo>
                  <a:lnTo>
                    <a:pt x="223913" y="35407"/>
                  </a:lnTo>
                  <a:lnTo>
                    <a:pt x="224815" y="35407"/>
                  </a:lnTo>
                  <a:lnTo>
                    <a:pt x="226618" y="35407"/>
                  </a:lnTo>
                  <a:lnTo>
                    <a:pt x="227723" y="34353"/>
                  </a:lnTo>
                  <a:lnTo>
                    <a:pt x="227723" y="33045"/>
                  </a:lnTo>
                  <a:lnTo>
                    <a:pt x="227723" y="31737"/>
                  </a:lnTo>
                  <a:close/>
                </a:path>
                <a:path w="266065" h="35559">
                  <a:moveTo>
                    <a:pt x="227723" y="15494"/>
                  </a:moveTo>
                  <a:lnTo>
                    <a:pt x="226618" y="14439"/>
                  </a:lnTo>
                  <a:lnTo>
                    <a:pt x="224815" y="14439"/>
                  </a:lnTo>
                  <a:lnTo>
                    <a:pt x="223913" y="14439"/>
                  </a:lnTo>
                  <a:lnTo>
                    <a:pt x="222110" y="14439"/>
                  </a:lnTo>
                  <a:lnTo>
                    <a:pt x="221005" y="15494"/>
                  </a:lnTo>
                  <a:lnTo>
                    <a:pt x="221005" y="18110"/>
                  </a:lnTo>
                  <a:lnTo>
                    <a:pt x="222110" y="19164"/>
                  </a:lnTo>
                  <a:lnTo>
                    <a:pt x="223913" y="19164"/>
                  </a:lnTo>
                  <a:lnTo>
                    <a:pt x="224815" y="19164"/>
                  </a:lnTo>
                  <a:lnTo>
                    <a:pt x="226618" y="19164"/>
                  </a:lnTo>
                  <a:lnTo>
                    <a:pt x="227723" y="18110"/>
                  </a:lnTo>
                  <a:lnTo>
                    <a:pt x="227723" y="16802"/>
                  </a:lnTo>
                  <a:lnTo>
                    <a:pt x="227723" y="15494"/>
                  </a:lnTo>
                  <a:close/>
                </a:path>
                <a:path w="266065" h="35559">
                  <a:moveTo>
                    <a:pt x="231546" y="23622"/>
                  </a:moveTo>
                  <a:lnTo>
                    <a:pt x="230441" y="22567"/>
                  </a:lnTo>
                  <a:lnTo>
                    <a:pt x="227736" y="22567"/>
                  </a:lnTo>
                  <a:lnTo>
                    <a:pt x="226631" y="23622"/>
                  </a:lnTo>
                  <a:lnTo>
                    <a:pt x="226631" y="26238"/>
                  </a:lnTo>
                  <a:lnTo>
                    <a:pt x="227736" y="27292"/>
                  </a:lnTo>
                  <a:lnTo>
                    <a:pt x="230441" y="27292"/>
                  </a:lnTo>
                  <a:lnTo>
                    <a:pt x="231546" y="26238"/>
                  </a:lnTo>
                  <a:lnTo>
                    <a:pt x="231546" y="24930"/>
                  </a:lnTo>
                  <a:lnTo>
                    <a:pt x="231546" y="23622"/>
                  </a:lnTo>
                  <a:close/>
                </a:path>
                <a:path w="266065" h="35559">
                  <a:moveTo>
                    <a:pt x="237172" y="31737"/>
                  </a:moveTo>
                  <a:lnTo>
                    <a:pt x="236067" y="30683"/>
                  </a:lnTo>
                  <a:lnTo>
                    <a:pt x="234264" y="30683"/>
                  </a:lnTo>
                  <a:lnTo>
                    <a:pt x="233362" y="30683"/>
                  </a:lnTo>
                  <a:lnTo>
                    <a:pt x="231559" y="30683"/>
                  </a:lnTo>
                  <a:lnTo>
                    <a:pt x="230454" y="31737"/>
                  </a:lnTo>
                  <a:lnTo>
                    <a:pt x="230454" y="34353"/>
                  </a:lnTo>
                  <a:lnTo>
                    <a:pt x="231559" y="35407"/>
                  </a:lnTo>
                  <a:lnTo>
                    <a:pt x="233362" y="35407"/>
                  </a:lnTo>
                  <a:lnTo>
                    <a:pt x="234264" y="35407"/>
                  </a:lnTo>
                  <a:lnTo>
                    <a:pt x="236067" y="35407"/>
                  </a:lnTo>
                  <a:lnTo>
                    <a:pt x="237172" y="34353"/>
                  </a:lnTo>
                  <a:lnTo>
                    <a:pt x="237172" y="33045"/>
                  </a:lnTo>
                  <a:lnTo>
                    <a:pt x="237172" y="31737"/>
                  </a:lnTo>
                  <a:close/>
                </a:path>
                <a:path w="266065" h="35559">
                  <a:moveTo>
                    <a:pt x="237172" y="15494"/>
                  </a:moveTo>
                  <a:lnTo>
                    <a:pt x="236067" y="14439"/>
                  </a:lnTo>
                  <a:lnTo>
                    <a:pt x="234264" y="14439"/>
                  </a:lnTo>
                  <a:lnTo>
                    <a:pt x="233362" y="14439"/>
                  </a:lnTo>
                  <a:lnTo>
                    <a:pt x="231559" y="14439"/>
                  </a:lnTo>
                  <a:lnTo>
                    <a:pt x="230454" y="15494"/>
                  </a:lnTo>
                  <a:lnTo>
                    <a:pt x="230454" y="18110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264" y="19164"/>
                  </a:lnTo>
                  <a:lnTo>
                    <a:pt x="236067" y="19164"/>
                  </a:lnTo>
                  <a:lnTo>
                    <a:pt x="237172" y="18110"/>
                  </a:lnTo>
                  <a:lnTo>
                    <a:pt x="237172" y="16802"/>
                  </a:lnTo>
                  <a:lnTo>
                    <a:pt x="237172" y="15494"/>
                  </a:lnTo>
                  <a:close/>
                </a:path>
                <a:path w="266065" h="35559">
                  <a:moveTo>
                    <a:pt x="240982" y="23622"/>
                  </a:moveTo>
                  <a:lnTo>
                    <a:pt x="239877" y="22567"/>
                  </a:lnTo>
                  <a:lnTo>
                    <a:pt x="237172" y="22567"/>
                  </a:lnTo>
                  <a:lnTo>
                    <a:pt x="236067" y="23622"/>
                  </a:lnTo>
                  <a:lnTo>
                    <a:pt x="236067" y="26238"/>
                  </a:lnTo>
                  <a:lnTo>
                    <a:pt x="237172" y="27292"/>
                  </a:lnTo>
                  <a:lnTo>
                    <a:pt x="239877" y="27292"/>
                  </a:lnTo>
                  <a:lnTo>
                    <a:pt x="240982" y="26238"/>
                  </a:lnTo>
                  <a:lnTo>
                    <a:pt x="240982" y="24930"/>
                  </a:lnTo>
                  <a:lnTo>
                    <a:pt x="240982" y="23622"/>
                  </a:lnTo>
                  <a:close/>
                </a:path>
                <a:path w="266065" h="35559">
                  <a:moveTo>
                    <a:pt x="246608" y="31737"/>
                  </a:moveTo>
                  <a:lnTo>
                    <a:pt x="245503" y="30683"/>
                  </a:lnTo>
                  <a:lnTo>
                    <a:pt x="243700" y="30683"/>
                  </a:lnTo>
                  <a:lnTo>
                    <a:pt x="242798" y="30683"/>
                  </a:lnTo>
                  <a:lnTo>
                    <a:pt x="240995" y="30683"/>
                  </a:lnTo>
                  <a:lnTo>
                    <a:pt x="239890" y="31737"/>
                  </a:lnTo>
                  <a:lnTo>
                    <a:pt x="239890" y="34353"/>
                  </a:lnTo>
                  <a:lnTo>
                    <a:pt x="240995" y="35407"/>
                  </a:lnTo>
                  <a:lnTo>
                    <a:pt x="242798" y="35407"/>
                  </a:lnTo>
                  <a:lnTo>
                    <a:pt x="243700" y="35407"/>
                  </a:lnTo>
                  <a:lnTo>
                    <a:pt x="245503" y="35407"/>
                  </a:lnTo>
                  <a:lnTo>
                    <a:pt x="246608" y="34353"/>
                  </a:lnTo>
                  <a:lnTo>
                    <a:pt x="246608" y="33045"/>
                  </a:lnTo>
                  <a:lnTo>
                    <a:pt x="246608" y="31737"/>
                  </a:lnTo>
                  <a:close/>
                </a:path>
                <a:path w="266065" h="35559">
                  <a:moveTo>
                    <a:pt x="246608" y="15494"/>
                  </a:moveTo>
                  <a:lnTo>
                    <a:pt x="245503" y="14439"/>
                  </a:lnTo>
                  <a:lnTo>
                    <a:pt x="243700" y="14439"/>
                  </a:lnTo>
                  <a:lnTo>
                    <a:pt x="242798" y="14439"/>
                  </a:lnTo>
                  <a:lnTo>
                    <a:pt x="240995" y="14439"/>
                  </a:lnTo>
                  <a:lnTo>
                    <a:pt x="239890" y="15494"/>
                  </a:lnTo>
                  <a:lnTo>
                    <a:pt x="239890" y="18110"/>
                  </a:lnTo>
                  <a:lnTo>
                    <a:pt x="240995" y="19164"/>
                  </a:lnTo>
                  <a:lnTo>
                    <a:pt x="242798" y="19164"/>
                  </a:lnTo>
                  <a:lnTo>
                    <a:pt x="243700" y="19164"/>
                  </a:lnTo>
                  <a:lnTo>
                    <a:pt x="245503" y="19164"/>
                  </a:lnTo>
                  <a:lnTo>
                    <a:pt x="246608" y="18110"/>
                  </a:lnTo>
                  <a:lnTo>
                    <a:pt x="246608" y="16802"/>
                  </a:lnTo>
                  <a:lnTo>
                    <a:pt x="246608" y="15494"/>
                  </a:lnTo>
                  <a:close/>
                </a:path>
                <a:path w="266065" h="35559">
                  <a:moveTo>
                    <a:pt x="250431" y="23622"/>
                  </a:moveTo>
                  <a:lnTo>
                    <a:pt x="249326" y="22567"/>
                  </a:lnTo>
                  <a:lnTo>
                    <a:pt x="246621" y="22567"/>
                  </a:lnTo>
                  <a:lnTo>
                    <a:pt x="245516" y="23622"/>
                  </a:lnTo>
                  <a:lnTo>
                    <a:pt x="245516" y="26238"/>
                  </a:lnTo>
                  <a:lnTo>
                    <a:pt x="246621" y="27292"/>
                  </a:lnTo>
                  <a:lnTo>
                    <a:pt x="249326" y="27292"/>
                  </a:lnTo>
                  <a:lnTo>
                    <a:pt x="250431" y="26238"/>
                  </a:lnTo>
                  <a:lnTo>
                    <a:pt x="250431" y="24930"/>
                  </a:lnTo>
                  <a:lnTo>
                    <a:pt x="250431" y="23622"/>
                  </a:lnTo>
                  <a:close/>
                </a:path>
                <a:path w="266065" h="35559">
                  <a:moveTo>
                    <a:pt x="256057" y="31737"/>
                  </a:moveTo>
                  <a:lnTo>
                    <a:pt x="254952" y="30683"/>
                  </a:lnTo>
                  <a:lnTo>
                    <a:pt x="253149" y="30683"/>
                  </a:lnTo>
                  <a:lnTo>
                    <a:pt x="252247" y="30683"/>
                  </a:lnTo>
                  <a:lnTo>
                    <a:pt x="250444" y="30683"/>
                  </a:lnTo>
                  <a:lnTo>
                    <a:pt x="249339" y="31737"/>
                  </a:lnTo>
                  <a:lnTo>
                    <a:pt x="249339" y="34353"/>
                  </a:lnTo>
                  <a:lnTo>
                    <a:pt x="250444" y="35407"/>
                  </a:lnTo>
                  <a:lnTo>
                    <a:pt x="252247" y="35407"/>
                  </a:lnTo>
                  <a:lnTo>
                    <a:pt x="253149" y="35407"/>
                  </a:lnTo>
                  <a:lnTo>
                    <a:pt x="254952" y="35407"/>
                  </a:lnTo>
                  <a:lnTo>
                    <a:pt x="256057" y="34353"/>
                  </a:lnTo>
                  <a:lnTo>
                    <a:pt x="256057" y="33045"/>
                  </a:lnTo>
                  <a:lnTo>
                    <a:pt x="256057" y="31737"/>
                  </a:lnTo>
                  <a:close/>
                </a:path>
                <a:path w="266065" h="35559">
                  <a:moveTo>
                    <a:pt x="256057" y="15494"/>
                  </a:moveTo>
                  <a:lnTo>
                    <a:pt x="254952" y="14439"/>
                  </a:lnTo>
                  <a:lnTo>
                    <a:pt x="253149" y="14439"/>
                  </a:lnTo>
                  <a:lnTo>
                    <a:pt x="252247" y="14439"/>
                  </a:lnTo>
                  <a:lnTo>
                    <a:pt x="250444" y="14439"/>
                  </a:lnTo>
                  <a:lnTo>
                    <a:pt x="249339" y="15494"/>
                  </a:lnTo>
                  <a:lnTo>
                    <a:pt x="249339" y="18110"/>
                  </a:lnTo>
                  <a:lnTo>
                    <a:pt x="250444" y="19164"/>
                  </a:lnTo>
                  <a:lnTo>
                    <a:pt x="252247" y="19164"/>
                  </a:lnTo>
                  <a:lnTo>
                    <a:pt x="253149" y="19164"/>
                  </a:lnTo>
                  <a:lnTo>
                    <a:pt x="254952" y="19164"/>
                  </a:lnTo>
                  <a:lnTo>
                    <a:pt x="256057" y="18110"/>
                  </a:lnTo>
                  <a:lnTo>
                    <a:pt x="256057" y="16802"/>
                  </a:lnTo>
                  <a:lnTo>
                    <a:pt x="256057" y="15494"/>
                  </a:lnTo>
                  <a:close/>
                </a:path>
                <a:path w="266065" h="35559">
                  <a:moveTo>
                    <a:pt x="259880" y="23622"/>
                  </a:moveTo>
                  <a:lnTo>
                    <a:pt x="258775" y="22567"/>
                  </a:lnTo>
                  <a:lnTo>
                    <a:pt x="256070" y="22567"/>
                  </a:lnTo>
                  <a:lnTo>
                    <a:pt x="254965" y="23622"/>
                  </a:lnTo>
                  <a:lnTo>
                    <a:pt x="254965" y="26238"/>
                  </a:lnTo>
                  <a:lnTo>
                    <a:pt x="256070" y="27292"/>
                  </a:lnTo>
                  <a:lnTo>
                    <a:pt x="258775" y="27292"/>
                  </a:lnTo>
                  <a:lnTo>
                    <a:pt x="259880" y="26238"/>
                  </a:lnTo>
                  <a:lnTo>
                    <a:pt x="259880" y="24930"/>
                  </a:lnTo>
                  <a:lnTo>
                    <a:pt x="259880" y="23622"/>
                  </a:lnTo>
                  <a:close/>
                </a:path>
                <a:path w="266065" h="35559">
                  <a:moveTo>
                    <a:pt x="265493" y="31737"/>
                  </a:moveTo>
                  <a:lnTo>
                    <a:pt x="264388" y="30683"/>
                  </a:lnTo>
                  <a:lnTo>
                    <a:pt x="262585" y="30683"/>
                  </a:lnTo>
                  <a:lnTo>
                    <a:pt x="261683" y="30683"/>
                  </a:lnTo>
                  <a:lnTo>
                    <a:pt x="259880" y="30683"/>
                  </a:lnTo>
                  <a:lnTo>
                    <a:pt x="258775" y="31737"/>
                  </a:lnTo>
                  <a:lnTo>
                    <a:pt x="258775" y="34353"/>
                  </a:lnTo>
                  <a:lnTo>
                    <a:pt x="259880" y="35407"/>
                  </a:lnTo>
                  <a:lnTo>
                    <a:pt x="261683" y="35407"/>
                  </a:lnTo>
                  <a:lnTo>
                    <a:pt x="262585" y="35407"/>
                  </a:lnTo>
                  <a:lnTo>
                    <a:pt x="264388" y="35407"/>
                  </a:lnTo>
                  <a:lnTo>
                    <a:pt x="265493" y="34353"/>
                  </a:lnTo>
                  <a:lnTo>
                    <a:pt x="265493" y="33045"/>
                  </a:lnTo>
                  <a:lnTo>
                    <a:pt x="265493" y="31737"/>
                  </a:lnTo>
                  <a:close/>
                </a:path>
                <a:path w="266065" h="35559">
                  <a:moveTo>
                    <a:pt x="265493" y="15494"/>
                  </a:moveTo>
                  <a:lnTo>
                    <a:pt x="264388" y="14439"/>
                  </a:lnTo>
                  <a:lnTo>
                    <a:pt x="262585" y="14439"/>
                  </a:lnTo>
                  <a:lnTo>
                    <a:pt x="261683" y="14439"/>
                  </a:lnTo>
                  <a:lnTo>
                    <a:pt x="259880" y="14439"/>
                  </a:lnTo>
                  <a:lnTo>
                    <a:pt x="258775" y="15494"/>
                  </a:lnTo>
                  <a:lnTo>
                    <a:pt x="258775" y="18110"/>
                  </a:lnTo>
                  <a:lnTo>
                    <a:pt x="259880" y="19164"/>
                  </a:lnTo>
                  <a:lnTo>
                    <a:pt x="261683" y="19164"/>
                  </a:lnTo>
                  <a:lnTo>
                    <a:pt x="262585" y="19164"/>
                  </a:lnTo>
                  <a:lnTo>
                    <a:pt x="264388" y="19164"/>
                  </a:lnTo>
                  <a:lnTo>
                    <a:pt x="265493" y="18110"/>
                  </a:lnTo>
                  <a:lnTo>
                    <a:pt x="265493" y="16802"/>
                  </a:lnTo>
                  <a:lnTo>
                    <a:pt x="265493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88149" y="7148956"/>
              <a:ext cx="148590" cy="21590"/>
            </a:xfrm>
            <a:custGeom>
              <a:avLst/>
              <a:gdLst/>
              <a:ahLst/>
              <a:cxnLst/>
              <a:rect l="l" t="t" r="r" b="b"/>
              <a:pathLst>
                <a:path w="148590" h="21590">
                  <a:moveTo>
                    <a:pt x="4914" y="17297"/>
                  </a:moveTo>
                  <a:lnTo>
                    <a:pt x="3810" y="16243"/>
                  </a:lnTo>
                  <a:lnTo>
                    <a:pt x="1104" y="16243"/>
                  </a:lnTo>
                  <a:lnTo>
                    <a:pt x="0" y="17297"/>
                  </a:lnTo>
                  <a:lnTo>
                    <a:pt x="0" y="19913"/>
                  </a:lnTo>
                  <a:lnTo>
                    <a:pt x="1104" y="20967"/>
                  </a:lnTo>
                  <a:lnTo>
                    <a:pt x="3810" y="20967"/>
                  </a:lnTo>
                  <a:lnTo>
                    <a:pt x="4914" y="19913"/>
                  </a:lnTo>
                  <a:lnTo>
                    <a:pt x="4914" y="18605"/>
                  </a:lnTo>
                  <a:lnTo>
                    <a:pt x="4914" y="17297"/>
                  </a:lnTo>
                  <a:close/>
                </a:path>
                <a:path w="148590" h="21590">
                  <a:moveTo>
                    <a:pt x="4914" y="1054"/>
                  </a:moveTo>
                  <a:lnTo>
                    <a:pt x="3810" y="0"/>
                  </a:lnTo>
                  <a:lnTo>
                    <a:pt x="1104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04" y="4724"/>
                  </a:lnTo>
                  <a:lnTo>
                    <a:pt x="3810" y="4724"/>
                  </a:lnTo>
                  <a:lnTo>
                    <a:pt x="4914" y="3670"/>
                  </a:lnTo>
                  <a:lnTo>
                    <a:pt x="4914" y="2362"/>
                  </a:lnTo>
                  <a:lnTo>
                    <a:pt x="4914" y="1054"/>
                  </a:lnTo>
                  <a:close/>
                </a:path>
                <a:path w="148590" h="21590">
                  <a:moveTo>
                    <a:pt x="10541" y="9182"/>
                  </a:moveTo>
                  <a:lnTo>
                    <a:pt x="9436" y="8128"/>
                  </a:lnTo>
                  <a:lnTo>
                    <a:pt x="6731" y="8128"/>
                  </a:lnTo>
                  <a:lnTo>
                    <a:pt x="5626" y="9182"/>
                  </a:lnTo>
                  <a:lnTo>
                    <a:pt x="5626" y="11798"/>
                  </a:lnTo>
                  <a:lnTo>
                    <a:pt x="6731" y="12852"/>
                  </a:lnTo>
                  <a:lnTo>
                    <a:pt x="9436" y="12852"/>
                  </a:lnTo>
                  <a:lnTo>
                    <a:pt x="10541" y="11798"/>
                  </a:lnTo>
                  <a:lnTo>
                    <a:pt x="10541" y="10490"/>
                  </a:lnTo>
                  <a:lnTo>
                    <a:pt x="10541" y="9182"/>
                  </a:lnTo>
                  <a:close/>
                </a:path>
                <a:path w="148590" h="21590">
                  <a:moveTo>
                    <a:pt x="16154" y="17297"/>
                  </a:moveTo>
                  <a:lnTo>
                    <a:pt x="15049" y="16243"/>
                  </a:lnTo>
                  <a:lnTo>
                    <a:pt x="13246" y="16243"/>
                  </a:lnTo>
                  <a:lnTo>
                    <a:pt x="12344" y="16243"/>
                  </a:lnTo>
                  <a:lnTo>
                    <a:pt x="10541" y="16243"/>
                  </a:lnTo>
                  <a:lnTo>
                    <a:pt x="9436" y="17297"/>
                  </a:lnTo>
                  <a:lnTo>
                    <a:pt x="9436" y="19913"/>
                  </a:lnTo>
                  <a:lnTo>
                    <a:pt x="10541" y="20967"/>
                  </a:lnTo>
                  <a:lnTo>
                    <a:pt x="12344" y="20967"/>
                  </a:lnTo>
                  <a:lnTo>
                    <a:pt x="13246" y="20967"/>
                  </a:lnTo>
                  <a:lnTo>
                    <a:pt x="15049" y="20967"/>
                  </a:lnTo>
                  <a:lnTo>
                    <a:pt x="16154" y="19913"/>
                  </a:lnTo>
                  <a:lnTo>
                    <a:pt x="16154" y="18605"/>
                  </a:lnTo>
                  <a:lnTo>
                    <a:pt x="16154" y="17297"/>
                  </a:lnTo>
                  <a:close/>
                </a:path>
                <a:path w="148590" h="21590">
                  <a:moveTo>
                    <a:pt x="16154" y="1054"/>
                  </a:moveTo>
                  <a:lnTo>
                    <a:pt x="15049" y="0"/>
                  </a:lnTo>
                  <a:lnTo>
                    <a:pt x="13246" y="0"/>
                  </a:lnTo>
                  <a:lnTo>
                    <a:pt x="12344" y="0"/>
                  </a:lnTo>
                  <a:lnTo>
                    <a:pt x="10541" y="0"/>
                  </a:lnTo>
                  <a:lnTo>
                    <a:pt x="9436" y="1054"/>
                  </a:lnTo>
                  <a:lnTo>
                    <a:pt x="9436" y="3670"/>
                  </a:lnTo>
                  <a:lnTo>
                    <a:pt x="10541" y="4724"/>
                  </a:lnTo>
                  <a:lnTo>
                    <a:pt x="12344" y="4724"/>
                  </a:lnTo>
                  <a:lnTo>
                    <a:pt x="13246" y="4724"/>
                  </a:lnTo>
                  <a:lnTo>
                    <a:pt x="15049" y="4724"/>
                  </a:lnTo>
                  <a:lnTo>
                    <a:pt x="16154" y="3670"/>
                  </a:lnTo>
                  <a:lnTo>
                    <a:pt x="16154" y="2362"/>
                  </a:lnTo>
                  <a:lnTo>
                    <a:pt x="16154" y="1054"/>
                  </a:lnTo>
                  <a:close/>
                </a:path>
                <a:path w="148590" h="21590">
                  <a:moveTo>
                    <a:pt x="19977" y="9182"/>
                  </a:moveTo>
                  <a:lnTo>
                    <a:pt x="18872" y="8128"/>
                  </a:lnTo>
                  <a:lnTo>
                    <a:pt x="16167" y="8128"/>
                  </a:lnTo>
                  <a:lnTo>
                    <a:pt x="15062" y="9182"/>
                  </a:lnTo>
                  <a:lnTo>
                    <a:pt x="15062" y="11798"/>
                  </a:lnTo>
                  <a:lnTo>
                    <a:pt x="16167" y="12852"/>
                  </a:lnTo>
                  <a:lnTo>
                    <a:pt x="18872" y="12852"/>
                  </a:lnTo>
                  <a:lnTo>
                    <a:pt x="19977" y="11798"/>
                  </a:lnTo>
                  <a:lnTo>
                    <a:pt x="19977" y="10490"/>
                  </a:lnTo>
                  <a:lnTo>
                    <a:pt x="19977" y="9182"/>
                  </a:lnTo>
                  <a:close/>
                </a:path>
                <a:path w="148590" h="21590">
                  <a:moveTo>
                    <a:pt x="25603" y="17297"/>
                  </a:moveTo>
                  <a:lnTo>
                    <a:pt x="24498" y="16243"/>
                  </a:lnTo>
                  <a:lnTo>
                    <a:pt x="22694" y="16243"/>
                  </a:lnTo>
                  <a:lnTo>
                    <a:pt x="21793" y="16243"/>
                  </a:lnTo>
                  <a:lnTo>
                    <a:pt x="19989" y="16243"/>
                  </a:lnTo>
                  <a:lnTo>
                    <a:pt x="18884" y="17297"/>
                  </a:lnTo>
                  <a:lnTo>
                    <a:pt x="18884" y="19913"/>
                  </a:lnTo>
                  <a:lnTo>
                    <a:pt x="19989" y="20967"/>
                  </a:lnTo>
                  <a:lnTo>
                    <a:pt x="21793" y="20967"/>
                  </a:lnTo>
                  <a:lnTo>
                    <a:pt x="22694" y="20967"/>
                  </a:lnTo>
                  <a:lnTo>
                    <a:pt x="24498" y="20967"/>
                  </a:lnTo>
                  <a:lnTo>
                    <a:pt x="25603" y="19913"/>
                  </a:lnTo>
                  <a:lnTo>
                    <a:pt x="25603" y="18605"/>
                  </a:lnTo>
                  <a:lnTo>
                    <a:pt x="25603" y="17297"/>
                  </a:lnTo>
                  <a:close/>
                </a:path>
                <a:path w="148590" h="21590">
                  <a:moveTo>
                    <a:pt x="25603" y="1054"/>
                  </a:moveTo>
                  <a:lnTo>
                    <a:pt x="24498" y="0"/>
                  </a:lnTo>
                  <a:lnTo>
                    <a:pt x="22694" y="0"/>
                  </a:lnTo>
                  <a:lnTo>
                    <a:pt x="21793" y="0"/>
                  </a:lnTo>
                  <a:lnTo>
                    <a:pt x="19989" y="0"/>
                  </a:lnTo>
                  <a:lnTo>
                    <a:pt x="18884" y="1054"/>
                  </a:lnTo>
                  <a:lnTo>
                    <a:pt x="18884" y="3670"/>
                  </a:lnTo>
                  <a:lnTo>
                    <a:pt x="19989" y="4724"/>
                  </a:lnTo>
                  <a:lnTo>
                    <a:pt x="21793" y="4724"/>
                  </a:lnTo>
                  <a:lnTo>
                    <a:pt x="22694" y="4724"/>
                  </a:lnTo>
                  <a:lnTo>
                    <a:pt x="24498" y="4724"/>
                  </a:lnTo>
                  <a:lnTo>
                    <a:pt x="25603" y="3670"/>
                  </a:lnTo>
                  <a:lnTo>
                    <a:pt x="25603" y="2362"/>
                  </a:lnTo>
                  <a:lnTo>
                    <a:pt x="25603" y="1054"/>
                  </a:lnTo>
                  <a:close/>
                </a:path>
                <a:path w="148590" h="21590">
                  <a:moveTo>
                    <a:pt x="29425" y="9182"/>
                  </a:moveTo>
                  <a:lnTo>
                    <a:pt x="28321" y="8128"/>
                  </a:lnTo>
                  <a:lnTo>
                    <a:pt x="25615" y="8128"/>
                  </a:lnTo>
                  <a:lnTo>
                    <a:pt x="24511" y="9182"/>
                  </a:lnTo>
                  <a:lnTo>
                    <a:pt x="24511" y="11798"/>
                  </a:lnTo>
                  <a:lnTo>
                    <a:pt x="25615" y="12852"/>
                  </a:lnTo>
                  <a:lnTo>
                    <a:pt x="28321" y="12852"/>
                  </a:lnTo>
                  <a:lnTo>
                    <a:pt x="29425" y="11798"/>
                  </a:lnTo>
                  <a:lnTo>
                    <a:pt x="29425" y="10490"/>
                  </a:lnTo>
                  <a:lnTo>
                    <a:pt x="29425" y="9182"/>
                  </a:lnTo>
                  <a:close/>
                </a:path>
                <a:path w="148590" h="21590">
                  <a:moveTo>
                    <a:pt x="35039" y="17297"/>
                  </a:moveTo>
                  <a:lnTo>
                    <a:pt x="33934" y="16243"/>
                  </a:lnTo>
                  <a:lnTo>
                    <a:pt x="32131" y="16243"/>
                  </a:lnTo>
                  <a:lnTo>
                    <a:pt x="31229" y="16243"/>
                  </a:lnTo>
                  <a:lnTo>
                    <a:pt x="29425" y="16243"/>
                  </a:lnTo>
                  <a:lnTo>
                    <a:pt x="28321" y="17297"/>
                  </a:lnTo>
                  <a:lnTo>
                    <a:pt x="28321" y="19913"/>
                  </a:lnTo>
                  <a:lnTo>
                    <a:pt x="29425" y="20967"/>
                  </a:lnTo>
                  <a:lnTo>
                    <a:pt x="31229" y="20967"/>
                  </a:lnTo>
                  <a:lnTo>
                    <a:pt x="32131" y="20967"/>
                  </a:lnTo>
                  <a:lnTo>
                    <a:pt x="33934" y="20967"/>
                  </a:lnTo>
                  <a:lnTo>
                    <a:pt x="35039" y="19913"/>
                  </a:lnTo>
                  <a:lnTo>
                    <a:pt x="35039" y="18605"/>
                  </a:lnTo>
                  <a:lnTo>
                    <a:pt x="35039" y="17297"/>
                  </a:lnTo>
                  <a:close/>
                </a:path>
                <a:path w="148590" h="21590">
                  <a:moveTo>
                    <a:pt x="35039" y="1054"/>
                  </a:moveTo>
                  <a:lnTo>
                    <a:pt x="33934" y="0"/>
                  </a:lnTo>
                  <a:lnTo>
                    <a:pt x="32131" y="0"/>
                  </a:lnTo>
                  <a:lnTo>
                    <a:pt x="31229" y="0"/>
                  </a:lnTo>
                  <a:lnTo>
                    <a:pt x="29425" y="0"/>
                  </a:lnTo>
                  <a:lnTo>
                    <a:pt x="28321" y="1054"/>
                  </a:lnTo>
                  <a:lnTo>
                    <a:pt x="28321" y="3670"/>
                  </a:lnTo>
                  <a:lnTo>
                    <a:pt x="29425" y="4724"/>
                  </a:lnTo>
                  <a:lnTo>
                    <a:pt x="31229" y="4724"/>
                  </a:lnTo>
                  <a:lnTo>
                    <a:pt x="32131" y="4724"/>
                  </a:lnTo>
                  <a:lnTo>
                    <a:pt x="33934" y="4724"/>
                  </a:lnTo>
                  <a:lnTo>
                    <a:pt x="35039" y="3670"/>
                  </a:lnTo>
                  <a:lnTo>
                    <a:pt x="35039" y="2362"/>
                  </a:lnTo>
                  <a:lnTo>
                    <a:pt x="35039" y="1054"/>
                  </a:lnTo>
                  <a:close/>
                </a:path>
                <a:path w="148590" h="21590">
                  <a:moveTo>
                    <a:pt x="38862" y="9182"/>
                  </a:moveTo>
                  <a:lnTo>
                    <a:pt x="37757" y="8128"/>
                  </a:lnTo>
                  <a:lnTo>
                    <a:pt x="35052" y="8128"/>
                  </a:lnTo>
                  <a:lnTo>
                    <a:pt x="33947" y="9182"/>
                  </a:lnTo>
                  <a:lnTo>
                    <a:pt x="33947" y="11798"/>
                  </a:lnTo>
                  <a:lnTo>
                    <a:pt x="35052" y="12852"/>
                  </a:lnTo>
                  <a:lnTo>
                    <a:pt x="37757" y="12852"/>
                  </a:lnTo>
                  <a:lnTo>
                    <a:pt x="38862" y="11798"/>
                  </a:lnTo>
                  <a:lnTo>
                    <a:pt x="38862" y="10490"/>
                  </a:lnTo>
                  <a:lnTo>
                    <a:pt x="38862" y="9182"/>
                  </a:lnTo>
                  <a:close/>
                </a:path>
                <a:path w="148590" h="21590">
                  <a:moveTo>
                    <a:pt x="44488" y="17297"/>
                  </a:moveTo>
                  <a:lnTo>
                    <a:pt x="43383" y="16243"/>
                  </a:lnTo>
                  <a:lnTo>
                    <a:pt x="41579" y="16243"/>
                  </a:lnTo>
                  <a:lnTo>
                    <a:pt x="40678" y="16243"/>
                  </a:lnTo>
                  <a:lnTo>
                    <a:pt x="38874" y="16243"/>
                  </a:lnTo>
                  <a:lnTo>
                    <a:pt x="37769" y="17297"/>
                  </a:lnTo>
                  <a:lnTo>
                    <a:pt x="37769" y="19913"/>
                  </a:lnTo>
                  <a:lnTo>
                    <a:pt x="38874" y="20967"/>
                  </a:lnTo>
                  <a:lnTo>
                    <a:pt x="40678" y="20967"/>
                  </a:lnTo>
                  <a:lnTo>
                    <a:pt x="41579" y="20967"/>
                  </a:lnTo>
                  <a:lnTo>
                    <a:pt x="43383" y="20967"/>
                  </a:lnTo>
                  <a:lnTo>
                    <a:pt x="44488" y="19913"/>
                  </a:lnTo>
                  <a:lnTo>
                    <a:pt x="44488" y="18605"/>
                  </a:lnTo>
                  <a:lnTo>
                    <a:pt x="44488" y="17297"/>
                  </a:lnTo>
                  <a:close/>
                </a:path>
                <a:path w="148590" h="21590">
                  <a:moveTo>
                    <a:pt x="44488" y="1054"/>
                  </a:moveTo>
                  <a:lnTo>
                    <a:pt x="43383" y="0"/>
                  </a:lnTo>
                  <a:lnTo>
                    <a:pt x="41579" y="0"/>
                  </a:lnTo>
                  <a:lnTo>
                    <a:pt x="40678" y="0"/>
                  </a:lnTo>
                  <a:lnTo>
                    <a:pt x="38874" y="0"/>
                  </a:lnTo>
                  <a:lnTo>
                    <a:pt x="37769" y="1054"/>
                  </a:lnTo>
                  <a:lnTo>
                    <a:pt x="37769" y="3670"/>
                  </a:lnTo>
                  <a:lnTo>
                    <a:pt x="38874" y="4724"/>
                  </a:lnTo>
                  <a:lnTo>
                    <a:pt x="40678" y="4724"/>
                  </a:lnTo>
                  <a:lnTo>
                    <a:pt x="41579" y="4724"/>
                  </a:lnTo>
                  <a:lnTo>
                    <a:pt x="43383" y="4724"/>
                  </a:lnTo>
                  <a:lnTo>
                    <a:pt x="44488" y="3670"/>
                  </a:lnTo>
                  <a:lnTo>
                    <a:pt x="44488" y="2362"/>
                  </a:lnTo>
                  <a:lnTo>
                    <a:pt x="44488" y="1054"/>
                  </a:lnTo>
                  <a:close/>
                </a:path>
                <a:path w="148590" h="21590">
                  <a:moveTo>
                    <a:pt x="48310" y="9182"/>
                  </a:moveTo>
                  <a:lnTo>
                    <a:pt x="47205" y="8128"/>
                  </a:lnTo>
                  <a:lnTo>
                    <a:pt x="44500" y="8128"/>
                  </a:lnTo>
                  <a:lnTo>
                    <a:pt x="43395" y="9182"/>
                  </a:lnTo>
                  <a:lnTo>
                    <a:pt x="43395" y="11798"/>
                  </a:lnTo>
                  <a:lnTo>
                    <a:pt x="44500" y="12852"/>
                  </a:lnTo>
                  <a:lnTo>
                    <a:pt x="47205" y="12852"/>
                  </a:lnTo>
                  <a:lnTo>
                    <a:pt x="48310" y="11798"/>
                  </a:lnTo>
                  <a:lnTo>
                    <a:pt x="48310" y="10490"/>
                  </a:lnTo>
                  <a:lnTo>
                    <a:pt x="48310" y="9182"/>
                  </a:lnTo>
                  <a:close/>
                </a:path>
                <a:path w="148590" h="21590">
                  <a:moveTo>
                    <a:pt x="53936" y="17297"/>
                  </a:moveTo>
                  <a:lnTo>
                    <a:pt x="52832" y="16243"/>
                  </a:lnTo>
                  <a:lnTo>
                    <a:pt x="51015" y="16243"/>
                  </a:lnTo>
                  <a:lnTo>
                    <a:pt x="50126" y="16243"/>
                  </a:lnTo>
                  <a:lnTo>
                    <a:pt x="48310" y="16243"/>
                  </a:lnTo>
                  <a:lnTo>
                    <a:pt x="47205" y="17297"/>
                  </a:lnTo>
                  <a:lnTo>
                    <a:pt x="47205" y="19913"/>
                  </a:lnTo>
                  <a:lnTo>
                    <a:pt x="48310" y="20967"/>
                  </a:lnTo>
                  <a:lnTo>
                    <a:pt x="50126" y="20967"/>
                  </a:lnTo>
                  <a:lnTo>
                    <a:pt x="51015" y="20967"/>
                  </a:lnTo>
                  <a:lnTo>
                    <a:pt x="52832" y="20967"/>
                  </a:lnTo>
                  <a:lnTo>
                    <a:pt x="53936" y="19913"/>
                  </a:lnTo>
                  <a:lnTo>
                    <a:pt x="53936" y="18605"/>
                  </a:lnTo>
                  <a:lnTo>
                    <a:pt x="53936" y="17297"/>
                  </a:lnTo>
                  <a:close/>
                </a:path>
                <a:path w="148590" h="21590">
                  <a:moveTo>
                    <a:pt x="53936" y="1054"/>
                  </a:moveTo>
                  <a:lnTo>
                    <a:pt x="52832" y="0"/>
                  </a:lnTo>
                  <a:lnTo>
                    <a:pt x="51015" y="0"/>
                  </a:lnTo>
                  <a:lnTo>
                    <a:pt x="50126" y="0"/>
                  </a:lnTo>
                  <a:lnTo>
                    <a:pt x="48310" y="0"/>
                  </a:lnTo>
                  <a:lnTo>
                    <a:pt x="47205" y="1054"/>
                  </a:lnTo>
                  <a:lnTo>
                    <a:pt x="47205" y="3670"/>
                  </a:lnTo>
                  <a:lnTo>
                    <a:pt x="48310" y="4724"/>
                  </a:lnTo>
                  <a:lnTo>
                    <a:pt x="50126" y="4724"/>
                  </a:lnTo>
                  <a:lnTo>
                    <a:pt x="51015" y="4724"/>
                  </a:lnTo>
                  <a:lnTo>
                    <a:pt x="52832" y="4724"/>
                  </a:lnTo>
                  <a:lnTo>
                    <a:pt x="53936" y="3670"/>
                  </a:lnTo>
                  <a:lnTo>
                    <a:pt x="53936" y="2362"/>
                  </a:lnTo>
                  <a:lnTo>
                    <a:pt x="53936" y="1054"/>
                  </a:lnTo>
                  <a:close/>
                </a:path>
                <a:path w="148590" h="21590">
                  <a:moveTo>
                    <a:pt x="57746" y="9182"/>
                  </a:moveTo>
                  <a:lnTo>
                    <a:pt x="56642" y="8128"/>
                  </a:lnTo>
                  <a:lnTo>
                    <a:pt x="53936" y="8128"/>
                  </a:lnTo>
                  <a:lnTo>
                    <a:pt x="52832" y="9182"/>
                  </a:lnTo>
                  <a:lnTo>
                    <a:pt x="52832" y="11798"/>
                  </a:lnTo>
                  <a:lnTo>
                    <a:pt x="53936" y="12852"/>
                  </a:lnTo>
                  <a:lnTo>
                    <a:pt x="56642" y="12852"/>
                  </a:lnTo>
                  <a:lnTo>
                    <a:pt x="57746" y="11798"/>
                  </a:lnTo>
                  <a:lnTo>
                    <a:pt x="57746" y="10490"/>
                  </a:lnTo>
                  <a:lnTo>
                    <a:pt x="57746" y="9182"/>
                  </a:lnTo>
                  <a:close/>
                </a:path>
                <a:path w="148590" h="21590">
                  <a:moveTo>
                    <a:pt x="63373" y="17297"/>
                  </a:moveTo>
                  <a:lnTo>
                    <a:pt x="62268" y="16243"/>
                  </a:lnTo>
                  <a:lnTo>
                    <a:pt x="60464" y="16243"/>
                  </a:lnTo>
                  <a:lnTo>
                    <a:pt x="59563" y="16243"/>
                  </a:lnTo>
                  <a:lnTo>
                    <a:pt x="57759" y="16243"/>
                  </a:lnTo>
                  <a:lnTo>
                    <a:pt x="56654" y="17297"/>
                  </a:lnTo>
                  <a:lnTo>
                    <a:pt x="56654" y="19913"/>
                  </a:lnTo>
                  <a:lnTo>
                    <a:pt x="57759" y="20967"/>
                  </a:lnTo>
                  <a:lnTo>
                    <a:pt x="59563" y="20967"/>
                  </a:lnTo>
                  <a:lnTo>
                    <a:pt x="60464" y="20967"/>
                  </a:lnTo>
                  <a:lnTo>
                    <a:pt x="62268" y="20967"/>
                  </a:lnTo>
                  <a:lnTo>
                    <a:pt x="63373" y="19913"/>
                  </a:lnTo>
                  <a:lnTo>
                    <a:pt x="63373" y="18605"/>
                  </a:lnTo>
                  <a:lnTo>
                    <a:pt x="63373" y="17297"/>
                  </a:lnTo>
                  <a:close/>
                </a:path>
                <a:path w="148590" h="21590">
                  <a:moveTo>
                    <a:pt x="63373" y="1054"/>
                  </a:moveTo>
                  <a:lnTo>
                    <a:pt x="62268" y="0"/>
                  </a:lnTo>
                  <a:lnTo>
                    <a:pt x="60464" y="0"/>
                  </a:lnTo>
                  <a:lnTo>
                    <a:pt x="59563" y="0"/>
                  </a:lnTo>
                  <a:lnTo>
                    <a:pt x="57759" y="0"/>
                  </a:lnTo>
                  <a:lnTo>
                    <a:pt x="56654" y="1054"/>
                  </a:lnTo>
                  <a:lnTo>
                    <a:pt x="56654" y="3670"/>
                  </a:lnTo>
                  <a:lnTo>
                    <a:pt x="57759" y="4724"/>
                  </a:lnTo>
                  <a:lnTo>
                    <a:pt x="59563" y="4724"/>
                  </a:lnTo>
                  <a:lnTo>
                    <a:pt x="60464" y="4724"/>
                  </a:lnTo>
                  <a:lnTo>
                    <a:pt x="62268" y="4724"/>
                  </a:lnTo>
                  <a:lnTo>
                    <a:pt x="63373" y="3670"/>
                  </a:lnTo>
                  <a:lnTo>
                    <a:pt x="63373" y="2362"/>
                  </a:lnTo>
                  <a:lnTo>
                    <a:pt x="63373" y="1054"/>
                  </a:lnTo>
                  <a:close/>
                </a:path>
                <a:path w="148590" h="21590">
                  <a:moveTo>
                    <a:pt x="67195" y="9182"/>
                  </a:moveTo>
                  <a:lnTo>
                    <a:pt x="66090" y="8128"/>
                  </a:lnTo>
                  <a:lnTo>
                    <a:pt x="63385" y="8128"/>
                  </a:lnTo>
                  <a:lnTo>
                    <a:pt x="62280" y="9182"/>
                  </a:lnTo>
                  <a:lnTo>
                    <a:pt x="62280" y="11798"/>
                  </a:lnTo>
                  <a:lnTo>
                    <a:pt x="63385" y="12852"/>
                  </a:lnTo>
                  <a:lnTo>
                    <a:pt x="66090" y="12852"/>
                  </a:lnTo>
                  <a:lnTo>
                    <a:pt x="67195" y="11798"/>
                  </a:lnTo>
                  <a:lnTo>
                    <a:pt x="67195" y="10490"/>
                  </a:lnTo>
                  <a:lnTo>
                    <a:pt x="67195" y="9182"/>
                  </a:lnTo>
                  <a:close/>
                </a:path>
                <a:path w="148590" h="21590">
                  <a:moveTo>
                    <a:pt x="72821" y="17297"/>
                  </a:moveTo>
                  <a:lnTo>
                    <a:pt x="71716" y="16243"/>
                  </a:lnTo>
                  <a:lnTo>
                    <a:pt x="69913" y="16243"/>
                  </a:lnTo>
                  <a:lnTo>
                    <a:pt x="69011" y="16243"/>
                  </a:lnTo>
                  <a:lnTo>
                    <a:pt x="67208" y="16243"/>
                  </a:lnTo>
                  <a:lnTo>
                    <a:pt x="66103" y="17297"/>
                  </a:lnTo>
                  <a:lnTo>
                    <a:pt x="66103" y="19913"/>
                  </a:lnTo>
                  <a:lnTo>
                    <a:pt x="67208" y="20967"/>
                  </a:lnTo>
                  <a:lnTo>
                    <a:pt x="69011" y="20967"/>
                  </a:lnTo>
                  <a:lnTo>
                    <a:pt x="69913" y="20967"/>
                  </a:lnTo>
                  <a:lnTo>
                    <a:pt x="71716" y="20967"/>
                  </a:lnTo>
                  <a:lnTo>
                    <a:pt x="72821" y="19913"/>
                  </a:lnTo>
                  <a:lnTo>
                    <a:pt x="72821" y="18605"/>
                  </a:lnTo>
                  <a:lnTo>
                    <a:pt x="72821" y="17297"/>
                  </a:lnTo>
                  <a:close/>
                </a:path>
                <a:path w="148590" h="21590">
                  <a:moveTo>
                    <a:pt x="72821" y="1054"/>
                  </a:moveTo>
                  <a:lnTo>
                    <a:pt x="71716" y="0"/>
                  </a:lnTo>
                  <a:lnTo>
                    <a:pt x="69913" y="0"/>
                  </a:lnTo>
                  <a:lnTo>
                    <a:pt x="69011" y="0"/>
                  </a:lnTo>
                  <a:lnTo>
                    <a:pt x="67208" y="0"/>
                  </a:lnTo>
                  <a:lnTo>
                    <a:pt x="66103" y="1054"/>
                  </a:lnTo>
                  <a:lnTo>
                    <a:pt x="66103" y="3670"/>
                  </a:lnTo>
                  <a:lnTo>
                    <a:pt x="67208" y="4724"/>
                  </a:lnTo>
                  <a:lnTo>
                    <a:pt x="69011" y="4724"/>
                  </a:lnTo>
                  <a:lnTo>
                    <a:pt x="69913" y="4724"/>
                  </a:lnTo>
                  <a:lnTo>
                    <a:pt x="71716" y="4724"/>
                  </a:lnTo>
                  <a:lnTo>
                    <a:pt x="72821" y="3670"/>
                  </a:lnTo>
                  <a:lnTo>
                    <a:pt x="72821" y="2362"/>
                  </a:lnTo>
                  <a:lnTo>
                    <a:pt x="72821" y="1054"/>
                  </a:lnTo>
                  <a:close/>
                </a:path>
                <a:path w="148590" h="21590">
                  <a:moveTo>
                    <a:pt x="76631" y="9182"/>
                  </a:moveTo>
                  <a:lnTo>
                    <a:pt x="75526" y="8128"/>
                  </a:lnTo>
                  <a:lnTo>
                    <a:pt x="72821" y="8128"/>
                  </a:lnTo>
                  <a:lnTo>
                    <a:pt x="71716" y="9182"/>
                  </a:lnTo>
                  <a:lnTo>
                    <a:pt x="71716" y="11798"/>
                  </a:lnTo>
                  <a:lnTo>
                    <a:pt x="72821" y="12852"/>
                  </a:lnTo>
                  <a:lnTo>
                    <a:pt x="75526" y="12852"/>
                  </a:lnTo>
                  <a:lnTo>
                    <a:pt x="76631" y="11798"/>
                  </a:lnTo>
                  <a:lnTo>
                    <a:pt x="76631" y="10490"/>
                  </a:lnTo>
                  <a:lnTo>
                    <a:pt x="76631" y="9182"/>
                  </a:lnTo>
                  <a:close/>
                </a:path>
                <a:path w="148590" h="21590">
                  <a:moveTo>
                    <a:pt x="82257" y="17297"/>
                  </a:moveTo>
                  <a:lnTo>
                    <a:pt x="81153" y="16243"/>
                  </a:lnTo>
                  <a:lnTo>
                    <a:pt x="79349" y="16243"/>
                  </a:lnTo>
                  <a:lnTo>
                    <a:pt x="78447" y="16243"/>
                  </a:lnTo>
                  <a:lnTo>
                    <a:pt x="76644" y="16243"/>
                  </a:lnTo>
                  <a:lnTo>
                    <a:pt x="75539" y="17297"/>
                  </a:lnTo>
                  <a:lnTo>
                    <a:pt x="75539" y="19913"/>
                  </a:lnTo>
                  <a:lnTo>
                    <a:pt x="76644" y="20967"/>
                  </a:lnTo>
                  <a:lnTo>
                    <a:pt x="78447" y="20967"/>
                  </a:lnTo>
                  <a:lnTo>
                    <a:pt x="79349" y="20967"/>
                  </a:lnTo>
                  <a:lnTo>
                    <a:pt x="81153" y="20967"/>
                  </a:lnTo>
                  <a:lnTo>
                    <a:pt x="82257" y="19913"/>
                  </a:lnTo>
                  <a:lnTo>
                    <a:pt x="82257" y="18605"/>
                  </a:lnTo>
                  <a:lnTo>
                    <a:pt x="82257" y="17297"/>
                  </a:lnTo>
                  <a:close/>
                </a:path>
                <a:path w="148590" h="21590">
                  <a:moveTo>
                    <a:pt x="82257" y="1054"/>
                  </a:moveTo>
                  <a:lnTo>
                    <a:pt x="81153" y="0"/>
                  </a:lnTo>
                  <a:lnTo>
                    <a:pt x="79349" y="0"/>
                  </a:lnTo>
                  <a:lnTo>
                    <a:pt x="78447" y="0"/>
                  </a:lnTo>
                  <a:lnTo>
                    <a:pt x="76644" y="0"/>
                  </a:lnTo>
                  <a:lnTo>
                    <a:pt x="75539" y="1054"/>
                  </a:lnTo>
                  <a:lnTo>
                    <a:pt x="75539" y="3670"/>
                  </a:lnTo>
                  <a:lnTo>
                    <a:pt x="76644" y="4724"/>
                  </a:lnTo>
                  <a:lnTo>
                    <a:pt x="78447" y="4724"/>
                  </a:lnTo>
                  <a:lnTo>
                    <a:pt x="79349" y="4724"/>
                  </a:lnTo>
                  <a:lnTo>
                    <a:pt x="81153" y="4724"/>
                  </a:lnTo>
                  <a:lnTo>
                    <a:pt x="82257" y="3670"/>
                  </a:lnTo>
                  <a:lnTo>
                    <a:pt x="82257" y="2362"/>
                  </a:lnTo>
                  <a:lnTo>
                    <a:pt x="82257" y="1054"/>
                  </a:lnTo>
                  <a:close/>
                </a:path>
                <a:path w="148590" h="21590">
                  <a:moveTo>
                    <a:pt x="86080" y="9182"/>
                  </a:moveTo>
                  <a:lnTo>
                    <a:pt x="84975" y="8128"/>
                  </a:lnTo>
                  <a:lnTo>
                    <a:pt x="82270" y="8128"/>
                  </a:lnTo>
                  <a:lnTo>
                    <a:pt x="81165" y="9182"/>
                  </a:lnTo>
                  <a:lnTo>
                    <a:pt x="81165" y="11798"/>
                  </a:lnTo>
                  <a:lnTo>
                    <a:pt x="82270" y="12852"/>
                  </a:lnTo>
                  <a:lnTo>
                    <a:pt x="84975" y="12852"/>
                  </a:lnTo>
                  <a:lnTo>
                    <a:pt x="86080" y="11798"/>
                  </a:lnTo>
                  <a:lnTo>
                    <a:pt x="86080" y="10490"/>
                  </a:lnTo>
                  <a:lnTo>
                    <a:pt x="86080" y="9182"/>
                  </a:lnTo>
                  <a:close/>
                </a:path>
                <a:path w="148590" h="21590">
                  <a:moveTo>
                    <a:pt x="91706" y="17297"/>
                  </a:moveTo>
                  <a:lnTo>
                    <a:pt x="90601" y="16243"/>
                  </a:lnTo>
                  <a:lnTo>
                    <a:pt x="88798" y="16243"/>
                  </a:lnTo>
                  <a:lnTo>
                    <a:pt x="87896" y="16243"/>
                  </a:lnTo>
                  <a:lnTo>
                    <a:pt x="86093" y="16243"/>
                  </a:lnTo>
                  <a:lnTo>
                    <a:pt x="84988" y="17297"/>
                  </a:lnTo>
                  <a:lnTo>
                    <a:pt x="84988" y="19913"/>
                  </a:lnTo>
                  <a:lnTo>
                    <a:pt x="86093" y="20967"/>
                  </a:lnTo>
                  <a:lnTo>
                    <a:pt x="87896" y="20967"/>
                  </a:lnTo>
                  <a:lnTo>
                    <a:pt x="88798" y="20967"/>
                  </a:lnTo>
                  <a:lnTo>
                    <a:pt x="90601" y="20967"/>
                  </a:lnTo>
                  <a:lnTo>
                    <a:pt x="91706" y="19913"/>
                  </a:lnTo>
                  <a:lnTo>
                    <a:pt x="91706" y="18605"/>
                  </a:lnTo>
                  <a:lnTo>
                    <a:pt x="91706" y="17297"/>
                  </a:lnTo>
                  <a:close/>
                </a:path>
                <a:path w="148590" h="21590">
                  <a:moveTo>
                    <a:pt x="91706" y="1054"/>
                  </a:moveTo>
                  <a:lnTo>
                    <a:pt x="90601" y="0"/>
                  </a:lnTo>
                  <a:lnTo>
                    <a:pt x="88798" y="0"/>
                  </a:lnTo>
                  <a:lnTo>
                    <a:pt x="87896" y="0"/>
                  </a:lnTo>
                  <a:lnTo>
                    <a:pt x="86093" y="0"/>
                  </a:lnTo>
                  <a:lnTo>
                    <a:pt x="84988" y="1054"/>
                  </a:lnTo>
                  <a:lnTo>
                    <a:pt x="84988" y="3670"/>
                  </a:lnTo>
                  <a:lnTo>
                    <a:pt x="86093" y="4724"/>
                  </a:lnTo>
                  <a:lnTo>
                    <a:pt x="87896" y="4724"/>
                  </a:lnTo>
                  <a:lnTo>
                    <a:pt x="88798" y="4724"/>
                  </a:lnTo>
                  <a:lnTo>
                    <a:pt x="90601" y="4724"/>
                  </a:lnTo>
                  <a:lnTo>
                    <a:pt x="91706" y="3670"/>
                  </a:lnTo>
                  <a:lnTo>
                    <a:pt x="91706" y="2362"/>
                  </a:lnTo>
                  <a:lnTo>
                    <a:pt x="91706" y="1054"/>
                  </a:lnTo>
                  <a:close/>
                </a:path>
                <a:path w="148590" h="21590">
                  <a:moveTo>
                    <a:pt x="95516" y="9182"/>
                  </a:moveTo>
                  <a:lnTo>
                    <a:pt x="94411" y="8128"/>
                  </a:lnTo>
                  <a:lnTo>
                    <a:pt x="91706" y="8128"/>
                  </a:lnTo>
                  <a:lnTo>
                    <a:pt x="90601" y="9182"/>
                  </a:lnTo>
                  <a:lnTo>
                    <a:pt x="90601" y="11798"/>
                  </a:lnTo>
                  <a:lnTo>
                    <a:pt x="91706" y="12852"/>
                  </a:lnTo>
                  <a:lnTo>
                    <a:pt x="94411" y="12852"/>
                  </a:lnTo>
                  <a:lnTo>
                    <a:pt x="95516" y="11798"/>
                  </a:lnTo>
                  <a:lnTo>
                    <a:pt x="95516" y="10490"/>
                  </a:lnTo>
                  <a:lnTo>
                    <a:pt x="95516" y="9182"/>
                  </a:lnTo>
                  <a:close/>
                </a:path>
                <a:path w="148590" h="21590">
                  <a:moveTo>
                    <a:pt x="101142" y="17297"/>
                  </a:moveTo>
                  <a:lnTo>
                    <a:pt x="100037" y="16243"/>
                  </a:lnTo>
                  <a:lnTo>
                    <a:pt x="98234" y="16243"/>
                  </a:lnTo>
                  <a:lnTo>
                    <a:pt x="97332" y="16243"/>
                  </a:lnTo>
                  <a:lnTo>
                    <a:pt x="95529" y="16243"/>
                  </a:lnTo>
                  <a:lnTo>
                    <a:pt x="94424" y="17297"/>
                  </a:lnTo>
                  <a:lnTo>
                    <a:pt x="94424" y="19913"/>
                  </a:lnTo>
                  <a:lnTo>
                    <a:pt x="95529" y="20967"/>
                  </a:lnTo>
                  <a:lnTo>
                    <a:pt x="97332" y="20967"/>
                  </a:lnTo>
                  <a:lnTo>
                    <a:pt x="98234" y="20967"/>
                  </a:lnTo>
                  <a:lnTo>
                    <a:pt x="100037" y="20967"/>
                  </a:lnTo>
                  <a:lnTo>
                    <a:pt x="101142" y="19913"/>
                  </a:lnTo>
                  <a:lnTo>
                    <a:pt x="101142" y="18605"/>
                  </a:lnTo>
                  <a:lnTo>
                    <a:pt x="101142" y="17297"/>
                  </a:lnTo>
                  <a:close/>
                </a:path>
                <a:path w="148590" h="21590">
                  <a:moveTo>
                    <a:pt x="101142" y="1054"/>
                  </a:moveTo>
                  <a:lnTo>
                    <a:pt x="100037" y="0"/>
                  </a:lnTo>
                  <a:lnTo>
                    <a:pt x="98234" y="0"/>
                  </a:lnTo>
                  <a:lnTo>
                    <a:pt x="97332" y="0"/>
                  </a:lnTo>
                  <a:lnTo>
                    <a:pt x="95529" y="0"/>
                  </a:lnTo>
                  <a:lnTo>
                    <a:pt x="94424" y="1054"/>
                  </a:lnTo>
                  <a:lnTo>
                    <a:pt x="94424" y="3670"/>
                  </a:lnTo>
                  <a:lnTo>
                    <a:pt x="95529" y="4724"/>
                  </a:lnTo>
                  <a:lnTo>
                    <a:pt x="97332" y="4724"/>
                  </a:lnTo>
                  <a:lnTo>
                    <a:pt x="98234" y="4724"/>
                  </a:lnTo>
                  <a:lnTo>
                    <a:pt x="100037" y="4724"/>
                  </a:lnTo>
                  <a:lnTo>
                    <a:pt x="101142" y="3670"/>
                  </a:lnTo>
                  <a:lnTo>
                    <a:pt x="101142" y="2362"/>
                  </a:lnTo>
                  <a:lnTo>
                    <a:pt x="101142" y="1054"/>
                  </a:lnTo>
                  <a:close/>
                </a:path>
                <a:path w="148590" h="21590">
                  <a:moveTo>
                    <a:pt x="104965" y="9182"/>
                  </a:moveTo>
                  <a:lnTo>
                    <a:pt x="103860" y="8128"/>
                  </a:lnTo>
                  <a:lnTo>
                    <a:pt x="101155" y="8128"/>
                  </a:lnTo>
                  <a:lnTo>
                    <a:pt x="100050" y="9182"/>
                  </a:lnTo>
                  <a:lnTo>
                    <a:pt x="100050" y="11798"/>
                  </a:lnTo>
                  <a:lnTo>
                    <a:pt x="101155" y="12852"/>
                  </a:lnTo>
                  <a:lnTo>
                    <a:pt x="103860" y="12852"/>
                  </a:lnTo>
                  <a:lnTo>
                    <a:pt x="104965" y="11798"/>
                  </a:lnTo>
                  <a:lnTo>
                    <a:pt x="104965" y="10490"/>
                  </a:lnTo>
                  <a:lnTo>
                    <a:pt x="104965" y="9182"/>
                  </a:lnTo>
                  <a:close/>
                </a:path>
                <a:path w="148590" h="21590">
                  <a:moveTo>
                    <a:pt x="110591" y="17297"/>
                  </a:moveTo>
                  <a:lnTo>
                    <a:pt x="109486" y="16243"/>
                  </a:lnTo>
                  <a:lnTo>
                    <a:pt x="107683" y="16243"/>
                  </a:lnTo>
                  <a:lnTo>
                    <a:pt x="106781" y="16243"/>
                  </a:lnTo>
                  <a:lnTo>
                    <a:pt x="104978" y="16243"/>
                  </a:lnTo>
                  <a:lnTo>
                    <a:pt x="103873" y="17297"/>
                  </a:lnTo>
                  <a:lnTo>
                    <a:pt x="103873" y="19913"/>
                  </a:lnTo>
                  <a:lnTo>
                    <a:pt x="104978" y="20967"/>
                  </a:lnTo>
                  <a:lnTo>
                    <a:pt x="106781" y="20967"/>
                  </a:lnTo>
                  <a:lnTo>
                    <a:pt x="107683" y="20967"/>
                  </a:lnTo>
                  <a:lnTo>
                    <a:pt x="109486" y="20967"/>
                  </a:lnTo>
                  <a:lnTo>
                    <a:pt x="110591" y="19913"/>
                  </a:lnTo>
                  <a:lnTo>
                    <a:pt x="110591" y="18605"/>
                  </a:lnTo>
                  <a:lnTo>
                    <a:pt x="110591" y="17297"/>
                  </a:lnTo>
                  <a:close/>
                </a:path>
                <a:path w="148590" h="21590">
                  <a:moveTo>
                    <a:pt x="110591" y="1054"/>
                  </a:moveTo>
                  <a:lnTo>
                    <a:pt x="109486" y="0"/>
                  </a:lnTo>
                  <a:lnTo>
                    <a:pt x="107683" y="0"/>
                  </a:lnTo>
                  <a:lnTo>
                    <a:pt x="106781" y="0"/>
                  </a:lnTo>
                  <a:lnTo>
                    <a:pt x="104978" y="0"/>
                  </a:lnTo>
                  <a:lnTo>
                    <a:pt x="103873" y="1054"/>
                  </a:lnTo>
                  <a:lnTo>
                    <a:pt x="103873" y="3670"/>
                  </a:lnTo>
                  <a:lnTo>
                    <a:pt x="104978" y="4724"/>
                  </a:lnTo>
                  <a:lnTo>
                    <a:pt x="106781" y="4724"/>
                  </a:lnTo>
                  <a:lnTo>
                    <a:pt x="107683" y="4724"/>
                  </a:lnTo>
                  <a:lnTo>
                    <a:pt x="109486" y="4724"/>
                  </a:lnTo>
                  <a:lnTo>
                    <a:pt x="110591" y="3670"/>
                  </a:lnTo>
                  <a:lnTo>
                    <a:pt x="110591" y="2362"/>
                  </a:lnTo>
                  <a:lnTo>
                    <a:pt x="110591" y="1054"/>
                  </a:lnTo>
                  <a:close/>
                </a:path>
                <a:path w="148590" h="21590">
                  <a:moveTo>
                    <a:pt x="114414" y="9182"/>
                  </a:moveTo>
                  <a:lnTo>
                    <a:pt x="113309" y="8128"/>
                  </a:lnTo>
                  <a:lnTo>
                    <a:pt x="110604" y="8128"/>
                  </a:lnTo>
                  <a:lnTo>
                    <a:pt x="109499" y="9182"/>
                  </a:lnTo>
                  <a:lnTo>
                    <a:pt x="109499" y="11798"/>
                  </a:lnTo>
                  <a:lnTo>
                    <a:pt x="110604" y="12852"/>
                  </a:lnTo>
                  <a:lnTo>
                    <a:pt x="113309" y="12852"/>
                  </a:lnTo>
                  <a:lnTo>
                    <a:pt x="114414" y="11798"/>
                  </a:lnTo>
                  <a:lnTo>
                    <a:pt x="114414" y="10490"/>
                  </a:lnTo>
                  <a:lnTo>
                    <a:pt x="114414" y="9182"/>
                  </a:lnTo>
                  <a:close/>
                </a:path>
                <a:path w="148590" h="21590">
                  <a:moveTo>
                    <a:pt x="120027" y="17297"/>
                  </a:moveTo>
                  <a:lnTo>
                    <a:pt x="118922" y="16243"/>
                  </a:lnTo>
                  <a:lnTo>
                    <a:pt x="117119" y="16243"/>
                  </a:lnTo>
                  <a:lnTo>
                    <a:pt x="116217" y="16243"/>
                  </a:lnTo>
                  <a:lnTo>
                    <a:pt x="114414" y="16243"/>
                  </a:lnTo>
                  <a:lnTo>
                    <a:pt x="113309" y="17297"/>
                  </a:lnTo>
                  <a:lnTo>
                    <a:pt x="113309" y="19913"/>
                  </a:lnTo>
                  <a:lnTo>
                    <a:pt x="114414" y="20967"/>
                  </a:lnTo>
                  <a:lnTo>
                    <a:pt x="116217" y="20967"/>
                  </a:lnTo>
                  <a:lnTo>
                    <a:pt x="117119" y="20967"/>
                  </a:lnTo>
                  <a:lnTo>
                    <a:pt x="118922" y="20967"/>
                  </a:lnTo>
                  <a:lnTo>
                    <a:pt x="120027" y="19913"/>
                  </a:lnTo>
                  <a:lnTo>
                    <a:pt x="120027" y="18605"/>
                  </a:lnTo>
                  <a:lnTo>
                    <a:pt x="120027" y="17297"/>
                  </a:lnTo>
                  <a:close/>
                </a:path>
                <a:path w="148590" h="21590">
                  <a:moveTo>
                    <a:pt x="120027" y="1054"/>
                  </a:moveTo>
                  <a:lnTo>
                    <a:pt x="118922" y="0"/>
                  </a:lnTo>
                  <a:lnTo>
                    <a:pt x="117119" y="0"/>
                  </a:lnTo>
                  <a:lnTo>
                    <a:pt x="116217" y="0"/>
                  </a:lnTo>
                  <a:lnTo>
                    <a:pt x="114414" y="0"/>
                  </a:lnTo>
                  <a:lnTo>
                    <a:pt x="113309" y="1054"/>
                  </a:lnTo>
                  <a:lnTo>
                    <a:pt x="113309" y="3670"/>
                  </a:lnTo>
                  <a:lnTo>
                    <a:pt x="114414" y="4724"/>
                  </a:lnTo>
                  <a:lnTo>
                    <a:pt x="116217" y="4724"/>
                  </a:lnTo>
                  <a:lnTo>
                    <a:pt x="117119" y="4724"/>
                  </a:lnTo>
                  <a:lnTo>
                    <a:pt x="118922" y="4724"/>
                  </a:lnTo>
                  <a:lnTo>
                    <a:pt x="120027" y="3670"/>
                  </a:lnTo>
                  <a:lnTo>
                    <a:pt x="120027" y="2362"/>
                  </a:lnTo>
                  <a:lnTo>
                    <a:pt x="120027" y="1054"/>
                  </a:lnTo>
                  <a:close/>
                </a:path>
                <a:path w="148590" h="21590">
                  <a:moveTo>
                    <a:pt x="123850" y="9182"/>
                  </a:moveTo>
                  <a:lnTo>
                    <a:pt x="122745" y="8128"/>
                  </a:lnTo>
                  <a:lnTo>
                    <a:pt x="120040" y="8128"/>
                  </a:lnTo>
                  <a:lnTo>
                    <a:pt x="118935" y="9182"/>
                  </a:lnTo>
                  <a:lnTo>
                    <a:pt x="118935" y="11798"/>
                  </a:lnTo>
                  <a:lnTo>
                    <a:pt x="120040" y="12852"/>
                  </a:lnTo>
                  <a:lnTo>
                    <a:pt x="122745" y="12852"/>
                  </a:lnTo>
                  <a:lnTo>
                    <a:pt x="123850" y="11798"/>
                  </a:lnTo>
                  <a:lnTo>
                    <a:pt x="123850" y="10490"/>
                  </a:lnTo>
                  <a:lnTo>
                    <a:pt x="123850" y="9182"/>
                  </a:lnTo>
                  <a:close/>
                </a:path>
                <a:path w="148590" h="21590">
                  <a:moveTo>
                    <a:pt x="129476" y="17297"/>
                  </a:moveTo>
                  <a:lnTo>
                    <a:pt x="128371" y="16243"/>
                  </a:lnTo>
                  <a:lnTo>
                    <a:pt x="126568" y="16243"/>
                  </a:lnTo>
                  <a:lnTo>
                    <a:pt x="125666" y="16243"/>
                  </a:lnTo>
                  <a:lnTo>
                    <a:pt x="123863" y="16243"/>
                  </a:lnTo>
                  <a:lnTo>
                    <a:pt x="122758" y="17297"/>
                  </a:lnTo>
                  <a:lnTo>
                    <a:pt x="122758" y="19913"/>
                  </a:lnTo>
                  <a:lnTo>
                    <a:pt x="123863" y="20967"/>
                  </a:lnTo>
                  <a:lnTo>
                    <a:pt x="125666" y="20967"/>
                  </a:lnTo>
                  <a:lnTo>
                    <a:pt x="126568" y="20967"/>
                  </a:lnTo>
                  <a:lnTo>
                    <a:pt x="128371" y="20967"/>
                  </a:lnTo>
                  <a:lnTo>
                    <a:pt x="129476" y="19913"/>
                  </a:lnTo>
                  <a:lnTo>
                    <a:pt x="129476" y="18605"/>
                  </a:lnTo>
                  <a:lnTo>
                    <a:pt x="129476" y="17297"/>
                  </a:lnTo>
                  <a:close/>
                </a:path>
                <a:path w="148590" h="21590">
                  <a:moveTo>
                    <a:pt x="129476" y="1054"/>
                  </a:moveTo>
                  <a:lnTo>
                    <a:pt x="128371" y="0"/>
                  </a:lnTo>
                  <a:lnTo>
                    <a:pt x="126568" y="0"/>
                  </a:lnTo>
                  <a:lnTo>
                    <a:pt x="125666" y="0"/>
                  </a:lnTo>
                  <a:lnTo>
                    <a:pt x="123863" y="0"/>
                  </a:lnTo>
                  <a:lnTo>
                    <a:pt x="122758" y="1054"/>
                  </a:lnTo>
                  <a:lnTo>
                    <a:pt x="122758" y="3670"/>
                  </a:lnTo>
                  <a:lnTo>
                    <a:pt x="123863" y="4724"/>
                  </a:lnTo>
                  <a:lnTo>
                    <a:pt x="125666" y="4724"/>
                  </a:lnTo>
                  <a:lnTo>
                    <a:pt x="126568" y="4724"/>
                  </a:lnTo>
                  <a:lnTo>
                    <a:pt x="128371" y="4724"/>
                  </a:lnTo>
                  <a:lnTo>
                    <a:pt x="129476" y="3670"/>
                  </a:lnTo>
                  <a:lnTo>
                    <a:pt x="129476" y="2362"/>
                  </a:lnTo>
                  <a:lnTo>
                    <a:pt x="129476" y="1054"/>
                  </a:lnTo>
                  <a:close/>
                </a:path>
                <a:path w="148590" h="21590">
                  <a:moveTo>
                    <a:pt x="133299" y="9182"/>
                  </a:moveTo>
                  <a:lnTo>
                    <a:pt x="132194" y="8128"/>
                  </a:lnTo>
                  <a:lnTo>
                    <a:pt x="129489" y="8128"/>
                  </a:lnTo>
                  <a:lnTo>
                    <a:pt x="128384" y="9182"/>
                  </a:lnTo>
                  <a:lnTo>
                    <a:pt x="128384" y="11798"/>
                  </a:lnTo>
                  <a:lnTo>
                    <a:pt x="129489" y="12852"/>
                  </a:lnTo>
                  <a:lnTo>
                    <a:pt x="132194" y="12852"/>
                  </a:lnTo>
                  <a:lnTo>
                    <a:pt x="133299" y="11798"/>
                  </a:lnTo>
                  <a:lnTo>
                    <a:pt x="133299" y="10490"/>
                  </a:lnTo>
                  <a:lnTo>
                    <a:pt x="133299" y="9182"/>
                  </a:lnTo>
                  <a:close/>
                </a:path>
                <a:path w="148590" h="21590">
                  <a:moveTo>
                    <a:pt x="138912" y="17297"/>
                  </a:moveTo>
                  <a:lnTo>
                    <a:pt x="137807" y="16243"/>
                  </a:lnTo>
                  <a:lnTo>
                    <a:pt x="135102" y="16243"/>
                  </a:lnTo>
                  <a:lnTo>
                    <a:pt x="133997" y="17297"/>
                  </a:lnTo>
                  <a:lnTo>
                    <a:pt x="133997" y="19913"/>
                  </a:lnTo>
                  <a:lnTo>
                    <a:pt x="135102" y="20967"/>
                  </a:lnTo>
                  <a:lnTo>
                    <a:pt x="137807" y="20967"/>
                  </a:lnTo>
                  <a:lnTo>
                    <a:pt x="138912" y="19913"/>
                  </a:lnTo>
                  <a:lnTo>
                    <a:pt x="138912" y="18605"/>
                  </a:lnTo>
                  <a:lnTo>
                    <a:pt x="138912" y="17297"/>
                  </a:lnTo>
                  <a:close/>
                </a:path>
                <a:path w="148590" h="21590">
                  <a:moveTo>
                    <a:pt x="138912" y="1054"/>
                  </a:moveTo>
                  <a:lnTo>
                    <a:pt x="137807" y="0"/>
                  </a:lnTo>
                  <a:lnTo>
                    <a:pt x="135102" y="0"/>
                  </a:lnTo>
                  <a:lnTo>
                    <a:pt x="133997" y="1054"/>
                  </a:lnTo>
                  <a:lnTo>
                    <a:pt x="133997" y="3670"/>
                  </a:lnTo>
                  <a:lnTo>
                    <a:pt x="135102" y="4724"/>
                  </a:lnTo>
                  <a:lnTo>
                    <a:pt x="137807" y="4724"/>
                  </a:lnTo>
                  <a:lnTo>
                    <a:pt x="138912" y="3670"/>
                  </a:lnTo>
                  <a:lnTo>
                    <a:pt x="138912" y="2362"/>
                  </a:lnTo>
                  <a:lnTo>
                    <a:pt x="138912" y="1054"/>
                  </a:lnTo>
                  <a:close/>
                </a:path>
                <a:path w="148590" h="21590">
                  <a:moveTo>
                    <a:pt x="148361" y="17297"/>
                  </a:moveTo>
                  <a:lnTo>
                    <a:pt x="147256" y="16243"/>
                  </a:lnTo>
                  <a:lnTo>
                    <a:pt x="144551" y="16243"/>
                  </a:lnTo>
                  <a:lnTo>
                    <a:pt x="143446" y="17297"/>
                  </a:lnTo>
                  <a:lnTo>
                    <a:pt x="143446" y="19913"/>
                  </a:lnTo>
                  <a:lnTo>
                    <a:pt x="144551" y="20967"/>
                  </a:lnTo>
                  <a:lnTo>
                    <a:pt x="147256" y="20967"/>
                  </a:lnTo>
                  <a:lnTo>
                    <a:pt x="148361" y="19913"/>
                  </a:lnTo>
                  <a:lnTo>
                    <a:pt x="148361" y="18605"/>
                  </a:lnTo>
                  <a:lnTo>
                    <a:pt x="148361" y="17297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546557" y="7134529"/>
              <a:ext cx="266065" cy="35560"/>
            </a:xfrm>
            <a:custGeom>
              <a:avLst/>
              <a:gdLst/>
              <a:ahLst/>
              <a:cxnLst/>
              <a:rect l="l" t="t" r="r" b="b"/>
              <a:pathLst>
                <a:path w="266065" h="35559">
                  <a:moveTo>
                    <a:pt x="4914" y="9169"/>
                  </a:moveTo>
                  <a:lnTo>
                    <a:pt x="3810" y="8115"/>
                  </a:lnTo>
                  <a:lnTo>
                    <a:pt x="1104" y="8115"/>
                  </a:lnTo>
                  <a:lnTo>
                    <a:pt x="0" y="9169"/>
                  </a:lnTo>
                  <a:lnTo>
                    <a:pt x="0" y="11785"/>
                  </a:lnTo>
                  <a:lnTo>
                    <a:pt x="1104" y="12839"/>
                  </a:lnTo>
                  <a:lnTo>
                    <a:pt x="3810" y="12839"/>
                  </a:lnTo>
                  <a:lnTo>
                    <a:pt x="4914" y="11785"/>
                  </a:lnTo>
                  <a:lnTo>
                    <a:pt x="4914" y="10477"/>
                  </a:lnTo>
                  <a:lnTo>
                    <a:pt x="4914" y="9169"/>
                  </a:lnTo>
                  <a:close/>
                </a:path>
                <a:path w="266065" h="35559">
                  <a:moveTo>
                    <a:pt x="10541" y="17297"/>
                  </a:moveTo>
                  <a:lnTo>
                    <a:pt x="9436" y="16243"/>
                  </a:lnTo>
                  <a:lnTo>
                    <a:pt x="7632" y="16243"/>
                  </a:lnTo>
                  <a:lnTo>
                    <a:pt x="6731" y="16243"/>
                  </a:lnTo>
                  <a:lnTo>
                    <a:pt x="4927" y="16243"/>
                  </a:lnTo>
                  <a:lnTo>
                    <a:pt x="3822" y="17297"/>
                  </a:lnTo>
                  <a:lnTo>
                    <a:pt x="3822" y="19913"/>
                  </a:lnTo>
                  <a:lnTo>
                    <a:pt x="4927" y="20967"/>
                  </a:lnTo>
                  <a:lnTo>
                    <a:pt x="6731" y="20967"/>
                  </a:lnTo>
                  <a:lnTo>
                    <a:pt x="7632" y="20967"/>
                  </a:lnTo>
                  <a:lnTo>
                    <a:pt x="9436" y="20967"/>
                  </a:lnTo>
                  <a:lnTo>
                    <a:pt x="10541" y="19913"/>
                  </a:lnTo>
                  <a:lnTo>
                    <a:pt x="10541" y="18605"/>
                  </a:lnTo>
                  <a:lnTo>
                    <a:pt x="10541" y="17297"/>
                  </a:lnTo>
                  <a:close/>
                </a:path>
                <a:path w="266065" h="35559">
                  <a:moveTo>
                    <a:pt x="10541" y="1054"/>
                  </a:moveTo>
                  <a:lnTo>
                    <a:pt x="9436" y="0"/>
                  </a:lnTo>
                  <a:lnTo>
                    <a:pt x="7632" y="0"/>
                  </a:lnTo>
                  <a:lnTo>
                    <a:pt x="6731" y="0"/>
                  </a:lnTo>
                  <a:lnTo>
                    <a:pt x="4927" y="0"/>
                  </a:lnTo>
                  <a:lnTo>
                    <a:pt x="3822" y="1054"/>
                  </a:lnTo>
                  <a:lnTo>
                    <a:pt x="3822" y="3670"/>
                  </a:lnTo>
                  <a:lnTo>
                    <a:pt x="4927" y="4724"/>
                  </a:lnTo>
                  <a:lnTo>
                    <a:pt x="6731" y="4724"/>
                  </a:lnTo>
                  <a:lnTo>
                    <a:pt x="7632" y="4724"/>
                  </a:lnTo>
                  <a:lnTo>
                    <a:pt x="9436" y="4724"/>
                  </a:lnTo>
                  <a:lnTo>
                    <a:pt x="10541" y="3670"/>
                  </a:lnTo>
                  <a:lnTo>
                    <a:pt x="10541" y="2362"/>
                  </a:lnTo>
                  <a:lnTo>
                    <a:pt x="10541" y="1054"/>
                  </a:lnTo>
                  <a:close/>
                </a:path>
                <a:path w="266065" h="35559">
                  <a:moveTo>
                    <a:pt x="14351" y="9169"/>
                  </a:moveTo>
                  <a:lnTo>
                    <a:pt x="13246" y="8115"/>
                  </a:lnTo>
                  <a:lnTo>
                    <a:pt x="10541" y="8115"/>
                  </a:lnTo>
                  <a:lnTo>
                    <a:pt x="9436" y="9169"/>
                  </a:lnTo>
                  <a:lnTo>
                    <a:pt x="9436" y="11785"/>
                  </a:lnTo>
                  <a:lnTo>
                    <a:pt x="10541" y="12839"/>
                  </a:lnTo>
                  <a:lnTo>
                    <a:pt x="13246" y="12839"/>
                  </a:lnTo>
                  <a:lnTo>
                    <a:pt x="14351" y="11785"/>
                  </a:lnTo>
                  <a:lnTo>
                    <a:pt x="14351" y="10477"/>
                  </a:lnTo>
                  <a:lnTo>
                    <a:pt x="14351" y="9169"/>
                  </a:lnTo>
                  <a:close/>
                </a:path>
                <a:path w="266065" h="35559">
                  <a:moveTo>
                    <a:pt x="19977" y="17297"/>
                  </a:moveTo>
                  <a:lnTo>
                    <a:pt x="18872" y="16243"/>
                  </a:lnTo>
                  <a:lnTo>
                    <a:pt x="17068" y="16243"/>
                  </a:lnTo>
                  <a:lnTo>
                    <a:pt x="16167" y="16243"/>
                  </a:lnTo>
                  <a:lnTo>
                    <a:pt x="14363" y="16243"/>
                  </a:lnTo>
                  <a:lnTo>
                    <a:pt x="13258" y="17297"/>
                  </a:lnTo>
                  <a:lnTo>
                    <a:pt x="13258" y="19913"/>
                  </a:lnTo>
                  <a:lnTo>
                    <a:pt x="14363" y="20967"/>
                  </a:lnTo>
                  <a:lnTo>
                    <a:pt x="16167" y="20967"/>
                  </a:lnTo>
                  <a:lnTo>
                    <a:pt x="17068" y="20967"/>
                  </a:lnTo>
                  <a:lnTo>
                    <a:pt x="18872" y="20967"/>
                  </a:lnTo>
                  <a:lnTo>
                    <a:pt x="19977" y="19913"/>
                  </a:lnTo>
                  <a:lnTo>
                    <a:pt x="19977" y="18605"/>
                  </a:lnTo>
                  <a:lnTo>
                    <a:pt x="19977" y="17297"/>
                  </a:lnTo>
                  <a:close/>
                </a:path>
                <a:path w="266065" h="35559">
                  <a:moveTo>
                    <a:pt x="19977" y="1054"/>
                  </a:moveTo>
                  <a:lnTo>
                    <a:pt x="18872" y="0"/>
                  </a:lnTo>
                  <a:lnTo>
                    <a:pt x="17068" y="0"/>
                  </a:lnTo>
                  <a:lnTo>
                    <a:pt x="16167" y="0"/>
                  </a:lnTo>
                  <a:lnTo>
                    <a:pt x="14363" y="0"/>
                  </a:lnTo>
                  <a:lnTo>
                    <a:pt x="13258" y="1054"/>
                  </a:lnTo>
                  <a:lnTo>
                    <a:pt x="13258" y="3670"/>
                  </a:lnTo>
                  <a:lnTo>
                    <a:pt x="14363" y="4724"/>
                  </a:lnTo>
                  <a:lnTo>
                    <a:pt x="16167" y="4724"/>
                  </a:lnTo>
                  <a:lnTo>
                    <a:pt x="17068" y="4724"/>
                  </a:lnTo>
                  <a:lnTo>
                    <a:pt x="18872" y="4724"/>
                  </a:lnTo>
                  <a:lnTo>
                    <a:pt x="19977" y="3670"/>
                  </a:lnTo>
                  <a:lnTo>
                    <a:pt x="19977" y="2362"/>
                  </a:lnTo>
                  <a:lnTo>
                    <a:pt x="19977" y="1054"/>
                  </a:lnTo>
                  <a:close/>
                </a:path>
                <a:path w="266065" h="35559">
                  <a:moveTo>
                    <a:pt x="23799" y="9169"/>
                  </a:moveTo>
                  <a:lnTo>
                    <a:pt x="22694" y="8115"/>
                  </a:lnTo>
                  <a:lnTo>
                    <a:pt x="19989" y="8115"/>
                  </a:lnTo>
                  <a:lnTo>
                    <a:pt x="18884" y="9169"/>
                  </a:lnTo>
                  <a:lnTo>
                    <a:pt x="18884" y="11785"/>
                  </a:lnTo>
                  <a:lnTo>
                    <a:pt x="19989" y="12839"/>
                  </a:lnTo>
                  <a:lnTo>
                    <a:pt x="22694" y="12839"/>
                  </a:lnTo>
                  <a:lnTo>
                    <a:pt x="23799" y="11785"/>
                  </a:lnTo>
                  <a:lnTo>
                    <a:pt x="23799" y="10477"/>
                  </a:lnTo>
                  <a:lnTo>
                    <a:pt x="23799" y="9169"/>
                  </a:lnTo>
                  <a:close/>
                </a:path>
                <a:path w="266065" h="35559">
                  <a:moveTo>
                    <a:pt x="29425" y="17297"/>
                  </a:moveTo>
                  <a:lnTo>
                    <a:pt x="28321" y="16243"/>
                  </a:lnTo>
                  <a:lnTo>
                    <a:pt x="26517" y="16243"/>
                  </a:lnTo>
                  <a:lnTo>
                    <a:pt x="25615" y="16243"/>
                  </a:lnTo>
                  <a:lnTo>
                    <a:pt x="23812" y="16243"/>
                  </a:lnTo>
                  <a:lnTo>
                    <a:pt x="22707" y="17297"/>
                  </a:lnTo>
                  <a:lnTo>
                    <a:pt x="22707" y="19913"/>
                  </a:lnTo>
                  <a:lnTo>
                    <a:pt x="23812" y="20967"/>
                  </a:lnTo>
                  <a:lnTo>
                    <a:pt x="25615" y="20967"/>
                  </a:lnTo>
                  <a:lnTo>
                    <a:pt x="26517" y="20967"/>
                  </a:lnTo>
                  <a:lnTo>
                    <a:pt x="28321" y="20967"/>
                  </a:lnTo>
                  <a:lnTo>
                    <a:pt x="29425" y="19913"/>
                  </a:lnTo>
                  <a:lnTo>
                    <a:pt x="29425" y="18605"/>
                  </a:lnTo>
                  <a:lnTo>
                    <a:pt x="29425" y="17297"/>
                  </a:lnTo>
                  <a:close/>
                </a:path>
                <a:path w="266065" h="35559">
                  <a:moveTo>
                    <a:pt x="29425" y="1054"/>
                  </a:moveTo>
                  <a:lnTo>
                    <a:pt x="28321" y="0"/>
                  </a:lnTo>
                  <a:lnTo>
                    <a:pt x="26517" y="0"/>
                  </a:lnTo>
                  <a:lnTo>
                    <a:pt x="25615" y="0"/>
                  </a:lnTo>
                  <a:lnTo>
                    <a:pt x="23812" y="0"/>
                  </a:lnTo>
                  <a:lnTo>
                    <a:pt x="22707" y="1054"/>
                  </a:lnTo>
                  <a:lnTo>
                    <a:pt x="22707" y="3670"/>
                  </a:lnTo>
                  <a:lnTo>
                    <a:pt x="23812" y="4724"/>
                  </a:lnTo>
                  <a:lnTo>
                    <a:pt x="25615" y="4724"/>
                  </a:lnTo>
                  <a:lnTo>
                    <a:pt x="26517" y="4724"/>
                  </a:lnTo>
                  <a:lnTo>
                    <a:pt x="28321" y="4724"/>
                  </a:lnTo>
                  <a:lnTo>
                    <a:pt x="29425" y="3670"/>
                  </a:lnTo>
                  <a:lnTo>
                    <a:pt x="29425" y="2362"/>
                  </a:lnTo>
                  <a:lnTo>
                    <a:pt x="29425" y="1054"/>
                  </a:lnTo>
                  <a:close/>
                </a:path>
                <a:path w="266065" h="35559">
                  <a:moveTo>
                    <a:pt x="33235" y="9169"/>
                  </a:moveTo>
                  <a:lnTo>
                    <a:pt x="32131" y="8115"/>
                  </a:lnTo>
                  <a:lnTo>
                    <a:pt x="29425" y="8115"/>
                  </a:lnTo>
                  <a:lnTo>
                    <a:pt x="28321" y="9169"/>
                  </a:lnTo>
                  <a:lnTo>
                    <a:pt x="28321" y="11785"/>
                  </a:lnTo>
                  <a:lnTo>
                    <a:pt x="29425" y="12839"/>
                  </a:lnTo>
                  <a:lnTo>
                    <a:pt x="32131" y="12839"/>
                  </a:lnTo>
                  <a:lnTo>
                    <a:pt x="33235" y="11785"/>
                  </a:lnTo>
                  <a:lnTo>
                    <a:pt x="33235" y="10477"/>
                  </a:lnTo>
                  <a:lnTo>
                    <a:pt x="33235" y="9169"/>
                  </a:lnTo>
                  <a:close/>
                </a:path>
                <a:path w="266065" h="35559">
                  <a:moveTo>
                    <a:pt x="38862" y="17297"/>
                  </a:moveTo>
                  <a:lnTo>
                    <a:pt x="37757" y="16243"/>
                  </a:lnTo>
                  <a:lnTo>
                    <a:pt x="35953" y="16243"/>
                  </a:lnTo>
                  <a:lnTo>
                    <a:pt x="35052" y="16243"/>
                  </a:lnTo>
                  <a:lnTo>
                    <a:pt x="33248" y="16243"/>
                  </a:lnTo>
                  <a:lnTo>
                    <a:pt x="32143" y="17297"/>
                  </a:lnTo>
                  <a:lnTo>
                    <a:pt x="32143" y="19913"/>
                  </a:lnTo>
                  <a:lnTo>
                    <a:pt x="33248" y="20967"/>
                  </a:lnTo>
                  <a:lnTo>
                    <a:pt x="35052" y="20967"/>
                  </a:lnTo>
                  <a:lnTo>
                    <a:pt x="35953" y="20967"/>
                  </a:lnTo>
                  <a:lnTo>
                    <a:pt x="37757" y="20967"/>
                  </a:lnTo>
                  <a:lnTo>
                    <a:pt x="38862" y="19913"/>
                  </a:lnTo>
                  <a:lnTo>
                    <a:pt x="38862" y="18605"/>
                  </a:lnTo>
                  <a:lnTo>
                    <a:pt x="38862" y="17297"/>
                  </a:lnTo>
                  <a:close/>
                </a:path>
                <a:path w="266065" h="35559">
                  <a:moveTo>
                    <a:pt x="38862" y="1054"/>
                  </a:moveTo>
                  <a:lnTo>
                    <a:pt x="37757" y="0"/>
                  </a:lnTo>
                  <a:lnTo>
                    <a:pt x="35953" y="0"/>
                  </a:lnTo>
                  <a:lnTo>
                    <a:pt x="35052" y="0"/>
                  </a:lnTo>
                  <a:lnTo>
                    <a:pt x="33248" y="0"/>
                  </a:lnTo>
                  <a:lnTo>
                    <a:pt x="32143" y="1054"/>
                  </a:lnTo>
                  <a:lnTo>
                    <a:pt x="32143" y="3670"/>
                  </a:lnTo>
                  <a:lnTo>
                    <a:pt x="33248" y="4724"/>
                  </a:lnTo>
                  <a:lnTo>
                    <a:pt x="35052" y="4724"/>
                  </a:lnTo>
                  <a:lnTo>
                    <a:pt x="35953" y="4724"/>
                  </a:lnTo>
                  <a:lnTo>
                    <a:pt x="37757" y="4724"/>
                  </a:lnTo>
                  <a:lnTo>
                    <a:pt x="38862" y="3670"/>
                  </a:lnTo>
                  <a:lnTo>
                    <a:pt x="38862" y="2362"/>
                  </a:lnTo>
                  <a:lnTo>
                    <a:pt x="38862" y="1054"/>
                  </a:lnTo>
                  <a:close/>
                </a:path>
                <a:path w="266065" h="35559">
                  <a:moveTo>
                    <a:pt x="42684" y="9169"/>
                  </a:moveTo>
                  <a:lnTo>
                    <a:pt x="41579" y="8115"/>
                  </a:lnTo>
                  <a:lnTo>
                    <a:pt x="38874" y="8115"/>
                  </a:lnTo>
                  <a:lnTo>
                    <a:pt x="37769" y="9169"/>
                  </a:lnTo>
                  <a:lnTo>
                    <a:pt x="37769" y="11785"/>
                  </a:lnTo>
                  <a:lnTo>
                    <a:pt x="38874" y="12839"/>
                  </a:lnTo>
                  <a:lnTo>
                    <a:pt x="41579" y="12839"/>
                  </a:lnTo>
                  <a:lnTo>
                    <a:pt x="42684" y="11785"/>
                  </a:lnTo>
                  <a:lnTo>
                    <a:pt x="42684" y="10477"/>
                  </a:lnTo>
                  <a:lnTo>
                    <a:pt x="42684" y="9169"/>
                  </a:lnTo>
                  <a:close/>
                </a:path>
                <a:path w="266065" h="35559">
                  <a:moveTo>
                    <a:pt x="48310" y="17297"/>
                  </a:moveTo>
                  <a:lnTo>
                    <a:pt x="47205" y="16243"/>
                  </a:lnTo>
                  <a:lnTo>
                    <a:pt x="44500" y="16243"/>
                  </a:lnTo>
                  <a:lnTo>
                    <a:pt x="43395" y="17297"/>
                  </a:lnTo>
                  <a:lnTo>
                    <a:pt x="43395" y="19913"/>
                  </a:lnTo>
                  <a:lnTo>
                    <a:pt x="44500" y="20967"/>
                  </a:lnTo>
                  <a:lnTo>
                    <a:pt x="47205" y="20967"/>
                  </a:lnTo>
                  <a:lnTo>
                    <a:pt x="48310" y="19913"/>
                  </a:lnTo>
                  <a:lnTo>
                    <a:pt x="48310" y="18605"/>
                  </a:lnTo>
                  <a:lnTo>
                    <a:pt x="48310" y="17297"/>
                  </a:lnTo>
                  <a:close/>
                </a:path>
                <a:path w="266065" h="35559">
                  <a:moveTo>
                    <a:pt x="48310" y="1054"/>
                  </a:moveTo>
                  <a:lnTo>
                    <a:pt x="47205" y="0"/>
                  </a:lnTo>
                  <a:lnTo>
                    <a:pt x="44500" y="0"/>
                  </a:lnTo>
                  <a:lnTo>
                    <a:pt x="43395" y="1054"/>
                  </a:lnTo>
                  <a:lnTo>
                    <a:pt x="43395" y="3670"/>
                  </a:lnTo>
                  <a:lnTo>
                    <a:pt x="44500" y="4724"/>
                  </a:lnTo>
                  <a:lnTo>
                    <a:pt x="47205" y="4724"/>
                  </a:lnTo>
                  <a:lnTo>
                    <a:pt x="48310" y="3670"/>
                  </a:lnTo>
                  <a:lnTo>
                    <a:pt x="48310" y="2362"/>
                  </a:lnTo>
                  <a:lnTo>
                    <a:pt x="48310" y="1054"/>
                  </a:lnTo>
                  <a:close/>
                </a:path>
                <a:path w="266065" h="35559">
                  <a:moveTo>
                    <a:pt x="57746" y="17297"/>
                  </a:moveTo>
                  <a:lnTo>
                    <a:pt x="56642" y="16243"/>
                  </a:lnTo>
                  <a:lnTo>
                    <a:pt x="53936" y="16243"/>
                  </a:lnTo>
                  <a:lnTo>
                    <a:pt x="52832" y="17297"/>
                  </a:lnTo>
                  <a:lnTo>
                    <a:pt x="52832" y="19913"/>
                  </a:lnTo>
                  <a:lnTo>
                    <a:pt x="53936" y="20967"/>
                  </a:lnTo>
                  <a:lnTo>
                    <a:pt x="56642" y="20967"/>
                  </a:lnTo>
                  <a:lnTo>
                    <a:pt x="57746" y="19913"/>
                  </a:lnTo>
                  <a:lnTo>
                    <a:pt x="57746" y="18605"/>
                  </a:lnTo>
                  <a:lnTo>
                    <a:pt x="57746" y="17297"/>
                  </a:lnTo>
                  <a:close/>
                </a:path>
                <a:path w="266065" h="35559">
                  <a:moveTo>
                    <a:pt x="178701" y="31724"/>
                  </a:moveTo>
                  <a:lnTo>
                    <a:pt x="177596" y="30670"/>
                  </a:lnTo>
                  <a:lnTo>
                    <a:pt x="174891" y="30670"/>
                  </a:lnTo>
                  <a:lnTo>
                    <a:pt x="173786" y="31724"/>
                  </a:lnTo>
                  <a:lnTo>
                    <a:pt x="173786" y="34340"/>
                  </a:lnTo>
                  <a:lnTo>
                    <a:pt x="174891" y="35394"/>
                  </a:lnTo>
                  <a:lnTo>
                    <a:pt x="177596" y="35394"/>
                  </a:lnTo>
                  <a:lnTo>
                    <a:pt x="178701" y="34340"/>
                  </a:lnTo>
                  <a:lnTo>
                    <a:pt x="178701" y="33032"/>
                  </a:lnTo>
                  <a:lnTo>
                    <a:pt x="178701" y="31724"/>
                  </a:lnTo>
                  <a:close/>
                </a:path>
                <a:path w="266065" h="35559">
                  <a:moveTo>
                    <a:pt x="178701" y="15481"/>
                  </a:moveTo>
                  <a:lnTo>
                    <a:pt x="177596" y="14427"/>
                  </a:lnTo>
                  <a:lnTo>
                    <a:pt x="174891" y="14427"/>
                  </a:lnTo>
                  <a:lnTo>
                    <a:pt x="173786" y="15481"/>
                  </a:lnTo>
                  <a:lnTo>
                    <a:pt x="173786" y="18097"/>
                  </a:lnTo>
                  <a:lnTo>
                    <a:pt x="174891" y="19151"/>
                  </a:lnTo>
                  <a:lnTo>
                    <a:pt x="177596" y="19151"/>
                  </a:lnTo>
                  <a:lnTo>
                    <a:pt x="178701" y="18097"/>
                  </a:lnTo>
                  <a:lnTo>
                    <a:pt x="178701" y="16789"/>
                  </a:lnTo>
                  <a:lnTo>
                    <a:pt x="178701" y="15481"/>
                  </a:lnTo>
                  <a:close/>
                </a:path>
                <a:path w="266065" h="35559">
                  <a:moveTo>
                    <a:pt x="184327" y="23609"/>
                  </a:moveTo>
                  <a:lnTo>
                    <a:pt x="183222" y="22555"/>
                  </a:lnTo>
                  <a:lnTo>
                    <a:pt x="180517" y="22555"/>
                  </a:lnTo>
                  <a:lnTo>
                    <a:pt x="179412" y="23609"/>
                  </a:lnTo>
                  <a:lnTo>
                    <a:pt x="179412" y="26225"/>
                  </a:lnTo>
                  <a:lnTo>
                    <a:pt x="180517" y="27279"/>
                  </a:lnTo>
                  <a:lnTo>
                    <a:pt x="183222" y="27279"/>
                  </a:lnTo>
                  <a:lnTo>
                    <a:pt x="184327" y="26225"/>
                  </a:lnTo>
                  <a:lnTo>
                    <a:pt x="184327" y="24917"/>
                  </a:lnTo>
                  <a:lnTo>
                    <a:pt x="184327" y="23609"/>
                  </a:lnTo>
                  <a:close/>
                </a:path>
                <a:path w="266065" h="35559">
                  <a:moveTo>
                    <a:pt x="189953" y="31724"/>
                  </a:moveTo>
                  <a:lnTo>
                    <a:pt x="188849" y="30670"/>
                  </a:lnTo>
                  <a:lnTo>
                    <a:pt x="187045" y="30670"/>
                  </a:lnTo>
                  <a:lnTo>
                    <a:pt x="186143" y="30670"/>
                  </a:lnTo>
                  <a:lnTo>
                    <a:pt x="184340" y="30670"/>
                  </a:lnTo>
                  <a:lnTo>
                    <a:pt x="183235" y="31724"/>
                  </a:lnTo>
                  <a:lnTo>
                    <a:pt x="183235" y="34340"/>
                  </a:lnTo>
                  <a:lnTo>
                    <a:pt x="184340" y="35394"/>
                  </a:lnTo>
                  <a:lnTo>
                    <a:pt x="186143" y="35394"/>
                  </a:lnTo>
                  <a:lnTo>
                    <a:pt x="187045" y="35394"/>
                  </a:lnTo>
                  <a:lnTo>
                    <a:pt x="188849" y="35394"/>
                  </a:lnTo>
                  <a:lnTo>
                    <a:pt x="189953" y="34340"/>
                  </a:lnTo>
                  <a:lnTo>
                    <a:pt x="189953" y="33032"/>
                  </a:lnTo>
                  <a:lnTo>
                    <a:pt x="189953" y="31724"/>
                  </a:lnTo>
                  <a:close/>
                </a:path>
                <a:path w="266065" h="35559">
                  <a:moveTo>
                    <a:pt x="189953" y="15481"/>
                  </a:moveTo>
                  <a:lnTo>
                    <a:pt x="188849" y="14427"/>
                  </a:lnTo>
                  <a:lnTo>
                    <a:pt x="187045" y="14427"/>
                  </a:lnTo>
                  <a:lnTo>
                    <a:pt x="186143" y="14427"/>
                  </a:lnTo>
                  <a:lnTo>
                    <a:pt x="184340" y="14427"/>
                  </a:lnTo>
                  <a:lnTo>
                    <a:pt x="183235" y="15481"/>
                  </a:lnTo>
                  <a:lnTo>
                    <a:pt x="183235" y="18097"/>
                  </a:lnTo>
                  <a:lnTo>
                    <a:pt x="184340" y="19151"/>
                  </a:lnTo>
                  <a:lnTo>
                    <a:pt x="186143" y="19151"/>
                  </a:lnTo>
                  <a:lnTo>
                    <a:pt x="187045" y="19151"/>
                  </a:lnTo>
                  <a:lnTo>
                    <a:pt x="188849" y="19151"/>
                  </a:lnTo>
                  <a:lnTo>
                    <a:pt x="189953" y="18097"/>
                  </a:lnTo>
                  <a:lnTo>
                    <a:pt x="189953" y="16789"/>
                  </a:lnTo>
                  <a:lnTo>
                    <a:pt x="189953" y="15481"/>
                  </a:lnTo>
                  <a:close/>
                </a:path>
                <a:path w="266065" h="35559">
                  <a:moveTo>
                    <a:pt x="193776" y="23609"/>
                  </a:moveTo>
                  <a:lnTo>
                    <a:pt x="192671" y="22555"/>
                  </a:lnTo>
                  <a:lnTo>
                    <a:pt x="189966" y="22555"/>
                  </a:lnTo>
                  <a:lnTo>
                    <a:pt x="188861" y="23609"/>
                  </a:lnTo>
                  <a:lnTo>
                    <a:pt x="188861" y="26225"/>
                  </a:lnTo>
                  <a:lnTo>
                    <a:pt x="189966" y="27279"/>
                  </a:lnTo>
                  <a:lnTo>
                    <a:pt x="192671" y="27279"/>
                  </a:lnTo>
                  <a:lnTo>
                    <a:pt x="193776" y="26225"/>
                  </a:lnTo>
                  <a:lnTo>
                    <a:pt x="193776" y="24917"/>
                  </a:lnTo>
                  <a:lnTo>
                    <a:pt x="193776" y="23609"/>
                  </a:lnTo>
                  <a:close/>
                </a:path>
                <a:path w="266065" h="35559">
                  <a:moveTo>
                    <a:pt x="199390" y="31724"/>
                  </a:moveTo>
                  <a:lnTo>
                    <a:pt x="198285" y="30670"/>
                  </a:lnTo>
                  <a:lnTo>
                    <a:pt x="196481" y="30670"/>
                  </a:lnTo>
                  <a:lnTo>
                    <a:pt x="195580" y="30670"/>
                  </a:lnTo>
                  <a:lnTo>
                    <a:pt x="193776" y="30670"/>
                  </a:lnTo>
                  <a:lnTo>
                    <a:pt x="192671" y="31724"/>
                  </a:lnTo>
                  <a:lnTo>
                    <a:pt x="192671" y="34340"/>
                  </a:lnTo>
                  <a:lnTo>
                    <a:pt x="193776" y="35394"/>
                  </a:lnTo>
                  <a:lnTo>
                    <a:pt x="195580" y="35394"/>
                  </a:lnTo>
                  <a:lnTo>
                    <a:pt x="196481" y="35394"/>
                  </a:lnTo>
                  <a:lnTo>
                    <a:pt x="198285" y="35394"/>
                  </a:lnTo>
                  <a:lnTo>
                    <a:pt x="199390" y="34340"/>
                  </a:lnTo>
                  <a:lnTo>
                    <a:pt x="199390" y="33032"/>
                  </a:lnTo>
                  <a:lnTo>
                    <a:pt x="199390" y="31724"/>
                  </a:lnTo>
                  <a:close/>
                </a:path>
                <a:path w="266065" h="35559">
                  <a:moveTo>
                    <a:pt x="199390" y="15481"/>
                  </a:moveTo>
                  <a:lnTo>
                    <a:pt x="198285" y="14427"/>
                  </a:lnTo>
                  <a:lnTo>
                    <a:pt x="196481" y="14427"/>
                  </a:lnTo>
                  <a:lnTo>
                    <a:pt x="195580" y="14427"/>
                  </a:lnTo>
                  <a:lnTo>
                    <a:pt x="193776" y="14427"/>
                  </a:lnTo>
                  <a:lnTo>
                    <a:pt x="192671" y="15481"/>
                  </a:lnTo>
                  <a:lnTo>
                    <a:pt x="192671" y="18097"/>
                  </a:lnTo>
                  <a:lnTo>
                    <a:pt x="193776" y="19151"/>
                  </a:lnTo>
                  <a:lnTo>
                    <a:pt x="195580" y="19151"/>
                  </a:lnTo>
                  <a:lnTo>
                    <a:pt x="196481" y="19151"/>
                  </a:lnTo>
                  <a:lnTo>
                    <a:pt x="198285" y="19151"/>
                  </a:lnTo>
                  <a:lnTo>
                    <a:pt x="199390" y="18097"/>
                  </a:lnTo>
                  <a:lnTo>
                    <a:pt x="199390" y="16789"/>
                  </a:lnTo>
                  <a:lnTo>
                    <a:pt x="199390" y="15481"/>
                  </a:lnTo>
                  <a:close/>
                </a:path>
                <a:path w="266065" h="35559">
                  <a:moveTo>
                    <a:pt x="203212" y="23609"/>
                  </a:moveTo>
                  <a:lnTo>
                    <a:pt x="202107" y="22555"/>
                  </a:lnTo>
                  <a:lnTo>
                    <a:pt x="199402" y="22555"/>
                  </a:lnTo>
                  <a:lnTo>
                    <a:pt x="198297" y="23609"/>
                  </a:lnTo>
                  <a:lnTo>
                    <a:pt x="198297" y="26225"/>
                  </a:lnTo>
                  <a:lnTo>
                    <a:pt x="199402" y="27279"/>
                  </a:lnTo>
                  <a:lnTo>
                    <a:pt x="202107" y="27279"/>
                  </a:lnTo>
                  <a:lnTo>
                    <a:pt x="203212" y="26225"/>
                  </a:lnTo>
                  <a:lnTo>
                    <a:pt x="203212" y="24917"/>
                  </a:lnTo>
                  <a:lnTo>
                    <a:pt x="203212" y="23609"/>
                  </a:lnTo>
                  <a:close/>
                </a:path>
                <a:path w="266065" h="35559">
                  <a:moveTo>
                    <a:pt x="208838" y="31724"/>
                  </a:moveTo>
                  <a:lnTo>
                    <a:pt x="207733" y="30670"/>
                  </a:lnTo>
                  <a:lnTo>
                    <a:pt x="205930" y="30670"/>
                  </a:lnTo>
                  <a:lnTo>
                    <a:pt x="205028" y="30670"/>
                  </a:lnTo>
                  <a:lnTo>
                    <a:pt x="203225" y="30670"/>
                  </a:lnTo>
                  <a:lnTo>
                    <a:pt x="202120" y="31724"/>
                  </a:lnTo>
                  <a:lnTo>
                    <a:pt x="202120" y="34340"/>
                  </a:lnTo>
                  <a:lnTo>
                    <a:pt x="203225" y="35394"/>
                  </a:lnTo>
                  <a:lnTo>
                    <a:pt x="205028" y="35394"/>
                  </a:lnTo>
                  <a:lnTo>
                    <a:pt x="205930" y="35394"/>
                  </a:lnTo>
                  <a:lnTo>
                    <a:pt x="207733" y="35394"/>
                  </a:lnTo>
                  <a:lnTo>
                    <a:pt x="208838" y="34340"/>
                  </a:lnTo>
                  <a:lnTo>
                    <a:pt x="208838" y="33032"/>
                  </a:lnTo>
                  <a:lnTo>
                    <a:pt x="208838" y="31724"/>
                  </a:lnTo>
                  <a:close/>
                </a:path>
                <a:path w="266065" h="35559">
                  <a:moveTo>
                    <a:pt x="208838" y="15481"/>
                  </a:moveTo>
                  <a:lnTo>
                    <a:pt x="207733" y="14427"/>
                  </a:lnTo>
                  <a:lnTo>
                    <a:pt x="205930" y="14427"/>
                  </a:lnTo>
                  <a:lnTo>
                    <a:pt x="205028" y="14427"/>
                  </a:lnTo>
                  <a:lnTo>
                    <a:pt x="203225" y="14427"/>
                  </a:lnTo>
                  <a:lnTo>
                    <a:pt x="202120" y="15481"/>
                  </a:lnTo>
                  <a:lnTo>
                    <a:pt x="202120" y="18097"/>
                  </a:lnTo>
                  <a:lnTo>
                    <a:pt x="203225" y="19151"/>
                  </a:lnTo>
                  <a:lnTo>
                    <a:pt x="205028" y="19151"/>
                  </a:lnTo>
                  <a:lnTo>
                    <a:pt x="205930" y="19151"/>
                  </a:lnTo>
                  <a:lnTo>
                    <a:pt x="207733" y="19151"/>
                  </a:lnTo>
                  <a:lnTo>
                    <a:pt x="208838" y="18097"/>
                  </a:lnTo>
                  <a:lnTo>
                    <a:pt x="208838" y="16789"/>
                  </a:lnTo>
                  <a:lnTo>
                    <a:pt x="208838" y="15481"/>
                  </a:lnTo>
                  <a:close/>
                </a:path>
                <a:path w="266065" h="35559">
                  <a:moveTo>
                    <a:pt x="212661" y="23609"/>
                  </a:moveTo>
                  <a:lnTo>
                    <a:pt x="211556" y="22555"/>
                  </a:lnTo>
                  <a:lnTo>
                    <a:pt x="208851" y="22555"/>
                  </a:lnTo>
                  <a:lnTo>
                    <a:pt x="207746" y="23609"/>
                  </a:lnTo>
                  <a:lnTo>
                    <a:pt x="207746" y="26225"/>
                  </a:lnTo>
                  <a:lnTo>
                    <a:pt x="208851" y="27279"/>
                  </a:lnTo>
                  <a:lnTo>
                    <a:pt x="211556" y="27279"/>
                  </a:lnTo>
                  <a:lnTo>
                    <a:pt x="212661" y="26225"/>
                  </a:lnTo>
                  <a:lnTo>
                    <a:pt x="212661" y="24917"/>
                  </a:lnTo>
                  <a:lnTo>
                    <a:pt x="212661" y="23609"/>
                  </a:lnTo>
                  <a:close/>
                </a:path>
                <a:path w="266065" h="35559">
                  <a:moveTo>
                    <a:pt x="218287" y="31724"/>
                  </a:moveTo>
                  <a:lnTo>
                    <a:pt x="217182" y="30670"/>
                  </a:lnTo>
                  <a:lnTo>
                    <a:pt x="215379" y="30670"/>
                  </a:lnTo>
                  <a:lnTo>
                    <a:pt x="214477" y="30670"/>
                  </a:lnTo>
                  <a:lnTo>
                    <a:pt x="212674" y="30670"/>
                  </a:lnTo>
                  <a:lnTo>
                    <a:pt x="211569" y="31724"/>
                  </a:lnTo>
                  <a:lnTo>
                    <a:pt x="211569" y="34340"/>
                  </a:lnTo>
                  <a:lnTo>
                    <a:pt x="212674" y="35394"/>
                  </a:lnTo>
                  <a:lnTo>
                    <a:pt x="214477" y="35394"/>
                  </a:lnTo>
                  <a:lnTo>
                    <a:pt x="215379" y="35394"/>
                  </a:lnTo>
                  <a:lnTo>
                    <a:pt x="217182" y="35394"/>
                  </a:lnTo>
                  <a:lnTo>
                    <a:pt x="218287" y="34340"/>
                  </a:lnTo>
                  <a:lnTo>
                    <a:pt x="218287" y="33032"/>
                  </a:lnTo>
                  <a:lnTo>
                    <a:pt x="218287" y="31724"/>
                  </a:lnTo>
                  <a:close/>
                </a:path>
                <a:path w="266065" h="35559">
                  <a:moveTo>
                    <a:pt x="218287" y="15481"/>
                  </a:moveTo>
                  <a:lnTo>
                    <a:pt x="217182" y="14427"/>
                  </a:lnTo>
                  <a:lnTo>
                    <a:pt x="215379" y="14427"/>
                  </a:lnTo>
                  <a:lnTo>
                    <a:pt x="214477" y="14427"/>
                  </a:lnTo>
                  <a:lnTo>
                    <a:pt x="212674" y="14427"/>
                  </a:lnTo>
                  <a:lnTo>
                    <a:pt x="211569" y="15481"/>
                  </a:lnTo>
                  <a:lnTo>
                    <a:pt x="211569" y="18097"/>
                  </a:lnTo>
                  <a:lnTo>
                    <a:pt x="212674" y="19151"/>
                  </a:lnTo>
                  <a:lnTo>
                    <a:pt x="214477" y="19151"/>
                  </a:lnTo>
                  <a:lnTo>
                    <a:pt x="215379" y="19151"/>
                  </a:lnTo>
                  <a:lnTo>
                    <a:pt x="217182" y="19151"/>
                  </a:lnTo>
                  <a:lnTo>
                    <a:pt x="218287" y="18097"/>
                  </a:lnTo>
                  <a:lnTo>
                    <a:pt x="218287" y="16789"/>
                  </a:lnTo>
                  <a:lnTo>
                    <a:pt x="218287" y="15481"/>
                  </a:lnTo>
                  <a:close/>
                </a:path>
                <a:path w="266065" h="35559">
                  <a:moveTo>
                    <a:pt x="222097" y="23609"/>
                  </a:moveTo>
                  <a:lnTo>
                    <a:pt x="220992" y="22555"/>
                  </a:lnTo>
                  <a:lnTo>
                    <a:pt x="218287" y="22555"/>
                  </a:lnTo>
                  <a:lnTo>
                    <a:pt x="217182" y="23609"/>
                  </a:lnTo>
                  <a:lnTo>
                    <a:pt x="217182" y="26225"/>
                  </a:lnTo>
                  <a:lnTo>
                    <a:pt x="218287" y="27279"/>
                  </a:lnTo>
                  <a:lnTo>
                    <a:pt x="220992" y="27279"/>
                  </a:lnTo>
                  <a:lnTo>
                    <a:pt x="222097" y="26225"/>
                  </a:lnTo>
                  <a:lnTo>
                    <a:pt x="222097" y="24917"/>
                  </a:lnTo>
                  <a:lnTo>
                    <a:pt x="222097" y="23609"/>
                  </a:lnTo>
                  <a:close/>
                </a:path>
                <a:path w="266065" h="35559">
                  <a:moveTo>
                    <a:pt x="227723" y="31724"/>
                  </a:moveTo>
                  <a:lnTo>
                    <a:pt x="226618" y="30670"/>
                  </a:lnTo>
                  <a:lnTo>
                    <a:pt x="224815" y="30670"/>
                  </a:lnTo>
                  <a:lnTo>
                    <a:pt x="223913" y="30670"/>
                  </a:lnTo>
                  <a:lnTo>
                    <a:pt x="222110" y="30670"/>
                  </a:lnTo>
                  <a:lnTo>
                    <a:pt x="221005" y="31724"/>
                  </a:lnTo>
                  <a:lnTo>
                    <a:pt x="221005" y="34340"/>
                  </a:lnTo>
                  <a:lnTo>
                    <a:pt x="222110" y="35394"/>
                  </a:lnTo>
                  <a:lnTo>
                    <a:pt x="223913" y="35394"/>
                  </a:lnTo>
                  <a:lnTo>
                    <a:pt x="224815" y="35394"/>
                  </a:lnTo>
                  <a:lnTo>
                    <a:pt x="226618" y="35394"/>
                  </a:lnTo>
                  <a:lnTo>
                    <a:pt x="227723" y="34340"/>
                  </a:lnTo>
                  <a:lnTo>
                    <a:pt x="227723" y="33032"/>
                  </a:lnTo>
                  <a:lnTo>
                    <a:pt x="227723" y="31724"/>
                  </a:lnTo>
                  <a:close/>
                </a:path>
                <a:path w="266065" h="35559">
                  <a:moveTo>
                    <a:pt x="227723" y="15481"/>
                  </a:moveTo>
                  <a:lnTo>
                    <a:pt x="226618" y="14427"/>
                  </a:lnTo>
                  <a:lnTo>
                    <a:pt x="224815" y="14427"/>
                  </a:lnTo>
                  <a:lnTo>
                    <a:pt x="223913" y="14427"/>
                  </a:lnTo>
                  <a:lnTo>
                    <a:pt x="222110" y="14427"/>
                  </a:lnTo>
                  <a:lnTo>
                    <a:pt x="221005" y="15481"/>
                  </a:lnTo>
                  <a:lnTo>
                    <a:pt x="221005" y="18097"/>
                  </a:lnTo>
                  <a:lnTo>
                    <a:pt x="222110" y="19151"/>
                  </a:lnTo>
                  <a:lnTo>
                    <a:pt x="223913" y="19151"/>
                  </a:lnTo>
                  <a:lnTo>
                    <a:pt x="224815" y="19151"/>
                  </a:lnTo>
                  <a:lnTo>
                    <a:pt x="226618" y="19151"/>
                  </a:lnTo>
                  <a:lnTo>
                    <a:pt x="227723" y="18097"/>
                  </a:lnTo>
                  <a:lnTo>
                    <a:pt x="227723" y="16789"/>
                  </a:lnTo>
                  <a:lnTo>
                    <a:pt x="227723" y="15481"/>
                  </a:lnTo>
                  <a:close/>
                </a:path>
                <a:path w="266065" h="35559">
                  <a:moveTo>
                    <a:pt x="231546" y="23609"/>
                  </a:moveTo>
                  <a:lnTo>
                    <a:pt x="230441" y="22555"/>
                  </a:lnTo>
                  <a:lnTo>
                    <a:pt x="227736" y="22555"/>
                  </a:lnTo>
                  <a:lnTo>
                    <a:pt x="226631" y="23609"/>
                  </a:lnTo>
                  <a:lnTo>
                    <a:pt x="226631" y="26225"/>
                  </a:lnTo>
                  <a:lnTo>
                    <a:pt x="227736" y="27279"/>
                  </a:lnTo>
                  <a:lnTo>
                    <a:pt x="230441" y="27279"/>
                  </a:lnTo>
                  <a:lnTo>
                    <a:pt x="231546" y="26225"/>
                  </a:lnTo>
                  <a:lnTo>
                    <a:pt x="231546" y="24917"/>
                  </a:lnTo>
                  <a:lnTo>
                    <a:pt x="231546" y="23609"/>
                  </a:lnTo>
                  <a:close/>
                </a:path>
                <a:path w="266065" h="35559">
                  <a:moveTo>
                    <a:pt x="237172" y="31724"/>
                  </a:moveTo>
                  <a:lnTo>
                    <a:pt x="236067" y="30670"/>
                  </a:lnTo>
                  <a:lnTo>
                    <a:pt x="234264" y="30670"/>
                  </a:lnTo>
                  <a:lnTo>
                    <a:pt x="233362" y="30670"/>
                  </a:lnTo>
                  <a:lnTo>
                    <a:pt x="231559" y="30670"/>
                  </a:lnTo>
                  <a:lnTo>
                    <a:pt x="230454" y="31724"/>
                  </a:lnTo>
                  <a:lnTo>
                    <a:pt x="230454" y="34340"/>
                  </a:lnTo>
                  <a:lnTo>
                    <a:pt x="231559" y="35394"/>
                  </a:lnTo>
                  <a:lnTo>
                    <a:pt x="233362" y="35394"/>
                  </a:lnTo>
                  <a:lnTo>
                    <a:pt x="234264" y="35394"/>
                  </a:lnTo>
                  <a:lnTo>
                    <a:pt x="236067" y="35394"/>
                  </a:lnTo>
                  <a:lnTo>
                    <a:pt x="237172" y="34340"/>
                  </a:lnTo>
                  <a:lnTo>
                    <a:pt x="237172" y="33032"/>
                  </a:lnTo>
                  <a:lnTo>
                    <a:pt x="237172" y="31724"/>
                  </a:lnTo>
                  <a:close/>
                </a:path>
                <a:path w="266065" h="35559">
                  <a:moveTo>
                    <a:pt x="237172" y="15481"/>
                  </a:moveTo>
                  <a:lnTo>
                    <a:pt x="236067" y="14427"/>
                  </a:lnTo>
                  <a:lnTo>
                    <a:pt x="234264" y="14427"/>
                  </a:lnTo>
                  <a:lnTo>
                    <a:pt x="233362" y="14427"/>
                  </a:lnTo>
                  <a:lnTo>
                    <a:pt x="231559" y="14427"/>
                  </a:lnTo>
                  <a:lnTo>
                    <a:pt x="230454" y="15481"/>
                  </a:lnTo>
                  <a:lnTo>
                    <a:pt x="230454" y="18097"/>
                  </a:lnTo>
                  <a:lnTo>
                    <a:pt x="231559" y="19151"/>
                  </a:lnTo>
                  <a:lnTo>
                    <a:pt x="233362" y="19151"/>
                  </a:lnTo>
                  <a:lnTo>
                    <a:pt x="234264" y="19151"/>
                  </a:lnTo>
                  <a:lnTo>
                    <a:pt x="236067" y="19151"/>
                  </a:lnTo>
                  <a:lnTo>
                    <a:pt x="237172" y="18097"/>
                  </a:lnTo>
                  <a:lnTo>
                    <a:pt x="237172" y="16789"/>
                  </a:lnTo>
                  <a:lnTo>
                    <a:pt x="237172" y="15481"/>
                  </a:lnTo>
                  <a:close/>
                </a:path>
                <a:path w="266065" h="35559">
                  <a:moveTo>
                    <a:pt x="240982" y="23609"/>
                  </a:moveTo>
                  <a:lnTo>
                    <a:pt x="239877" y="22555"/>
                  </a:lnTo>
                  <a:lnTo>
                    <a:pt x="237172" y="22555"/>
                  </a:lnTo>
                  <a:lnTo>
                    <a:pt x="236067" y="23609"/>
                  </a:lnTo>
                  <a:lnTo>
                    <a:pt x="236067" y="26225"/>
                  </a:lnTo>
                  <a:lnTo>
                    <a:pt x="237172" y="27279"/>
                  </a:lnTo>
                  <a:lnTo>
                    <a:pt x="239877" y="27279"/>
                  </a:lnTo>
                  <a:lnTo>
                    <a:pt x="240982" y="26225"/>
                  </a:lnTo>
                  <a:lnTo>
                    <a:pt x="240982" y="24917"/>
                  </a:lnTo>
                  <a:lnTo>
                    <a:pt x="240982" y="23609"/>
                  </a:lnTo>
                  <a:close/>
                </a:path>
                <a:path w="266065" h="35559">
                  <a:moveTo>
                    <a:pt x="246608" y="31724"/>
                  </a:moveTo>
                  <a:lnTo>
                    <a:pt x="245503" y="30670"/>
                  </a:lnTo>
                  <a:lnTo>
                    <a:pt x="243700" y="30670"/>
                  </a:lnTo>
                  <a:lnTo>
                    <a:pt x="242798" y="30670"/>
                  </a:lnTo>
                  <a:lnTo>
                    <a:pt x="240995" y="30670"/>
                  </a:lnTo>
                  <a:lnTo>
                    <a:pt x="239890" y="31724"/>
                  </a:lnTo>
                  <a:lnTo>
                    <a:pt x="239890" y="34340"/>
                  </a:lnTo>
                  <a:lnTo>
                    <a:pt x="240995" y="35394"/>
                  </a:lnTo>
                  <a:lnTo>
                    <a:pt x="242798" y="35394"/>
                  </a:lnTo>
                  <a:lnTo>
                    <a:pt x="243700" y="35394"/>
                  </a:lnTo>
                  <a:lnTo>
                    <a:pt x="245503" y="35394"/>
                  </a:lnTo>
                  <a:lnTo>
                    <a:pt x="246608" y="34340"/>
                  </a:lnTo>
                  <a:lnTo>
                    <a:pt x="246608" y="33032"/>
                  </a:lnTo>
                  <a:lnTo>
                    <a:pt x="246608" y="31724"/>
                  </a:lnTo>
                  <a:close/>
                </a:path>
                <a:path w="266065" h="35559">
                  <a:moveTo>
                    <a:pt x="246608" y="15481"/>
                  </a:moveTo>
                  <a:lnTo>
                    <a:pt x="245503" y="14427"/>
                  </a:lnTo>
                  <a:lnTo>
                    <a:pt x="243700" y="14427"/>
                  </a:lnTo>
                  <a:lnTo>
                    <a:pt x="242798" y="14427"/>
                  </a:lnTo>
                  <a:lnTo>
                    <a:pt x="240995" y="14427"/>
                  </a:lnTo>
                  <a:lnTo>
                    <a:pt x="239890" y="15481"/>
                  </a:lnTo>
                  <a:lnTo>
                    <a:pt x="239890" y="18097"/>
                  </a:lnTo>
                  <a:lnTo>
                    <a:pt x="240995" y="19151"/>
                  </a:lnTo>
                  <a:lnTo>
                    <a:pt x="242798" y="19151"/>
                  </a:lnTo>
                  <a:lnTo>
                    <a:pt x="243700" y="19151"/>
                  </a:lnTo>
                  <a:lnTo>
                    <a:pt x="245503" y="19151"/>
                  </a:lnTo>
                  <a:lnTo>
                    <a:pt x="246608" y="18097"/>
                  </a:lnTo>
                  <a:lnTo>
                    <a:pt x="246608" y="16789"/>
                  </a:lnTo>
                  <a:lnTo>
                    <a:pt x="246608" y="15481"/>
                  </a:lnTo>
                  <a:close/>
                </a:path>
                <a:path w="266065" h="35559">
                  <a:moveTo>
                    <a:pt x="250431" y="23609"/>
                  </a:moveTo>
                  <a:lnTo>
                    <a:pt x="249326" y="22555"/>
                  </a:lnTo>
                  <a:lnTo>
                    <a:pt x="246621" y="22555"/>
                  </a:lnTo>
                  <a:lnTo>
                    <a:pt x="245516" y="23609"/>
                  </a:lnTo>
                  <a:lnTo>
                    <a:pt x="245516" y="26225"/>
                  </a:lnTo>
                  <a:lnTo>
                    <a:pt x="246621" y="27279"/>
                  </a:lnTo>
                  <a:lnTo>
                    <a:pt x="249326" y="27279"/>
                  </a:lnTo>
                  <a:lnTo>
                    <a:pt x="250431" y="26225"/>
                  </a:lnTo>
                  <a:lnTo>
                    <a:pt x="250431" y="24917"/>
                  </a:lnTo>
                  <a:lnTo>
                    <a:pt x="250431" y="23609"/>
                  </a:lnTo>
                  <a:close/>
                </a:path>
                <a:path w="266065" h="35559">
                  <a:moveTo>
                    <a:pt x="256057" y="31724"/>
                  </a:moveTo>
                  <a:lnTo>
                    <a:pt x="254952" y="30670"/>
                  </a:lnTo>
                  <a:lnTo>
                    <a:pt x="253149" y="30670"/>
                  </a:lnTo>
                  <a:lnTo>
                    <a:pt x="252247" y="30670"/>
                  </a:lnTo>
                  <a:lnTo>
                    <a:pt x="250444" y="30670"/>
                  </a:lnTo>
                  <a:lnTo>
                    <a:pt x="249339" y="31724"/>
                  </a:lnTo>
                  <a:lnTo>
                    <a:pt x="249339" y="34340"/>
                  </a:lnTo>
                  <a:lnTo>
                    <a:pt x="250444" y="35394"/>
                  </a:lnTo>
                  <a:lnTo>
                    <a:pt x="252247" y="35394"/>
                  </a:lnTo>
                  <a:lnTo>
                    <a:pt x="253149" y="35394"/>
                  </a:lnTo>
                  <a:lnTo>
                    <a:pt x="254952" y="35394"/>
                  </a:lnTo>
                  <a:lnTo>
                    <a:pt x="256057" y="34340"/>
                  </a:lnTo>
                  <a:lnTo>
                    <a:pt x="256057" y="33032"/>
                  </a:lnTo>
                  <a:lnTo>
                    <a:pt x="256057" y="31724"/>
                  </a:lnTo>
                  <a:close/>
                </a:path>
                <a:path w="266065" h="35559">
                  <a:moveTo>
                    <a:pt x="256057" y="15481"/>
                  </a:moveTo>
                  <a:lnTo>
                    <a:pt x="254952" y="14427"/>
                  </a:lnTo>
                  <a:lnTo>
                    <a:pt x="253149" y="14427"/>
                  </a:lnTo>
                  <a:lnTo>
                    <a:pt x="252247" y="14427"/>
                  </a:lnTo>
                  <a:lnTo>
                    <a:pt x="250444" y="14427"/>
                  </a:lnTo>
                  <a:lnTo>
                    <a:pt x="249339" y="15481"/>
                  </a:lnTo>
                  <a:lnTo>
                    <a:pt x="249339" y="18097"/>
                  </a:lnTo>
                  <a:lnTo>
                    <a:pt x="250444" y="19151"/>
                  </a:lnTo>
                  <a:lnTo>
                    <a:pt x="252247" y="19151"/>
                  </a:lnTo>
                  <a:lnTo>
                    <a:pt x="253149" y="19151"/>
                  </a:lnTo>
                  <a:lnTo>
                    <a:pt x="254952" y="19151"/>
                  </a:lnTo>
                  <a:lnTo>
                    <a:pt x="256057" y="18097"/>
                  </a:lnTo>
                  <a:lnTo>
                    <a:pt x="256057" y="16789"/>
                  </a:lnTo>
                  <a:lnTo>
                    <a:pt x="256057" y="15481"/>
                  </a:lnTo>
                  <a:close/>
                </a:path>
                <a:path w="266065" h="35559">
                  <a:moveTo>
                    <a:pt x="259880" y="23609"/>
                  </a:moveTo>
                  <a:lnTo>
                    <a:pt x="258775" y="22555"/>
                  </a:lnTo>
                  <a:lnTo>
                    <a:pt x="256070" y="22555"/>
                  </a:lnTo>
                  <a:lnTo>
                    <a:pt x="254965" y="23609"/>
                  </a:lnTo>
                  <a:lnTo>
                    <a:pt x="254965" y="26225"/>
                  </a:lnTo>
                  <a:lnTo>
                    <a:pt x="256070" y="27279"/>
                  </a:lnTo>
                  <a:lnTo>
                    <a:pt x="258775" y="27279"/>
                  </a:lnTo>
                  <a:lnTo>
                    <a:pt x="259880" y="26225"/>
                  </a:lnTo>
                  <a:lnTo>
                    <a:pt x="259880" y="24917"/>
                  </a:lnTo>
                  <a:lnTo>
                    <a:pt x="259880" y="23609"/>
                  </a:lnTo>
                  <a:close/>
                </a:path>
                <a:path w="266065" h="35559">
                  <a:moveTo>
                    <a:pt x="265493" y="31724"/>
                  </a:moveTo>
                  <a:lnTo>
                    <a:pt x="264388" y="30670"/>
                  </a:lnTo>
                  <a:lnTo>
                    <a:pt x="262585" y="30670"/>
                  </a:lnTo>
                  <a:lnTo>
                    <a:pt x="261683" y="30670"/>
                  </a:lnTo>
                  <a:lnTo>
                    <a:pt x="259880" y="30670"/>
                  </a:lnTo>
                  <a:lnTo>
                    <a:pt x="258775" y="31724"/>
                  </a:lnTo>
                  <a:lnTo>
                    <a:pt x="258775" y="34340"/>
                  </a:lnTo>
                  <a:lnTo>
                    <a:pt x="259880" y="35394"/>
                  </a:lnTo>
                  <a:lnTo>
                    <a:pt x="261683" y="35394"/>
                  </a:lnTo>
                  <a:lnTo>
                    <a:pt x="262585" y="35394"/>
                  </a:lnTo>
                  <a:lnTo>
                    <a:pt x="264388" y="35394"/>
                  </a:lnTo>
                  <a:lnTo>
                    <a:pt x="265493" y="34340"/>
                  </a:lnTo>
                  <a:lnTo>
                    <a:pt x="265493" y="33032"/>
                  </a:lnTo>
                  <a:lnTo>
                    <a:pt x="265493" y="31724"/>
                  </a:lnTo>
                  <a:close/>
                </a:path>
                <a:path w="266065" h="35559">
                  <a:moveTo>
                    <a:pt x="265493" y="15481"/>
                  </a:moveTo>
                  <a:lnTo>
                    <a:pt x="264388" y="14427"/>
                  </a:lnTo>
                  <a:lnTo>
                    <a:pt x="262585" y="14427"/>
                  </a:lnTo>
                  <a:lnTo>
                    <a:pt x="261683" y="14427"/>
                  </a:lnTo>
                  <a:lnTo>
                    <a:pt x="259880" y="14427"/>
                  </a:lnTo>
                  <a:lnTo>
                    <a:pt x="258775" y="15481"/>
                  </a:lnTo>
                  <a:lnTo>
                    <a:pt x="258775" y="18097"/>
                  </a:lnTo>
                  <a:lnTo>
                    <a:pt x="259880" y="19151"/>
                  </a:lnTo>
                  <a:lnTo>
                    <a:pt x="261683" y="19151"/>
                  </a:lnTo>
                  <a:lnTo>
                    <a:pt x="262585" y="19151"/>
                  </a:lnTo>
                  <a:lnTo>
                    <a:pt x="264388" y="19151"/>
                  </a:lnTo>
                  <a:lnTo>
                    <a:pt x="265493" y="18097"/>
                  </a:lnTo>
                  <a:lnTo>
                    <a:pt x="265493" y="16789"/>
                  </a:lnTo>
                  <a:lnTo>
                    <a:pt x="265493" y="15481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588149" y="7134529"/>
              <a:ext cx="148590" cy="21590"/>
            </a:xfrm>
            <a:custGeom>
              <a:avLst/>
              <a:gdLst/>
              <a:ahLst/>
              <a:cxnLst/>
              <a:rect l="l" t="t" r="r" b="b"/>
              <a:pathLst>
                <a:path w="148590" h="21590">
                  <a:moveTo>
                    <a:pt x="4914" y="17297"/>
                  </a:moveTo>
                  <a:lnTo>
                    <a:pt x="3810" y="16243"/>
                  </a:lnTo>
                  <a:lnTo>
                    <a:pt x="1104" y="16243"/>
                  </a:lnTo>
                  <a:lnTo>
                    <a:pt x="0" y="17297"/>
                  </a:lnTo>
                  <a:lnTo>
                    <a:pt x="0" y="19913"/>
                  </a:lnTo>
                  <a:lnTo>
                    <a:pt x="1104" y="20967"/>
                  </a:lnTo>
                  <a:lnTo>
                    <a:pt x="3810" y="20967"/>
                  </a:lnTo>
                  <a:lnTo>
                    <a:pt x="4914" y="19913"/>
                  </a:lnTo>
                  <a:lnTo>
                    <a:pt x="4914" y="18605"/>
                  </a:lnTo>
                  <a:lnTo>
                    <a:pt x="4914" y="17297"/>
                  </a:lnTo>
                  <a:close/>
                </a:path>
                <a:path w="148590" h="21590">
                  <a:moveTo>
                    <a:pt x="4914" y="1054"/>
                  </a:moveTo>
                  <a:lnTo>
                    <a:pt x="3810" y="0"/>
                  </a:lnTo>
                  <a:lnTo>
                    <a:pt x="1104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04" y="4724"/>
                  </a:lnTo>
                  <a:lnTo>
                    <a:pt x="3810" y="4724"/>
                  </a:lnTo>
                  <a:lnTo>
                    <a:pt x="4914" y="3670"/>
                  </a:lnTo>
                  <a:lnTo>
                    <a:pt x="4914" y="2362"/>
                  </a:lnTo>
                  <a:lnTo>
                    <a:pt x="4914" y="1054"/>
                  </a:lnTo>
                  <a:close/>
                </a:path>
                <a:path w="148590" h="21590">
                  <a:moveTo>
                    <a:pt x="10541" y="9169"/>
                  </a:moveTo>
                  <a:lnTo>
                    <a:pt x="9436" y="8115"/>
                  </a:lnTo>
                  <a:lnTo>
                    <a:pt x="6731" y="8115"/>
                  </a:lnTo>
                  <a:lnTo>
                    <a:pt x="5626" y="9169"/>
                  </a:lnTo>
                  <a:lnTo>
                    <a:pt x="5626" y="11785"/>
                  </a:lnTo>
                  <a:lnTo>
                    <a:pt x="6731" y="12839"/>
                  </a:lnTo>
                  <a:lnTo>
                    <a:pt x="9436" y="12839"/>
                  </a:lnTo>
                  <a:lnTo>
                    <a:pt x="10541" y="11785"/>
                  </a:lnTo>
                  <a:lnTo>
                    <a:pt x="10541" y="10477"/>
                  </a:lnTo>
                  <a:lnTo>
                    <a:pt x="10541" y="9169"/>
                  </a:lnTo>
                  <a:close/>
                </a:path>
                <a:path w="148590" h="21590">
                  <a:moveTo>
                    <a:pt x="16154" y="17297"/>
                  </a:moveTo>
                  <a:lnTo>
                    <a:pt x="15049" y="16243"/>
                  </a:lnTo>
                  <a:lnTo>
                    <a:pt x="13246" y="16243"/>
                  </a:lnTo>
                  <a:lnTo>
                    <a:pt x="12344" y="16243"/>
                  </a:lnTo>
                  <a:lnTo>
                    <a:pt x="10541" y="16243"/>
                  </a:lnTo>
                  <a:lnTo>
                    <a:pt x="9436" y="17297"/>
                  </a:lnTo>
                  <a:lnTo>
                    <a:pt x="9436" y="19913"/>
                  </a:lnTo>
                  <a:lnTo>
                    <a:pt x="10541" y="20967"/>
                  </a:lnTo>
                  <a:lnTo>
                    <a:pt x="12344" y="20967"/>
                  </a:lnTo>
                  <a:lnTo>
                    <a:pt x="13246" y="20967"/>
                  </a:lnTo>
                  <a:lnTo>
                    <a:pt x="15049" y="20967"/>
                  </a:lnTo>
                  <a:lnTo>
                    <a:pt x="16154" y="19913"/>
                  </a:lnTo>
                  <a:lnTo>
                    <a:pt x="16154" y="18605"/>
                  </a:lnTo>
                  <a:lnTo>
                    <a:pt x="16154" y="17297"/>
                  </a:lnTo>
                  <a:close/>
                </a:path>
                <a:path w="148590" h="21590">
                  <a:moveTo>
                    <a:pt x="16154" y="1054"/>
                  </a:moveTo>
                  <a:lnTo>
                    <a:pt x="15049" y="0"/>
                  </a:lnTo>
                  <a:lnTo>
                    <a:pt x="13246" y="0"/>
                  </a:lnTo>
                  <a:lnTo>
                    <a:pt x="12344" y="0"/>
                  </a:lnTo>
                  <a:lnTo>
                    <a:pt x="10541" y="0"/>
                  </a:lnTo>
                  <a:lnTo>
                    <a:pt x="9436" y="1054"/>
                  </a:lnTo>
                  <a:lnTo>
                    <a:pt x="9436" y="3670"/>
                  </a:lnTo>
                  <a:lnTo>
                    <a:pt x="10541" y="4724"/>
                  </a:lnTo>
                  <a:lnTo>
                    <a:pt x="12344" y="4724"/>
                  </a:lnTo>
                  <a:lnTo>
                    <a:pt x="13246" y="4724"/>
                  </a:lnTo>
                  <a:lnTo>
                    <a:pt x="15049" y="4724"/>
                  </a:lnTo>
                  <a:lnTo>
                    <a:pt x="16154" y="3670"/>
                  </a:lnTo>
                  <a:lnTo>
                    <a:pt x="16154" y="2362"/>
                  </a:lnTo>
                  <a:lnTo>
                    <a:pt x="16154" y="1054"/>
                  </a:lnTo>
                  <a:close/>
                </a:path>
                <a:path w="148590" h="21590">
                  <a:moveTo>
                    <a:pt x="19977" y="9169"/>
                  </a:moveTo>
                  <a:lnTo>
                    <a:pt x="18872" y="8115"/>
                  </a:lnTo>
                  <a:lnTo>
                    <a:pt x="16167" y="8115"/>
                  </a:lnTo>
                  <a:lnTo>
                    <a:pt x="15062" y="9169"/>
                  </a:lnTo>
                  <a:lnTo>
                    <a:pt x="15062" y="11785"/>
                  </a:lnTo>
                  <a:lnTo>
                    <a:pt x="16167" y="12839"/>
                  </a:lnTo>
                  <a:lnTo>
                    <a:pt x="18872" y="12839"/>
                  </a:lnTo>
                  <a:lnTo>
                    <a:pt x="19977" y="11785"/>
                  </a:lnTo>
                  <a:lnTo>
                    <a:pt x="19977" y="10477"/>
                  </a:lnTo>
                  <a:lnTo>
                    <a:pt x="19977" y="9169"/>
                  </a:lnTo>
                  <a:close/>
                </a:path>
                <a:path w="148590" h="21590">
                  <a:moveTo>
                    <a:pt x="25603" y="17297"/>
                  </a:moveTo>
                  <a:lnTo>
                    <a:pt x="24498" y="16243"/>
                  </a:lnTo>
                  <a:lnTo>
                    <a:pt x="22694" y="16243"/>
                  </a:lnTo>
                  <a:lnTo>
                    <a:pt x="21793" y="16243"/>
                  </a:lnTo>
                  <a:lnTo>
                    <a:pt x="19989" y="16243"/>
                  </a:lnTo>
                  <a:lnTo>
                    <a:pt x="18884" y="17297"/>
                  </a:lnTo>
                  <a:lnTo>
                    <a:pt x="18884" y="19913"/>
                  </a:lnTo>
                  <a:lnTo>
                    <a:pt x="19989" y="20967"/>
                  </a:lnTo>
                  <a:lnTo>
                    <a:pt x="21793" y="20967"/>
                  </a:lnTo>
                  <a:lnTo>
                    <a:pt x="22694" y="20967"/>
                  </a:lnTo>
                  <a:lnTo>
                    <a:pt x="24498" y="20967"/>
                  </a:lnTo>
                  <a:lnTo>
                    <a:pt x="25603" y="19913"/>
                  </a:lnTo>
                  <a:lnTo>
                    <a:pt x="25603" y="18605"/>
                  </a:lnTo>
                  <a:lnTo>
                    <a:pt x="25603" y="17297"/>
                  </a:lnTo>
                  <a:close/>
                </a:path>
                <a:path w="148590" h="21590">
                  <a:moveTo>
                    <a:pt x="25603" y="1054"/>
                  </a:moveTo>
                  <a:lnTo>
                    <a:pt x="24498" y="0"/>
                  </a:lnTo>
                  <a:lnTo>
                    <a:pt x="22694" y="0"/>
                  </a:lnTo>
                  <a:lnTo>
                    <a:pt x="21793" y="0"/>
                  </a:lnTo>
                  <a:lnTo>
                    <a:pt x="19989" y="0"/>
                  </a:lnTo>
                  <a:lnTo>
                    <a:pt x="18884" y="1054"/>
                  </a:lnTo>
                  <a:lnTo>
                    <a:pt x="18884" y="3670"/>
                  </a:lnTo>
                  <a:lnTo>
                    <a:pt x="19989" y="4724"/>
                  </a:lnTo>
                  <a:lnTo>
                    <a:pt x="21793" y="4724"/>
                  </a:lnTo>
                  <a:lnTo>
                    <a:pt x="22694" y="4724"/>
                  </a:lnTo>
                  <a:lnTo>
                    <a:pt x="24498" y="4724"/>
                  </a:lnTo>
                  <a:lnTo>
                    <a:pt x="25603" y="3670"/>
                  </a:lnTo>
                  <a:lnTo>
                    <a:pt x="25603" y="2362"/>
                  </a:lnTo>
                  <a:lnTo>
                    <a:pt x="25603" y="1054"/>
                  </a:lnTo>
                  <a:close/>
                </a:path>
                <a:path w="148590" h="21590">
                  <a:moveTo>
                    <a:pt x="29425" y="9169"/>
                  </a:moveTo>
                  <a:lnTo>
                    <a:pt x="28321" y="8115"/>
                  </a:lnTo>
                  <a:lnTo>
                    <a:pt x="25615" y="8115"/>
                  </a:lnTo>
                  <a:lnTo>
                    <a:pt x="24511" y="9169"/>
                  </a:lnTo>
                  <a:lnTo>
                    <a:pt x="24511" y="11785"/>
                  </a:lnTo>
                  <a:lnTo>
                    <a:pt x="25615" y="12839"/>
                  </a:lnTo>
                  <a:lnTo>
                    <a:pt x="28321" y="12839"/>
                  </a:lnTo>
                  <a:lnTo>
                    <a:pt x="29425" y="11785"/>
                  </a:lnTo>
                  <a:lnTo>
                    <a:pt x="29425" y="10477"/>
                  </a:lnTo>
                  <a:lnTo>
                    <a:pt x="29425" y="9169"/>
                  </a:lnTo>
                  <a:close/>
                </a:path>
                <a:path w="148590" h="21590">
                  <a:moveTo>
                    <a:pt x="35039" y="17297"/>
                  </a:moveTo>
                  <a:lnTo>
                    <a:pt x="33934" y="16243"/>
                  </a:lnTo>
                  <a:lnTo>
                    <a:pt x="32131" y="16243"/>
                  </a:lnTo>
                  <a:lnTo>
                    <a:pt x="31229" y="16243"/>
                  </a:lnTo>
                  <a:lnTo>
                    <a:pt x="29425" y="16243"/>
                  </a:lnTo>
                  <a:lnTo>
                    <a:pt x="28321" y="17297"/>
                  </a:lnTo>
                  <a:lnTo>
                    <a:pt x="28321" y="19913"/>
                  </a:lnTo>
                  <a:lnTo>
                    <a:pt x="29425" y="20967"/>
                  </a:lnTo>
                  <a:lnTo>
                    <a:pt x="31229" y="20967"/>
                  </a:lnTo>
                  <a:lnTo>
                    <a:pt x="32131" y="20967"/>
                  </a:lnTo>
                  <a:lnTo>
                    <a:pt x="33934" y="20967"/>
                  </a:lnTo>
                  <a:lnTo>
                    <a:pt x="35039" y="19913"/>
                  </a:lnTo>
                  <a:lnTo>
                    <a:pt x="35039" y="18605"/>
                  </a:lnTo>
                  <a:lnTo>
                    <a:pt x="35039" y="17297"/>
                  </a:lnTo>
                  <a:close/>
                </a:path>
                <a:path w="148590" h="21590">
                  <a:moveTo>
                    <a:pt x="35039" y="1054"/>
                  </a:moveTo>
                  <a:lnTo>
                    <a:pt x="33934" y="0"/>
                  </a:lnTo>
                  <a:lnTo>
                    <a:pt x="32131" y="0"/>
                  </a:lnTo>
                  <a:lnTo>
                    <a:pt x="31229" y="0"/>
                  </a:lnTo>
                  <a:lnTo>
                    <a:pt x="29425" y="0"/>
                  </a:lnTo>
                  <a:lnTo>
                    <a:pt x="28321" y="1054"/>
                  </a:lnTo>
                  <a:lnTo>
                    <a:pt x="28321" y="3670"/>
                  </a:lnTo>
                  <a:lnTo>
                    <a:pt x="29425" y="4724"/>
                  </a:lnTo>
                  <a:lnTo>
                    <a:pt x="31229" y="4724"/>
                  </a:lnTo>
                  <a:lnTo>
                    <a:pt x="32131" y="4724"/>
                  </a:lnTo>
                  <a:lnTo>
                    <a:pt x="33934" y="4724"/>
                  </a:lnTo>
                  <a:lnTo>
                    <a:pt x="35039" y="3670"/>
                  </a:lnTo>
                  <a:lnTo>
                    <a:pt x="35039" y="2362"/>
                  </a:lnTo>
                  <a:lnTo>
                    <a:pt x="35039" y="1054"/>
                  </a:lnTo>
                  <a:close/>
                </a:path>
                <a:path w="148590" h="21590">
                  <a:moveTo>
                    <a:pt x="38862" y="9169"/>
                  </a:moveTo>
                  <a:lnTo>
                    <a:pt x="37757" y="8115"/>
                  </a:lnTo>
                  <a:lnTo>
                    <a:pt x="35052" y="8115"/>
                  </a:lnTo>
                  <a:lnTo>
                    <a:pt x="33947" y="9169"/>
                  </a:lnTo>
                  <a:lnTo>
                    <a:pt x="33947" y="11785"/>
                  </a:lnTo>
                  <a:lnTo>
                    <a:pt x="35052" y="12839"/>
                  </a:lnTo>
                  <a:lnTo>
                    <a:pt x="37757" y="12839"/>
                  </a:lnTo>
                  <a:lnTo>
                    <a:pt x="38862" y="11785"/>
                  </a:lnTo>
                  <a:lnTo>
                    <a:pt x="38862" y="10477"/>
                  </a:lnTo>
                  <a:lnTo>
                    <a:pt x="38862" y="9169"/>
                  </a:lnTo>
                  <a:close/>
                </a:path>
                <a:path w="148590" h="21590">
                  <a:moveTo>
                    <a:pt x="44488" y="17297"/>
                  </a:moveTo>
                  <a:lnTo>
                    <a:pt x="43383" y="16243"/>
                  </a:lnTo>
                  <a:lnTo>
                    <a:pt x="41579" y="16243"/>
                  </a:lnTo>
                  <a:lnTo>
                    <a:pt x="40678" y="16243"/>
                  </a:lnTo>
                  <a:lnTo>
                    <a:pt x="38874" y="16243"/>
                  </a:lnTo>
                  <a:lnTo>
                    <a:pt x="37769" y="17297"/>
                  </a:lnTo>
                  <a:lnTo>
                    <a:pt x="37769" y="19913"/>
                  </a:lnTo>
                  <a:lnTo>
                    <a:pt x="38874" y="20967"/>
                  </a:lnTo>
                  <a:lnTo>
                    <a:pt x="40678" y="20967"/>
                  </a:lnTo>
                  <a:lnTo>
                    <a:pt x="41579" y="20967"/>
                  </a:lnTo>
                  <a:lnTo>
                    <a:pt x="43383" y="20967"/>
                  </a:lnTo>
                  <a:lnTo>
                    <a:pt x="44488" y="19913"/>
                  </a:lnTo>
                  <a:lnTo>
                    <a:pt x="44488" y="18605"/>
                  </a:lnTo>
                  <a:lnTo>
                    <a:pt x="44488" y="17297"/>
                  </a:lnTo>
                  <a:close/>
                </a:path>
                <a:path w="148590" h="21590">
                  <a:moveTo>
                    <a:pt x="44488" y="1054"/>
                  </a:moveTo>
                  <a:lnTo>
                    <a:pt x="43383" y="0"/>
                  </a:lnTo>
                  <a:lnTo>
                    <a:pt x="41579" y="0"/>
                  </a:lnTo>
                  <a:lnTo>
                    <a:pt x="40678" y="0"/>
                  </a:lnTo>
                  <a:lnTo>
                    <a:pt x="38874" y="0"/>
                  </a:lnTo>
                  <a:lnTo>
                    <a:pt x="37769" y="1054"/>
                  </a:lnTo>
                  <a:lnTo>
                    <a:pt x="37769" y="3670"/>
                  </a:lnTo>
                  <a:lnTo>
                    <a:pt x="38874" y="4724"/>
                  </a:lnTo>
                  <a:lnTo>
                    <a:pt x="40678" y="4724"/>
                  </a:lnTo>
                  <a:lnTo>
                    <a:pt x="41579" y="4724"/>
                  </a:lnTo>
                  <a:lnTo>
                    <a:pt x="43383" y="4724"/>
                  </a:lnTo>
                  <a:lnTo>
                    <a:pt x="44488" y="3670"/>
                  </a:lnTo>
                  <a:lnTo>
                    <a:pt x="44488" y="2362"/>
                  </a:lnTo>
                  <a:lnTo>
                    <a:pt x="44488" y="1054"/>
                  </a:lnTo>
                  <a:close/>
                </a:path>
                <a:path w="148590" h="21590">
                  <a:moveTo>
                    <a:pt x="48310" y="9169"/>
                  </a:moveTo>
                  <a:lnTo>
                    <a:pt x="47205" y="8115"/>
                  </a:lnTo>
                  <a:lnTo>
                    <a:pt x="44500" y="8115"/>
                  </a:lnTo>
                  <a:lnTo>
                    <a:pt x="43395" y="9169"/>
                  </a:lnTo>
                  <a:lnTo>
                    <a:pt x="43395" y="11785"/>
                  </a:lnTo>
                  <a:lnTo>
                    <a:pt x="44500" y="12839"/>
                  </a:lnTo>
                  <a:lnTo>
                    <a:pt x="47205" y="12839"/>
                  </a:lnTo>
                  <a:lnTo>
                    <a:pt x="48310" y="11785"/>
                  </a:lnTo>
                  <a:lnTo>
                    <a:pt x="48310" y="10477"/>
                  </a:lnTo>
                  <a:lnTo>
                    <a:pt x="48310" y="9169"/>
                  </a:lnTo>
                  <a:close/>
                </a:path>
                <a:path w="148590" h="21590">
                  <a:moveTo>
                    <a:pt x="53936" y="17297"/>
                  </a:moveTo>
                  <a:lnTo>
                    <a:pt x="52832" y="16243"/>
                  </a:lnTo>
                  <a:lnTo>
                    <a:pt x="51015" y="16243"/>
                  </a:lnTo>
                  <a:lnTo>
                    <a:pt x="50126" y="16243"/>
                  </a:lnTo>
                  <a:lnTo>
                    <a:pt x="48310" y="16243"/>
                  </a:lnTo>
                  <a:lnTo>
                    <a:pt x="47205" y="17297"/>
                  </a:lnTo>
                  <a:lnTo>
                    <a:pt x="47205" y="19913"/>
                  </a:lnTo>
                  <a:lnTo>
                    <a:pt x="48310" y="20967"/>
                  </a:lnTo>
                  <a:lnTo>
                    <a:pt x="50126" y="20967"/>
                  </a:lnTo>
                  <a:lnTo>
                    <a:pt x="51015" y="20967"/>
                  </a:lnTo>
                  <a:lnTo>
                    <a:pt x="52832" y="20967"/>
                  </a:lnTo>
                  <a:lnTo>
                    <a:pt x="53936" y="19913"/>
                  </a:lnTo>
                  <a:lnTo>
                    <a:pt x="53936" y="18605"/>
                  </a:lnTo>
                  <a:lnTo>
                    <a:pt x="53936" y="17297"/>
                  </a:lnTo>
                  <a:close/>
                </a:path>
                <a:path w="148590" h="21590">
                  <a:moveTo>
                    <a:pt x="53936" y="1054"/>
                  </a:moveTo>
                  <a:lnTo>
                    <a:pt x="52832" y="0"/>
                  </a:lnTo>
                  <a:lnTo>
                    <a:pt x="51015" y="0"/>
                  </a:lnTo>
                  <a:lnTo>
                    <a:pt x="50126" y="0"/>
                  </a:lnTo>
                  <a:lnTo>
                    <a:pt x="48310" y="0"/>
                  </a:lnTo>
                  <a:lnTo>
                    <a:pt x="47205" y="1054"/>
                  </a:lnTo>
                  <a:lnTo>
                    <a:pt x="47205" y="3670"/>
                  </a:lnTo>
                  <a:lnTo>
                    <a:pt x="48310" y="4724"/>
                  </a:lnTo>
                  <a:lnTo>
                    <a:pt x="50126" y="4724"/>
                  </a:lnTo>
                  <a:lnTo>
                    <a:pt x="51015" y="4724"/>
                  </a:lnTo>
                  <a:lnTo>
                    <a:pt x="52832" y="4724"/>
                  </a:lnTo>
                  <a:lnTo>
                    <a:pt x="53936" y="3670"/>
                  </a:lnTo>
                  <a:lnTo>
                    <a:pt x="53936" y="2362"/>
                  </a:lnTo>
                  <a:lnTo>
                    <a:pt x="53936" y="1054"/>
                  </a:lnTo>
                  <a:close/>
                </a:path>
                <a:path w="148590" h="21590">
                  <a:moveTo>
                    <a:pt x="57746" y="9169"/>
                  </a:moveTo>
                  <a:lnTo>
                    <a:pt x="56642" y="8115"/>
                  </a:lnTo>
                  <a:lnTo>
                    <a:pt x="53936" y="8115"/>
                  </a:lnTo>
                  <a:lnTo>
                    <a:pt x="52832" y="9169"/>
                  </a:lnTo>
                  <a:lnTo>
                    <a:pt x="52832" y="11785"/>
                  </a:lnTo>
                  <a:lnTo>
                    <a:pt x="53936" y="12839"/>
                  </a:lnTo>
                  <a:lnTo>
                    <a:pt x="56642" y="12839"/>
                  </a:lnTo>
                  <a:lnTo>
                    <a:pt x="57746" y="11785"/>
                  </a:lnTo>
                  <a:lnTo>
                    <a:pt x="57746" y="10477"/>
                  </a:lnTo>
                  <a:lnTo>
                    <a:pt x="57746" y="9169"/>
                  </a:lnTo>
                  <a:close/>
                </a:path>
                <a:path w="148590" h="21590">
                  <a:moveTo>
                    <a:pt x="63373" y="17297"/>
                  </a:moveTo>
                  <a:lnTo>
                    <a:pt x="62268" y="16243"/>
                  </a:lnTo>
                  <a:lnTo>
                    <a:pt x="60464" y="16243"/>
                  </a:lnTo>
                  <a:lnTo>
                    <a:pt x="59563" y="16243"/>
                  </a:lnTo>
                  <a:lnTo>
                    <a:pt x="57759" y="16243"/>
                  </a:lnTo>
                  <a:lnTo>
                    <a:pt x="56654" y="17297"/>
                  </a:lnTo>
                  <a:lnTo>
                    <a:pt x="56654" y="19913"/>
                  </a:lnTo>
                  <a:lnTo>
                    <a:pt x="57759" y="20967"/>
                  </a:lnTo>
                  <a:lnTo>
                    <a:pt x="59563" y="20967"/>
                  </a:lnTo>
                  <a:lnTo>
                    <a:pt x="60464" y="20967"/>
                  </a:lnTo>
                  <a:lnTo>
                    <a:pt x="62268" y="20967"/>
                  </a:lnTo>
                  <a:lnTo>
                    <a:pt x="63373" y="19913"/>
                  </a:lnTo>
                  <a:lnTo>
                    <a:pt x="63373" y="18605"/>
                  </a:lnTo>
                  <a:lnTo>
                    <a:pt x="63373" y="17297"/>
                  </a:lnTo>
                  <a:close/>
                </a:path>
                <a:path w="148590" h="21590">
                  <a:moveTo>
                    <a:pt x="63373" y="1054"/>
                  </a:moveTo>
                  <a:lnTo>
                    <a:pt x="62268" y="0"/>
                  </a:lnTo>
                  <a:lnTo>
                    <a:pt x="60464" y="0"/>
                  </a:lnTo>
                  <a:lnTo>
                    <a:pt x="59563" y="0"/>
                  </a:lnTo>
                  <a:lnTo>
                    <a:pt x="57759" y="0"/>
                  </a:lnTo>
                  <a:lnTo>
                    <a:pt x="56654" y="1054"/>
                  </a:lnTo>
                  <a:lnTo>
                    <a:pt x="56654" y="3670"/>
                  </a:lnTo>
                  <a:lnTo>
                    <a:pt x="57759" y="4724"/>
                  </a:lnTo>
                  <a:lnTo>
                    <a:pt x="59563" y="4724"/>
                  </a:lnTo>
                  <a:lnTo>
                    <a:pt x="60464" y="4724"/>
                  </a:lnTo>
                  <a:lnTo>
                    <a:pt x="62268" y="4724"/>
                  </a:lnTo>
                  <a:lnTo>
                    <a:pt x="63373" y="3670"/>
                  </a:lnTo>
                  <a:lnTo>
                    <a:pt x="63373" y="2362"/>
                  </a:lnTo>
                  <a:lnTo>
                    <a:pt x="63373" y="1054"/>
                  </a:lnTo>
                  <a:close/>
                </a:path>
                <a:path w="148590" h="21590">
                  <a:moveTo>
                    <a:pt x="67195" y="9169"/>
                  </a:moveTo>
                  <a:lnTo>
                    <a:pt x="66090" y="8115"/>
                  </a:lnTo>
                  <a:lnTo>
                    <a:pt x="63385" y="8115"/>
                  </a:lnTo>
                  <a:lnTo>
                    <a:pt x="62280" y="9169"/>
                  </a:lnTo>
                  <a:lnTo>
                    <a:pt x="62280" y="11785"/>
                  </a:lnTo>
                  <a:lnTo>
                    <a:pt x="63385" y="12839"/>
                  </a:lnTo>
                  <a:lnTo>
                    <a:pt x="66090" y="12839"/>
                  </a:lnTo>
                  <a:lnTo>
                    <a:pt x="67195" y="11785"/>
                  </a:lnTo>
                  <a:lnTo>
                    <a:pt x="67195" y="10477"/>
                  </a:lnTo>
                  <a:lnTo>
                    <a:pt x="67195" y="9169"/>
                  </a:lnTo>
                  <a:close/>
                </a:path>
                <a:path w="148590" h="21590">
                  <a:moveTo>
                    <a:pt x="72821" y="17297"/>
                  </a:moveTo>
                  <a:lnTo>
                    <a:pt x="71716" y="16243"/>
                  </a:lnTo>
                  <a:lnTo>
                    <a:pt x="69913" y="16243"/>
                  </a:lnTo>
                  <a:lnTo>
                    <a:pt x="69011" y="16243"/>
                  </a:lnTo>
                  <a:lnTo>
                    <a:pt x="67208" y="16243"/>
                  </a:lnTo>
                  <a:lnTo>
                    <a:pt x="66103" y="17297"/>
                  </a:lnTo>
                  <a:lnTo>
                    <a:pt x="66103" y="19913"/>
                  </a:lnTo>
                  <a:lnTo>
                    <a:pt x="67208" y="20967"/>
                  </a:lnTo>
                  <a:lnTo>
                    <a:pt x="69011" y="20967"/>
                  </a:lnTo>
                  <a:lnTo>
                    <a:pt x="69913" y="20967"/>
                  </a:lnTo>
                  <a:lnTo>
                    <a:pt x="71716" y="20967"/>
                  </a:lnTo>
                  <a:lnTo>
                    <a:pt x="72821" y="19913"/>
                  </a:lnTo>
                  <a:lnTo>
                    <a:pt x="72821" y="18605"/>
                  </a:lnTo>
                  <a:lnTo>
                    <a:pt x="72821" y="17297"/>
                  </a:lnTo>
                  <a:close/>
                </a:path>
                <a:path w="148590" h="21590">
                  <a:moveTo>
                    <a:pt x="72821" y="1054"/>
                  </a:moveTo>
                  <a:lnTo>
                    <a:pt x="71716" y="0"/>
                  </a:lnTo>
                  <a:lnTo>
                    <a:pt x="69913" y="0"/>
                  </a:lnTo>
                  <a:lnTo>
                    <a:pt x="69011" y="0"/>
                  </a:lnTo>
                  <a:lnTo>
                    <a:pt x="67208" y="0"/>
                  </a:lnTo>
                  <a:lnTo>
                    <a:pt x="66103" y="1054"/>
                  </a:lnTo>
                  <a:lnTo>
                    <a:pt x="66103" y="3670"/>
                  </a:lnTo>
                  <a:lnTo>
                    <a:pt x="67208" y="4724"/>
                  </a:lnTo>
                  <a:lnTo>
                    <a:pt x="69011" y="4724"/>
                  </a:lnTo>
                  <a:lnTo>
                    <a:pt x="69913" y="4724"/>
                  </a:lnTo>
                  <a:lnTo>
                    <a:pt x="71716" y="4724"/>
                  </a:lnTo>
                  <a:lnTo>
                    <a:pt x="72821" y="3670"/>
                  </a:lnTo>
                  <a:lnTo>
                    <a:pt x="72821" y="2362"/>
                  </a:lnTo>
                  <a:lnTo>
                    <a:pt x="72821" y="1054"/>
                  </a:lnTo>
                  <a:close/>
                </a:path>
                <a:path w="148590" h="21590">
                  <a:moveTo>
                    <a:pt x="76631" y="9169"/>
                  </a:moveTo>
                  <a:lnTo>
                    <a:pt x="75526" y="8115"/>
                  </a:lnTo>
                  <a:lnTo>
                    <a:pt x="72821" y="8115"/>
                  </a:lnTo>
                  <a:lnTo>
                    <a:pt x="71716" y="9169"/>
                  </a:lnTo>
                  <a:lnTo>
                    <a:pt x="71716" y="11785"/>
                  </a:lnTo>
                  <a:lnTo>
                    <a:pt x="72821" y="12839"/>
                  </a:lnTo>
                  <a:lnTo>
                    <a:pt x="75526" y="12839"/>
                  </a:lnTo>
                  <a:lnTo>
                    <a:pt x="76631" y="11785"/>
                  </a:lnTo>
                  <a:lnTo>
                    <a:pt x="76631" y="10477"/>
                  </a:lnTo>
                  <a:lnTo>
                    <a:pt x="76631" y="9169"/>
                  </a:lnTo>
                  <a:close/>
                </a:path>
                <a:path w="148590" h="21590">
                  <a:moveTo>
                    <a:pt x="82257" y="17297"/>
                  </a:moveTo>
                  <a:lnTo>
                    <a:pt x="81153" y="16243"/>
                  </a:lnTo>
                  <a:lnTo>
                    <a:pt x="79349" y="16243"/>
                  </a:lnTo>
                  <a:lnTo>
                    <a:pt x="78447" y="16243"/>
                  </a:lnTo>
                  <a:lnTo>
                    <a:pt x="76644" y="16243"/>
                  </a:lnTo>
                  <a:lnTo>
                    <a:pt x="75539" y="17297"/>
                  </a:lnTo>
                  <a:lnTo>
                    <a:pt x="75539" y="19913"/>
                  </a:lnTo>
                  <a:lnTo>
                    <a:pt x="76644" y="20967"/>
                  </a:lnTo>
                  <a:lnTo>
                    <a:pt x="78447" y="20967"/>
                  </a:lnTo>
                  <a:lnTo>
                    <a:pt x="79349" y="20967"/>
                  </a:lnTo>
                  <a:lnTo>
                    <a:pt x="81153" y="20967"/>
                  </a:lnTo>
                  <a:lnTo>
                    <a:pt x="82257" y="19913"/>
                  </a:lnTo>
                  <a:lnTo>
                    <a:pt x="82257" y="18605"/>
                  </a:lnTo>
                  <a:lnTo>
                    <a:pt x="82257" y="17297"/>
                  </a:lnTo>
                  <a:close/>
                </a:path>
                <a:path w="148590" h="21590">
                  <a:moveTo>
                    <a:pt x="82257" y="1054"/>
                  </a:moveTo>
                  <a:lnTo>
                    <a:pt x="81153" y="0"/>
                  </a:lnTo>
                  <a:lnTo>
                    <a:pt x="79349" y="0"/>
                  </a:lnTo>
                  <a:lnTo>
                    <a:pt x="78447" y="0"/>
                  </a:lnTo>
                  <a:lnTo>
                    <a:pt x="76644" y="0"/>
                  </a:lnTo>
                  <a:lnTo>
                    <a:pt x="75539" y="1054"/>
                  </a:lnTo>
                  <a:lnTo>
                    <a:pt x="75539" y="3670"/>
                  </a:lnTo>
                  <a:lnTo>
                    <a:pt x="76644" y="4724"/>
                  </a:lnTo>
                  <a:lnTo>
                    <a:pt x="78447" y="4724"/>
                  </a:lnTo>
                  <a:lnTo>
                    <a:pt x="79349" y="4724"/>
                  </a:lnTo>
                  <a:lnTo>
                    <a:pt x="81153" y="4724"/>
                  </a:lnTo>
                  <a:lnTo>
                    <a:pt x="82257" y="3670"/>
                  </a:lnTo>
                  <a:lnTo>
                    <a:pt x="82257" y="2362"/>
                  </a:lnTo>
                  <a:lnTo>
                    <a:pt x="82257" y="1054"/>
                  </a:lnTo>
                  <a:close/>
                </a:path>
                <a:path w="148590" h="21590">
                  <a:moveTo>
                    <a:pt x="86080" y="9169"/>
                  </a:moveTo>
                  <a:lnTo>
                    <a:pt x="84975" y="8115"/>
                  </a:lnTo>
                  <a:lnTo>
                    <a:pt x="82270" y="8115"/>
                  </a:lnTo>
                  <a:lnTo>
                    <a:pt x="81165" y="9169"/>
                  </a:lnTo>
                  <a:lnTo>
                    <a:pt x="81165" y="11785"/>
                  </a:lnTo>
                  <a:lnTo>
                    <a:pt x="82270" y="12839"/>
                  </a:lnTo>
                  <a:lnTo>
                    <a:pt x="84975" y="12839"/>
                  </a:lnTo>
                  <a:lnTo>
                    <a:pt x="86080" y="11785"/>
                  </a:lnTo>
                  <a:lnTo>
                    <a:pt x="86080" y="10477"/>
                  </a:lnTo>
                  <a:lnTo>
                    <a:pt x="86080" y="9169"/>
                  </a:lnTo>
                  <a:close/>
                </a:path>
                <a:path w="148590" h="21590">
                  <a:moveTo>
                    <a:pt x="91706" y="17297"/>
                  </a:moveTo>
                  <a:lnTo>
                    <a:pt x="90601" y="16243"/>
                  </a:lnTo>
                  <a:lnTo>
                    <a:pt x="88798" y="16243"/>
                  </a:lnTo>
                  <a:lnTo>
                    <a:pt x="87896" y="16243"/>
                  </a:lnTo>
                  <a:lnTo>
                    <a:pt x="86093" y="16243"/>
                  </a:lnTo>
                  <a:lnTo>
                    <a:pt x="84988" y="17297"/>
                  </a:lnTo>
                  <a:lnTo>
                    <a:pt x="84988" y="19913"/>
                  </a:lnTo>
                  <a:lnTo>
                    <a:pt x="86093" y="20967"/>
                  </a:lnTo>
                  <a:lnTo>
                    <a:pt x="87896" y="20967"/>
                  </a:lnTo>
                  <a:lnTo>
                    <a:pt x="88798" y="20967"/>
                  </a:lnTo>
                  <a:lnTo>
                    <a:pt x="90601" y="20967"/>
                  </a:lnTo>
                  <a:lnTo>
                    <a:pt x="91706" y="19913"/>
                  </a:lnTo>
                  <a:lnTo>
                    <a:pt x="91706" y="18605"/>
                  </a:lnTo>
                  <a:lnTo>
                    <a:pt x="91706" y="17297"/>
                  </a:lnTo>
                  <a:close/>
                </a:path>
                <a:path w="148590" h="21590">
                  <a:moveTo>
                    <a:pt x="91706" y="1054"/>
                  </a:moveTo>
                  <a:lnTo>
                    <a:pt x="90601" y="0"/>
                  </a:lnTo>
                  <a:lnTo>
                    <a:pt x="88798" y="0"/>
                  </a:lnTo>
                  <a:lnTo>
                    <a:pt x="87896" y="0"/>
                  </a:lnTo>
                  <a:lnTo>
                    <a:pt x="86093" y="0"/>
                  </a:lnTo>
                  <a:lnTo>
                    <a:pt x="84988" y="1054"/>
                  </a:lnTo>
                  <a:lnTo>
                    <a:pt x="84988" y="3670"/>
                  </a:lnTo>
                  <a:lnTo>
                    <a:pt x="86093" y="4724"/>
                  </a:lnTo>
                  <a:lnTo>
                    <a:pt x="87896" y="4724"/>
                  </a:lnTo>
                  <a:lnTo>
                    <a:pt x="88798" y="4724"/>
                  </a:lnTo>
                  <a:lnTo>
                    <a:pt x="90601" y="4724"/>
                  </a:lnTo>
                  <a:lnTo>
                    <a:pt x="91706" y="3670"/>
                  </a:lnTo>
                  <a:lnTo>
                    <a:pt x="91706" y="2362"/>
                  </a:lnTo>
                  <a:lnTo>
                    <a:pt x="91706" y="1054"/>
                  </a:lnTo>
                  <a:close/>
                </a:path>
                <a:path w="148590" h="21590">
                  <a:moveTo>
                    <a:pt x="95516" y="9169"/>
                  </a:moveTo>
                  <a:lnTo>
                    <a:pt x="94411" y="8115"/>
                  </a:lnTo>
                  <a:lnTo>
                    <a:pt x="91706" y="8115"/>
                  </a:lnTo>
                  <a:lnTo>
                    <a:pt x="90601" y="9169"/>
                  </a:lnTo>
                  <a:lnTo>
                    <a:pt x="90601" y="11785"/>
                  </a:lnTo>
                  <a:lnTo>
                    <a:pt x="91706" y="12839"/>
                  </a:lnTo>
                  <a:lnTo>
                    <a:pt x="94411" y="12839"/>
                  </a:lnTo>
                  <a:lnTo>
                    <a:pt x="95516" y="11785"/>
                  </a:lnTo>
                  <a:lnTo>
                    <a:pt x="95516" y="10477"/>
                  </a:lnTo>
                  <a:lnTo>
                    <a:pt x="95516" y="9169"/>
                  </a:lnTo>
                  <a:close/>
                </a:path>
                <a:path w="148590" h="21590">
                  <a:moveTo>
                    <a:pt x="101142" y="17297"/>
                  </a:moveTo>
                  <a:lnTo>
                    <a:pt x="100037" y="16243"/>
                  </a:lnTo>
                  <a:lnTo>
                    <a:pt x="98234" y="16243"/>
                  </a:lnTo>
                  <a:lnTo>
                    <a:pt x="97332" y="16243"/>
                  </a:lnTo>
                  <a:lnTo>
                    <a:pt x="95529" y="16243"/>
                  </a:lnTo>
                  <a:lnTo>
                    <a:pt x="94424" y="17297"/>
                  </a:lnTo>
                  <a:lnTo>
                    <a:pt x="94424" y="19913"/>
                  </a:lnTo>
                  <a:lnTo>
                    <a:pt x="95529" y="20967"/>
                  </a:lnTo>
                  <a:lnTo>
                    <a:pt x="97332" y="20967"/>
                  </a:lnTo>
                  <a:lnTo>
                    <a:pt x="98234" y="20967"/>
                  </a:lnTo>
                  <a:lnTo>
                    <a:pt x="100037" y="20967"/>
                  </a:lnTo>
                  <a:lnTo>
                    <a:pt x="101142" y="19913"/>
                  </a:lnTo>
                  <a:lnTo>
                    <a:pt x="101142" y="18605"/>
                  </a:lnTo>
                  <a:lnTo>
                    <a:pt x="101142" y="17297"/>
                  </a:lnTo>
                  <a:close/>
                </a:path>
                <a:path w="148590" h="21590">
                  <a:moveTo>
                    <a:pt x="101142" y="1054"/>
                  </a:moveTo>
                  <a:lnTo>
                    <a:pt x="100037" y="0"/>
                  </a:lnTo>
                  <a:lnTo>
                    <a:pt x="98234" y="0"/>
                  </a:lnTo>
                  <a:lnTo>
                    <a:pt x="97332" y="0"/>
                  </a:lnTo>
                  <a:lnTo>
                    <a:pt x="95529" y="0"/>
                  </a:lnTo>
                  <a:lnTo>
                    <a:pt x="94424" y="1054"/>
                  </a:lnTo>
                  <a:lnTo>
                    <a:pt x="94424" y="3670"/>
                  </a:lnTo>
                  <a:lnTo>
                    <a:pt x="95529" y="4724"/>
                  </a:lnTo>
                  <a:lnTo>
                    <a:pt x="97332" y="4724"/>
                  </a:lnTo>
                  <a:lnTo>
                    <a:pt x="98234" y="4724"/>
                  </a:lnTo>
                  <a:lnTo>
                    <a:pt x="100037" y="4724"/>
                  </a:lnTo>
                  <a:lnTo>
                    <a:pt x="101142" y="3670"/>
                  </a:lnTo>
                  <a:lnTo>
                    <a:pt x="101142" y="2362"/>
                  </a:lnTo>
                  <a:lnTo>
                    <a:pt x="101142" y="1054"/>
                  </a:lnTo>
                  <a:close/>
                </a:path>
                <a:path w="148590" h="21590">
                  <a:moveTo>
                    <a:pt x="104965" y="9169"/>
                  </a:moveTo>
                  <a:lnTo>
                    <a:pt x="103860" y="8115"/>
                  </a:lnTo>
                  <a:lnTo>
                    <a:pt x="101155" y="8115"/>
                  </a:lnTo>
                  <a:lnTo>
                    <a:pt x="100050" y="9169"/>
                  </a:lnTo>
                  <a:lnTo>
                    <a:pt x="100050" y="11785"/>
                  </a:lnTo>
                  <a:lnTo>
                    <a:pt x="101155" y="12839"/>
                  </a:lnTo>
                  <a:lnTo>
                    <a:pt x="103860" y="12839"/>
                  </a:lnTo>
                  <a:lnTo>
                    <a:pt x="104965" y="11785"/>
                  </a:lnTo>
                  <a:lnTo>
                    <a:pt x="104965" y="10477"/>
                  </a:lnTo>
                  <a:lnTo>
                    <a:pt x="104965" y="9169"/>
                  </a:lnTo>
                  <a:close/>
                </a:path>
                <a:path w="148590" h="21590">
                  <a:moveTo>
                    <a:pt x="110591" y="17297"/>
                  </a:moveTo>
                  <a:lnTo>
                    <a:pt x="109486" y="16243"/>
                  </a:lnTo>
                  <a:lnTo>
                    <a:pt x="107683" y="16243"/>
                  </a:lnTo>
                  <a:lnTo>
                    <a:pt x="106781" y="16243"/>
                  </a:lnTo>
                  <a:lnTo>
                    <a:pt x="104978" y="16243"/>
                  </a:lnTo>
                  <a:lnTo>
                    <a:pt x="103873" y="17297"/>
                  </a:lnTo>
                  <a:lnTo>
                    <a:pt x="103873" y="19913"/>
                  </a:lnTo>
                  <a:lnTo>
                    <a:pt x="104978" y="20967"/>
                  </a:lnTo>
                  <a:lnTo>
                    <a:pt x="106781" y="20967"/>
                  </a:lnTo>
                  <a:lnTo>
                    <a:pt x="107683" y="20967"/>
                  </a:lnTo>
                  <a:lnTo>
                    <a:pt x="109486" y="20967"/>
                  </a:lnTo>
                  <a:lnTo>
                    <a:pt x="110591" y="19913"/>
                  </a:lnTo>
                  <a:lnTo>
                    <a:pt x="110591" y="18605"/>
                  </a:lnTo>
                  <a:lnTo>
                    <a:pt x="110591" y="17297"/>
                  </a:lnTo>
                  <a:close/>
                </a:path>
                <a:path w="148590" h="21590">
                  <a:moveTo>
                    <a:pt x="110591" y="1054"/>
                  </a:moveTo>
                  <a:lnTo>
                    <a:pt x="109486" y="0"/>
                  </a:lnTo>
                  <a:lnTo>
                    <a:pt x="107683" y="0"/>
                  </a:lnTo>
                  <a:lnTo>
                    <a:pt x="106781" y="0"/>
                  </a:lnTo>
                  <a:lnTo>
                    <a:pt x="104978" y="0"/>
                  </a:lnTo>
                  <a:lnTo>
                    <a:pt x="103873" y="1054"/>
                  </a:lnTo>
                  <a:lnTo>
                    <a:pt x="103873" y="3670"/>
                  </a:lnTo>
                  <a:lnTo>
                    <a:pt x="104978" y="4724"/>
                  </a:lnTo>
                  <a:lnTo>
                    <a:pt x="106781" y="4724"/>
                  </a:lnTo>
                  <a:lnTo>
                    <a:pt x="107683" y="4724"/>
                  </a:lnTo>
                  <a:lnTo>
                    <a:pt x="109486" y="4724"/>
                  </a:lnTo>
                  <a:lnTo>
                    <a:pt x="110591" y="3670"/>
                  </a:lnTo>
                  <a:lnTo>
                    <a:pt x="110591" y="2362"/>
                  </a:lnTo>
                  <a:lnTo>
                    <a:pt x="110591" y="1054"/>
                  </a:lnTo>
                  <a:close/>
                </a:path>
                <a:path w="148590" h="21590">
                  <a:moveTo>
                    <a:pt x="114414" y="9169"/>
                  </a:moveTo>
                  <a:lnTo>
                    <a:pt x="113309" y="8115"/>
                  </a:lnTo>
                  <a:lnTo>
                    <a:pt x="110604" y="8115"/>
                  </a:lnTo>
                  <a:lnTo>
                    <a:pt x="109499" y="9169"/>
                  </a:lnTo>
                  <a:lnTo>
                    <a:pt x="109499" y="11785"/>
                  </a:lnTo>
                  <a:lnTo>
                    <a:pt x="110604" y="12839"/>
                  </a:lnTo>
                  <a:lnTo>
                    <a:pt x="113309" y="12839"/>
                  </a:lnTo>
                  <a:lnTo>
                    <a:pt x="114414" y="11785"/>
                  </a:lnTo>
                  <a:lnTo>
                    <a:pt x="114414" y="10477"/>
                  </a:lnTo>
                  <a:lnTo>
                    <a:pt x="114414" y="9169"/>
                  </a:lnTo>
                  <a:close/>
                </a:path>
                <a:path w="148590" h="21590">
                  <a:moveTo>
                    <a:pt x="120027" y="17297"/>
                  </a:moveTo>
                  <a:lnTo>
                    <a:pt x="118922" y="16243"/>
                  </a:lnTo>
                  <a:lnTo>
                    <a:pt x="117119" y="16243"/>
                  </a:lnTo>
                  <a:lnTo>
                    <a:pt x="116217" y="16243"/>
                  </a:lnTo>
                  <a:lnTo>
                    <a:pt x="114414" y="16243"/>
                  </a:lnTo>
                  <a:lnTo>
                    <a:pt x="113309" y="17297"/>
                  </a:lnTo>
                  <a:lnTo>
                    <a:pt x="113309" y="19913"/>
                  </a:lnTo>
                  <a:lnTo>
                    <a:pt x="114414" y="20967"/>
                  </a:lnTo>
                  <a:lnTo>
                    <a:pt x="116217" y="20967"/>
                  </a:lnTo>
                  <a:lnTo>
                    <a:pt x="117119" y="20967"/>
                  </a:lnTo>
                  <a:lnTo>
                    <a:pt x="118922" y="20967"/>
                  </a:lnTo>
                  <a:lnTo>
                    <a:pt x="120027" y="19913"/>
                  </a:lnTo>
                  <a:lnTo>
                    <a:pt x="120027" y="18605"/>
                  </a:lnTo>
                  <a:lnTo>
                    <a:pt x="120027" y="17297"/>
                  </a:lnTo>
                  <a:close/>
                </a:path>
                <a:path w="148590" h="21590">
                  <a:moveTo>
                    <a:pt x="120027" y="1054"/>
                  </a:moveTo>
                  <a:lnTo>
                    <a:pt x="118922" y="0"/>
                  </a:lnTo>
                  <a:lnTo>
                    <a:pt x="117119" y="0"/>
                  </a:lnTo>
                  <a:lnTo>
                    <a:pt x="116217" y="0"/>
                  </a:lnTo>
                  <a:lnTo>
                    <a:pt x="114414" y="0"/>
                  </a:lnTo>
                  <a:lnTo>
                    <a:pt x="113309" y="1054"/>
                  </a:lnTo>
                  <a:lnTo>
                    <a:pt x="113309" y="3670"/>
                  </a:lnTo>
                  <a:lnTo>
                    <a:pt x="114414" y="4724"/>
                  </a:lnTo>
                  <a:lnTo>
                    <a:pt x="116217" y="4724"/>
                  </a:lnTo>
                  <a:lnTo>
                    <a:pt x="117119" y="4724"/>
                  </a:lnTo>
                  <a:lnTo>
                    <a:pt x="118922" y="4724"/>
                  </a:lnTo>
                  <a:lnTo>
                    <a:pt x="120027" y="3670"/>
                  </a:lnTo>
                  <a:lnTo>
                    <a:pt x="120027" y="2362"/>
                  </a:lnTo>
                  <a:lnTo>
                    <a:pt x="120027" y="1054"/>
                  </a:lnTo>
                  <a:close/>
                </a:path>
                <a:path w="148590" h="21590">
                  <a:moveTo>
                    <a:pt x="123850" y="9169"/>
                  </a:moveTo>
                  <a:lnTo>
                    <a:pt x="122745" y="8115"/>
                  </a:lnTo>
                  <a:lnTo>
                    <a:pt x="120040" y="8115"/>
                  </a:lnTo>
                  <a:lnTo>
                    <a:pt x="118935" y="9169"/>
                  </a:lnTo>
                  <a:lnTo>
                    <a:pt x="118935" y="11785"/>
                  </a:lnTo>
                  <a:lnTo>
                    <a:pt x="120040" y="12839"/>
                  </a:lnTo>
                  <a:lnTo>
                    <a:pt x="122745" y="12839"/>
                  </a:lnTo>
                  <a:lnTo>
                    <a:pt x="123850" y="11785"/>
                  </a:lnTo>
                  <a:lnTo>
                    <a:pt x="123850" y="10477"/>
                  </a:lnTo>
                  <a:lnTo>
                    <a:pt x="123850" y="9169"/>
                  </a:lnTo>
                  <a:close/>
                </a:path>
                <a:path w="148590" h="21590">
                  <a:moveTo>
                    <a:pt x="129476" y="17297"/>
                  </a:moveTo>
                  <a:lnTo>
                    <a:pt x="128371" y="16243"/>
                  </a:lnTo>
                  <a:lnTo>
                    <a:pt x="126568" y="16243"/>
                  </a:lnTo>
                  <a:lnTo>
                    <a:pt x="125666" y="16243"/>
                  </a:lnTo>
                  <a:lnTo>
                    <a:pt x="123863" y="16243"/>
                  </a:lnTo>
                  <a:lnTo>
                    <a:pt x="122758" y="17297"/>
                  </a:lnTo>
                  <a:lnTo>
                    <a:pt x="122758" y="19913"/>
                  </a:lnTo>
                  <a:lnTo>
                    <a:pt x="123863" y="20967"/>
                  </a:lnTo>
                  <a:lnTo>
                    <a:pt x="125666" y="20967"/>
                  </a:lnTo>
                  <a:lnTo>
                    <a:pt x="126568" y="20967"/>
                  </a:lnTo>
                  <a:lnTo>
                    <a:pt x="128371" y="20967"/>
                  </a:lnTo>
                  <a:lnTo>
                    <a:pt x="129476" y="19913"/>
                  </a:lnTo>
                  <a:lnTo>
                    <a:pt x="129476" y="18605"/>
                  </a:lnTo>
                  <a:lnTo>
                    <a:pt x="129476" y="17297"/>
                  </a:lnTo>
                  <a:close/>
                </a:path>
                <a:path w="148590" h="21590">
                  <a:moveTo>
                    <a:pt x="129476" y="1054"/>
                  </a:moveTo>
                  <a:lnTo>
                    <a:pt x="128371" y="0"/>
                  </a:lnTo>
                  <a:lnTo>
                    <a:pt x="126568" y="0"/>
                  </a:lnTo>
                  <a:lnTo>
                    <a:pt x="125666" y="0"/>
                  </a:lnTo>
                  <a:lnTo>
                    <a:pt x="123863" y="0"/>
                  </a:lnTo>
                  <a:lnTo>
                    <a:pt x="122758" y="1054"/>
                  </a:lnTo>
                  <a:lnTo>
                    <a:pt x="122758" y="3670"/>
                  </a:lnTo>
                  <a:lnTo>
                    <a:pt x="123863" y="4724"/>
                  </a:lnTo>
                  <a:lnTo>
                    <a:pt x="125666" y="4724"/>
                  </a:lnTo>
                  <a:lnTo>
                    <a:pt x="126568" y="4724"/>
                  </a:lnTo>
                  <a:lnTo>
                    <a:pt x="128371" y="4724"/>
                  </a:lnTo>
                  <a:lnTo>
                    <a:pt x="129476" y="3670"/>
                  </a:lnTo>
                  <a:lnTo>
                    <a:pt x="129476" y="2362"/>
                  </a:lnTo>
                  <a:lnTo>
                    <a:pt x="129476" y="1054"/>
                  </a:lnTo>
                  <a:close/>
                </a:path>
                <a:path w="148590" h="21590">
                  <a:moveTo>
                    <a:pt x="133299" y="9169"/>
                  </a:moveTo>
                  <a:lnTo>
                    <a:pt x="132194" y="8115"/>
                  </a:lnTo>
                  <a:lnTo>
                    <a:pt x="129489" y="8115"/>
                  </a:lnTo>
                  <a:lnTo>
                    <a:pt x="128384" y="9169"/>
                  </a:lnTo>
                  <a:lnTo>
                    <a:pt x="128384" y="11785"/>
                  </a:lnTo>
                  <a:lnTo>
                    <a:pt x="129489" y="12839"/>
                  </a:lnTo>
                  <a:lnTo>
                    <a:pt x="132194" y="12839"/>
                  </a:lnTo>
                  <a:lnTo>
                    <a:pt x="133299" y="11785"/>
                  </a:lnTo>
                  <a:lnTo>
                    <a:pt x="133299" y="10477"/>
                  </a:lnTo>
                  <a:lnTo>
                    <a:pt x="133299" y="9169"/>
                  </a:lnTo>
                  <a:close/>
                </a:path>
                <a:path w="148590" h="21590">
                  <a:moveTo>
                    <a:pt x="138912" y="17297"/>
                  </a:moveTo>
                  <a:lnTo>
                    <a:pt x="137807" y="16243"/>
                  </a:lnTo>
                  <a:lnTo>
                    <a:pt x="135102" y="16243"/>
                  </a:lnTo>
                  <a:lnTo>
                    <a:pt x="133997" y="17297"/>
                  </a:lnTo>
                  <a:lnTo>
                    <a:pt x="133997" y="19913"/>
                  </a:lnTo>
                  <a:lnTo>
                    <a:pt x="135102" y="20967"/>
                  </a:lnTo>
                  <a:lnTo>
                    <a:pt x="137807" y="20967"/>
                  </a:lnTo>
                  <a:lnTo>
                    <a:pt x="138912" y="19913"/>
                  </a:lnTo>
                  <a:lnTo>
                    <a:pt x="138912" y="18605"/>
                  </a:lnTo>
                  <a:lnTo>
                    <a:pt x="138912" y="17297"/>
                  </a:lnTo>
                  <a:close/>
                </a:path>
                <a:path w="148590" h="21590">
                  <a:moveTo>
                    <a:pt x="138912" y="1054"/>
                  </a:moveTo>
                  <a:lnTo>
                    <a:pt x="137807" y="0"/>
                  </a:lnTo>
                  <a:lnTo>
                    <a:pt x="135102" y="0"/>
                  </a:lnTo>
                  <a:lnTo>
                    <a:pt x="133997" y="1054"/>
                  </a:lnTo>
                  <a:lnTo>
                    <a:pt x="133997" y="3670"/>
                  </a:lnTo>
                  <a:lnTo>
                    <a:pt x="135102" y="4724"/>
                  </a:lnTo>
                  <a:lnTo>
                    <a:pt x="137807" y="4724"/>
                  </a:lnTo>
                  <a:lnTo>
                    <a:pt x="138912" y="3670"/>
                  </a:lnTo>
                  <a:lnTo>
                    <a:pt x="138912" y="2362"/>
                  </a:lnTo>
                  <a:lnTo>
                    <a:pt x="138912" y="1054"/>
                  </a:lnTo>
                  <a:close/>
                </a:path>
                <a:path w="148590" h="21590">
                  <a:moveTo>
                    <a:pt x="148361" y="17297"/>
                  </a:moveTo>
                  <a:lnTo>
                    <a:pt x="147256" y="16243"/>
                  </a:lnTo>
                  <a:lnTo>
                    <a:pt x="144551" y="16243"/>
                  </a:lnTo>
                  <a:lnTo>
                    <a:pt x="143446" y="17297"/>
                  </a:lnTo>
                  <a:lnTo>
                    <a:pt x="143446" y="19913"/>
                  </a:lnTo>
                  <a:lnTo>
                    <a:pt x="144551" y="20967"/>
                  </a:lnTo>
                  <a:lnTo>
                    <a:pt x="147256" y="20967"/>
                  </a:lnTo>
                  <a:lnTo>
                    <a:pt x="148361" y="19913"/>
                  </a:lnTo>
                  <a:lnTo>
                    <a:pt x="148361" y="18605"/>
                  </a:lnTo>
                  <a:lnTo>
                    <a:pt x="148361" y="17297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546557" y="7120089"/>
              <a:ext cx="266065" cy="35560"/>
            </a:xfrm>
            <a:custGeom>
              <a:avLst/>
              <a:gdLst/>
              <a:ahLst/>
              <a:cxnLst/>
              <a:rect l="l" t="t" r="r" b="b"/>
              <a:pathLst>
                <a:path w="266065" h="35559">
                  <a:moveTo>
                    <a:pt x="4914" y="9169"/>
                  </a:moveTo>
                  <a:lnTo>
                    <a:pt x="3810" y="8115"/>
                  </a:lnTo>
                  <a:lnTo>
                    <a:pt x="1104" y="8115"/>
                  </a:lnTo>
                  <a:lnTo>
                    <a:pt x="0" y="9169"/>
                  </a:lnTo>
                  <a:lnTo>
                    <a:pt x="0" y="11785"/>
                  </a:lnTo>
                  <a:lnTo>
                    <a:pt x="1104" y="12839"/>
                  </a:lnTo>
                  <a:lnTo>
                    <a:pt x="3810" y="12839"/>
                  </a:lnTo>
                  <a:lnTo>
                    <a:pt x="4914" y="11785"/>
                  </a:lnTo>
                  <a:lnTo>
                    <a:pt x="4914" y="10477"/>
                  </a:lnTo>
                  <a:lnTo>
                    <a:pt x="4914" y="9169"/>
                  </a:lnTo>
                  <a:close/>
                </a:path>
                <a:path w="266065" h="35559">
                  <a:moveTo>
                    <a:pt x="10541" y="17297"/>
                  </a:moveTo>
                  <a:lnTo>
                    <a:pt x="9436" y="16243"/>
                  </a:lnTo>
                  <a:lnTo>
                    <a:pt x="7632" y="16243"/>
                  </a:lnTo>
                  <a:lnTo>
                    <a:pt x="6731" y="16243"/>
                  </a:lnTo>
                  <a:lnTo>
                    <a:pt x="4927" y="16243"/>
                  </a:lnTo>
                  <a:lnTo>
                    <a:pt x="3822" y="17297"/>
                  </a:lnTo>
                  <a:lnTo>
                    <a:pt x="3822" y="19913"/>
                  </a:lnTo>
                  <a:lnTo>
                    <a:pt x="4927" y="20967"/>
                  </a:lnTo>
                  <a:lnTo>
                    <a:pt x="6731" y="20967"/>
                  </a:lnTo>
                  <a:lnTo>
                    <a:pt x="7632" y="20967"/>
                  </a:lnTo>
                  <a:lnTo>
                    <a:pt x="9436" y="20967"/>
                  </a:lnTo>
                  <a:lnTo>
                    <a:pt x="10541" y="19913"/>
                  </a:lnTo>
                  <a:lnTo>
                    <a:pt x="10541" y="18605"/>
                  </a:lnTo>
                  <a:lnTo>
                    <a:pt x="10541" y="17297"/>
                  </a:lnTo>
                  <a:close/>
                </a:path>
                <a:path w="266065" h="35559">
                  <a:moveTo>
                    <a:pt x="10541" y="1054"/>
                  </a:moveTo>
                  <a:lnTo>
                    <a:pt x="9436" y="0"/>
                  </a:lnTo>
                  <a:lnTo>
                    <a:pt x="7632" y="0"/>
                  </a:lnTo>
                  <a:lnTo>
                    <a:pt x="6731" y="0"/>
                  </a:lnTo>
                  <a:lnTo>
                    <a:pt x="4927" y="0"/>
                  </a:lnTo>
                  <a:lnTo>
                    <a:pt x="3822" y="1054"/>
                  </a:lnTo>
                  <a:lnTo>
                    <a:pt x="3822" y="3670"/>
                  </a:lnTo>
                  <a:lnTo>
                    <a:pt x="4927" y="4724"/>
                  </a:lnTo>
                  <a:lnTo>
                    <a:pt x="6731" y="4724"/>
                  </a:lnTo>
                  <a:lnTo>
                    <a:pt x="7632" y="4724"/>
                  </a:lnTo>
                  <a:lnTo>
                    <a:pt x="9436" y="4724"/>
                  </a:lnTo>
                  <a:lnTo>
                    <a:pt x="10541" y="3670"/>
                  </a:lnTo>
                  <a:lnTo>
                    <a:pt x="10541" y="2362"/>
                  </a:lnTo>
                  <a:lnTo>
                    <a:pt x="10541" y="1054"/>
                  </a:lnTo>
                  <a:close/>
                </a:path>
                <a:path w="266065" h="35559">
                  <a:moveTo>
                    <a:pt x="14351" y="9169"/>
                  </a:moveTo>
                  <a:lnTo>
                    <a:pt x="13246" y="8115"/>
                  </a:lnTo>
                  <a:lnTo>
                    <a:pt x="10541" y="8115"/>
                  </a:lnTo>
                  <a:lnTo>
                    <a:pt x="9436" y="9169"/>
                  </a:lnTo>
                  <a:lnTo>
                    <a:pt x="9436" y="11785"/>
                  </a:lnTo>
                  <a:lnTo>
                    <a:pt x="10541" y="12839"/>
                  </a:lnTo>
                  <a:lnTo>
                    <a:pt x="13246" y="12839"/>
                  </a:lnTo>
                  <a:lnTo>
                    <a:pt x="14351" y="11785"/>
                  </a:lnTo>
                  <a:lnTo>
                    <a:pt x="14351" y="10477"/>
                  </a:lnTo>
                  <a:lnTo>
                    <a:pt x="14351" y="9169"/>
                  </a:lnTo>
                  <a:close/>
                </a:path>
                <a:path w="266065" h="35559">
                  <a:moveTo>
                    <a:pt x="19977" y="17297"/>
                  </a:moveTo>
                  <a:lnTo>
                    <a:pt x="18872" y="16243"/>
                  </a:lnTo>
                  <a:lnTo>
                    <a:pt x="17068" y="16243"/>
                  </a:lnTo>
                  <a:lnTo>
                    <a:pt x="16167" y="16243"/>
                  </a:lnTo>
                  <a:lnTo>
                    <a:pt x="14363" y="16243"/>
                  </a:lnTo>
                  <a:lnTo>
                    <a:pt x="13258" y="17297"/>
                  </a:lnTo>
                  <a:lnTo>
                    <a:pt x="13258" y="19913"/>
                  </a:lnTo>
                  <a:lnTo>
                    <a:pt x="14363" y="20967"/>
                  </a:lnTo>
                  <a:lnTo>
                    <a:pt x="16167" y="20967"/>
                  </a:lnTo>
                  <a:lnTo>
                    <a:pt x="17068" y="20967"/>
                  </a:lnTo>
                  <a:lnTo>
                    <a:pt x="18872" y="20967"/>
                  </a:lnTo>
                  <a:lnTo>
                    <a:pt x="19977" y="19913"/>
                  </a:lnTo>
                  <a:lnTo>
                    <a:pt x="19977" y="18605"/>
                  </a:lnTo>
                  <a:lnTo>
                    <a:pt x="19977" y="17297"/>
                  </a:lnTo>
                  <a:close/>
                </a:path>
                <a:path w="266065" h="35559">
                  <a:moveTo>
                    <a:pt x="19977" y="1054"/>
                  </a:moveTo>
                  <a:lnTo>
                    <a:pt x="18872" y="0"/>
                  </a:lnTo>
                  <a:lnTo>
                    <a:pt x="17068" y="0"/>
                  </a:lnTo>
                  <a:lnTo>
                    <a:pt x="16167" y="0"/>
                  </a:lnTo>
                  <a:lnTo>
                    <a:pt x="14363" y="0"/>
                  </a:lnTo>
                  <a:lnTo>
                    <a:pt x="13258" y="1054"/>
                  </a:lnTo>
                  <a:lnTo>
                    <a:pt x="13258" y="3670"/>
                  </a:lnTo>
                  <a:lnTo>
                    <a:pt x="14363" y="4724"/>
                  </a:lnTo>
                  <a:lnTo>
                    <a:pt x="16167" y="4724"/>
                  </a:lnTo>
                  <a:lnTo>
                    <a:pt x="17068" y="4724"/>
                  </a:lnTo>
                  <a:lnTo>
                    <a:pt x="18872" y="4724"/>
                  </a:lnTo>
                  <a:lnTo>
                    <a:pt x="19977" y="3670"/>
                  </a:lnTo>
                  <a:lnTo>
                    <a:pt x="19977" y="2362"/>
                  </a:lnTo>
                  <a:lnTo>
                    <a:pt x="19977" y="1054"/>
                  </a:lnTo>
                  <a:close/>
                </a:path>
                <a:path w="266065" h="35559">
                  <a:moveTo>
                    <a:pt x="23799" y="9169"/>
                  </a:moveTo>
                  <a:lnTo>
                    <a:pt x="22694" y="8115"/>
                  </a:lnTo>
                  <a:lnTo>
                    <a:pt x="19989" y="8115"/>
                  </a:lnTo>
                  <a:lnTo>
                    <a:pt x="18884" y="9169"/>
                  </a:lnTo>
                  <a:lnTo>
                    <a:pt x="18884" y="11785"/>
                  </a:lnTo>
                  <a:lnTo>
                    <a:pt x="19989" y="12839"/>
                  </a:lnTo>
                  <a:lnTo>
                    <a:pt x="22694" y="12839"/>
                  </a:lnTo>
                  <a:lnTo>
                    <a:pt x="23799" y="11785"/>
                  </a:lnTo>
                  <a:lnTo>
                    <a:pt x="23799" y="10477"/>
                  </a:lnTo>
                  <a:lnTo>
                    <a:pt x="23799" y="9169"/>
                  </a:lnTo>
                  <a:close/>
                </a:path>
                <a:path w="266065" h="35559">
                  <a:moveTo>
                    <a:pt x="29425" y="17297"/>
                  </a:moveTo>
                  <a:lnTo>
                    <a:pt x="28321" y="16243"/>
                  </a:lnTo>
                  <a:lnTo>
                    <a:pt x="26517" y="16243"/>
                  </a:lnTo>
                  <a:lnTo>
                    <a:pt x="25615" y="16243"/>
                  </a:lnTo>
                  <a:lnTo>
                    <a:pt x="23812" y="16243"/>
                  </a:lnTo>
                  <a:lnTo>
                    <a:pt x="22707" y="17297"/>
                  </a:lnTo>
                  <a:lnTo>
                    <a:pt x="22707" y="19913"/>
                  </a:lnTo>
                  <a:lnTo>
                    <a:pt x="23812" y="20967"/>
                  </a:lnTo>
                  <a:lnTo>
                    <a:pt x="25615" y="20967"/>
                  </a:lnTo>
                  <a:lnTo>
                    <a:pt x="26517" y="20967"/>
                  </a:lnTo>
                  <a:lnTo>
                    <a:pt x="28321" y="20967"/>
                  </a:lnTo>
                  <a:lnTo>
                    <a:pt x="29425" y="19913"/>
                  </a:lnTo>
                  <a:lnTo>
                    <a:pt x="29425" y="18605"/>
                  </a:lnTo>
                  <a:lnTo>
                    <a:pt x="29425" y="17297"/>
                  </a:lnTo>
                  <a:close/>
                </a:path>
                <a:path w="266065" h="35559">
                  <a:moveTo>
                    <a:pt x="29425" y="1054"/>
                  </a:moveTo>
                  <a:lnTo>
                    <a:pt x="28321" y="0"/>
                  </a:lnTo>
                  <a:lnTo>
                    <a:pt x="26517" y="0"/>
                  </a:lnTo>
                  <a:lnTo>
                    <a:pt x="25615" y="0"/>
                  </a:lnTo>
                  <a:lnTo>
                    <a:pt x="23812" y="0"/>
                  </a:lnTo>
                  <a:lnTo>
                    <a:pt x="22707" y="1054"/>
                  </a:lnTo>
                  <a:lnTo>
                    <a:pt x="22707" y="3670"/>
                  </a:lnTo>
                  <a:lnTo>
                    <a:pt x="23812" y="4724"/>
                  </a:lnTo>
                  <a:lnTo>
                    <a:pt x="25615" y="4724"/>
                  </a:lnTo>
                  <a:lnTo>
                    <a:pt x="26517" y="4724"/>
                  </a:lnTo>
                  <a:lnTo>
                    <a:pt x="28321" y="4724"/>
                  </a:lnTo>
                  <a:lnTo>
                    <a:pt x="29425" y="3670"/>
                  </a:lnTo>
                  <a:lnTo>
                    <a:pt x="29425" y="2362"/>
                  </a:lnTo>
                  <a:lnTo>
                    <a:pt x="29425" y="1054"/>
                  </a:lnTo>
                  <a:close/>
                </a:path>
                <a:path w="266065" h="35559">
                  <a:moveTo>
                    <a:pt x="33235" y="9169"/>
                  </a:moveTo>
                  <a:lnTo>
                    <a:pt x="32131" y="8115"/>
                  </a:lnTo>
                  <a:lnTo>
                    <a:pt x="29425" y="8115"/>
                  </a:lnTo>
                  <a:lnTo>
                    <a:pt x="28321" y="9169"/>
                  </a:lnTo>
                  <a:lnTo>
                    <a:pt x="28321" y="11785"/>
                  </a:lnTo>
                  <a:lnTo>
                    <a:pt x="29425" y="12839"/>
                  </a:lnTo>
                  <a:lnTo>
                    <a:pt x="32131" y="12839"/>
                  </a:lnTo>
                  <a:lnTo>
                    <a:pt x="33235" y="11785"/>
                  </a:lnTo>
                  <a:lnTo>
                    <a:pt x="33235" y="10477"/>
                  </a:lnTo>
                  <a:lnTo>
                    <a:pt x="33235" y="9169"/>
                  </a:lnTo>
                  <a:close/>
                </a:path>
                <a:path w="266065" h="35559">
                  <a:moveTo>
                    <a:pt x="38862" y="17297"/>
                  </a:moveTo>
                  <a:lnTo>
                    <a:pt x="37757" y="16243"/>
                  </a:lnTo>
                  <a:lnTo>
                    <a:pt x="35953" y="16243"/>
                  </a:lnTo>
                  <a:lnTo>
                    <a:pt x="35052" y="16243"/>
                  </a:lnTo>
                  <a:lnTo>
                    <a:pt x="33248" y="16243"/>
                  </a:lnTo>
                  <a:lnTo>
                    <a:pt x="32143" y="17297"/>
                  </a:lnTo>
                  <a:lnTo>
                    <a:pt x="32143" y="19913"/>
                  </a:lnTo>
                  <a:lnTo>
                    <a:pt x="33248" y="20967"/>
                  </a:lnTo>
                  <a:lnTo>
                    <a:pt x="35052" y="20967"/>
                  </a:lnTo>
                  <a:lnTo>
                    <a:pt x="35953" y="20967"/>
                  </a:lnTo>
                  <a:lnTo>
                    <a:pt x="37757" y="20967"/>
                  </a:lnTo>
                  <a:lnTo>
                    <a:pt x="38862" y="19913"/>
                  </a:lnTo>
                  <a:lnTo>
                    <a:pt x="38862" y="18605"/>
                  </a:lnTo>
                  <a:lnTo>
                    <a:pt x="38862" y="17297"/>
                  </a:lnTo>
                  <a:close/>
                </a:path>
                <a:path w="266065" h="35559">
                  <a:moveTo>
                    <a:pt x="38862" y="1054"/>
                  </a:moveTo>
                  <a:lnTo>
                    <a:pt x="37757" y="0"/>
                  </a:lnTo>
                  <a:lnTo>
                    <a:pt x="35953" y="0"/>
                  </a:lnTo>
                  <a:lnTo>
                    <a:pt x="35052" y="0"/>
                  </a:lnTo>
                  <a:lnTo>
                    <a:pt x="33248" y="0"/>
                  </a:lnTo>
                  <a:lnTo>
                    <a:pt x="32143" y="1054"/>
                  </a:lnTo>
                  <a:lnTo>
                    <a:pt x="32143" y="3670"/>
                  </a:lnTo>
                  <a:lnTo>
                    <a:pt x="33248" y="4724"/>
                  </a:lnTo>
                  <a:lnTo>
                    <a:pt x="35052" y="4724"/>
                  </a:lnTo>
                  <a:lnTo>
                    <a:pt x="35953" y="4724"/>
                  </a:lnTo>
                  <a:lnTo>
                    <a:pt x="37757" y="4724"/>
                  </a:lnTo>
                  <a:lnTo>
                    <a:pt x="38862" y="3670"/>
                  </a:lnTo>
                  <a:lnTo>
                    <a:pt x="38862" y="2362"/>
                  </a:lnTo>
                  <a:lnTo>
                    <a:pt x="38862" y="1054"/>
                  </a:lnTo>
                  <a:close/>
                </a:path>
                <a:path w="266065" h="35559">
                  <a:moveTo>
                    <a:pt x="42684" y="9169"/>
                  </a:moveTo>
                  <a:lnTo>
                    <a:pt x="41579" y="8115"/>
                  </a:lnTo>
                  <a:lnTo>
                    <a:pt x="38874" y="8115"/>
                  </a:lnTo>
                  <a:lnTo>
                    <a:pt x="37769" y="9169"/>
                  </a:lnTo>
                  <a:lnTo>
                    <a:pt x="37769" y="11785"/>
                  </a:lnTo>
                  <a:lnTo>
                    <a:pt x="38874" y="12839"/>
                  </a:lnTo>
                  <a:lnTo>
                    <a:pt x="41579" y="12839"/>
                  </a:lnTo>
                  <a:lnTo>
                    <a:pt x="42684" y="11785"/>
                  </a:lnTo>
                  <a:lnTo>
                    <a:pt x="42684" y="10477"/>
                  </a:lnTo>
                  <a:lnTo>
                    <a:pt x="42684" y="9169"/>
                  </a:lnTo>
                  <a:close/>
                </a:path>
                <a:path w="266065" h="35559">
                  <a:moveTo>
                    <a:pt x="48310" y="17297"/>
                  </a:moveTo>
                  <a:lnTo>
                    <a:pt x="47205" y="16243"/>
                  </a:lnTo>
                  <a:lnTo>
                    <a:pt x="44500" y="16243"/>
                  </a:lnTo>
                  <a:lnTo>
                    <a:pt x="43395" y="17297"/>
                  </a:lnTo>
                  <a:lnTo>
                    <a:pt x="43395" y="19913"/>
                  </a:lnTo>
                  <a:lnTo>
                    <a:pt x="44500" y="20967"/>
                  </a:lnTo>
                  <a:lnTo>
                    <a:pt x="47205" y="20967"/>
                  </a:lnTo>
                  <a:lnTo>
                    <a:pt x="48310" y="19913"/>
                  </a:lnTo>
                  <a:lnTo>
                    <a:pt x="48310" y="18605"/>
                  </a:lnTo>
                  <a:lnTo>
                    <a:pt x="48310" y="17297"/>
                  </a:lnTo>
                  <a:close/>
                </a:path>
                <a:path w="266065" h="35559">
                  <a:moveTo>
                    <a:pt x="48310" y="1054"/>
                  </a:moveTo>
                  <a:lnTo>
                    <a:pt x="47205" y="0"/>
                  </a:lnTo>
                  <a:lnTo>
                    <a:pt x="44500" y="0"/>
                  </a:lnTo>
                  <a:lnTo>
                    <a:pt x="43395" y="1054"/>
                  </a:lnTo>
                  <a:lnTo>
                    <a:pt x="43395" y="3670"/>
                  </a:lnTo>
                  <a:lnTo>
                    <a:pt x="44500" y="4724"/>
                  </a:lnTo>
                  <a:lnTo>
                    <a:pt x="47205" y="4724"/>
                  </a:lnTo>
                  <a:lnTo>
                    <a:pt x="48310" y="3670"/>
                  </a:lnTo>
                  <a:lnTo>
                    <a:pt x="48310" y="2362"/>
                  </a:lnTo>
                  <a:lnTo>
                    <a:pt x="48310" y="1054"/>
                  </a:lnTo>
                  <a:close/>
                </a:path>
                <a:path w="266065" h="35559">
                  <a:moveTo>
                    <a:pt x="57746" y="17297"/>
                  </a:moveTo>
                  <a:lnTo>
                    <a:pt x="56642" y="16243"/>
                  </a:lnTo>
                  <a:lnTo>
                    <a:pt x="53936" y="16243"/>
                  </a:lnTo>
                  <a:lnTo>
                    <a:pt x="52832" y="17297"/>
                  </a:lnTo>
                  <a:lnTo>
                    <a:pt x="52832" y="19913"/>
                  </a:lnTo>
                  <a:lnTo>
                    <a:pt x="53936" y="20967"/>
                  </a:lnTo>
                  <a:lnTo>
                    <a:pt x="56642" y="20967"/>
                  </a:lnTo>
                  <a:lnTo>
                    <a:pt x="57746" y="19913"/>
                  </a:lnTo>
                  <a:lnTo>
                    <a:pt x="57746" y="18605"/>
                  </a:lnTo>
                  <a:lnTo>
                    <a:pt x="57746" y="17297"/>
                  </a:lnTo>
                  <a:close/>
                </a:path>
                <a:path w="266065" h="35559">
                  <a:moveTo>
                    <a:pt x="178701" y="31737"/>
                  </a:moveTo>
                  <a:lnTo>
                    <a:pt x="177596" y="30683"/>
                  </a:lnTo>
                  <a:lnTo>
                    <a:pt x="174891" y="30683"/>
                  </a:lnTo>
                  <a:lnTo>
                    <a:pt x="173786" y="31737"/>
                  </a:lnTo>
                  <a:lnTo>
                    <a:pt x="173786" y="34353"/>
                  </a:lnTo>
                  <a:lnTo>
                    <a:pt x="174891" y="35407"/>
                  </a:lnTo>
                  <a:lnTo>
                    <a:pt x="177596" y="35407"/>
                  </a:lnTo>
                  <a:lnTo>
                    <a:pt x="178701" y="34353"/>
                  </a:lnTo>
                  <a:lnTo>
                    <a:pt x="178701" y="33045"/>
                  </a:lnTo>
                  <a:lnTo>
                    <a:pt x="178701" y="31737"/>
                  </a:lnTo>
                  <a:close/>
                </a:path>
                <a:path w="266065" h="35559">
                  <a:moveTo>
                    <a:pt x="178701" y="15494"/>
                  </a:moveTo>
                  <a:lnTo>
                    <a:pt x="177596" y="14439"/>
                  </a:lnTo>
                  <a:lnTo>
                    <a:pt x="174891" y="14439"/>
                  </a:lnTo>
                  <a:lnTo>
                    <a:pt x="173786" y="15494"/>
                  </a:lnTo>
                  <a:lnTo>
                    <a:pt x="173786" y="18110"/>
                  </a:lnTo>
                  <a:lnTo>
                    <a:pt x="174891" y="19164"/>
                  </a:lnTo>
                  <a:lnTo>
                    <a:pt x="177596" y="19164"/>
                  </a:lnTo>
                  <a:lnTo>
                    <a:pt x="178701" y="18110"/>
                  </a:lnTo>
                  <a:lnTo>
                    <a:pt x="178701" y="16802"/>
                  </a:lnTo>
                  <a:lnTo>
                    <a:pt x="178701" y="15494"/>
                  </a:lnTo>
                  <a:close/>
                </a:path>
                <a:path w="266065" h="35559">
                  <a:moveTo>
                    <a:pt x="184327" y="23609"/>
                  </a:moveTo>
                  <a:lnTo>
                    <a:pt x="183222" y="22555"/>
                  </a:lnTo>
                  <a:lnTo>
                    <a:pt x="180517" y="22555"/>
                  </a:lnTo>
                  <a:lnTo>
                    <a:pt x="179412" y="23609"/>
                  </a:lnTo>
                  <a:lnTo>
                    <a:pt x="179412" y="26225"/>
                  </a:lnTo>
                  <a:lnTo>
                    <a:pt x="180517" y="27279"/>
                  </a:lnTo>
                  <a:lnTo>
                    <a:pt x="183222" y="27279"/>
                  </a:lnTo>
                  <a:lnTo>
                    <a:pt x="184327" y="26225"/>
                  </a:lnTo>
                  <a:lnTo>
                    <a:pt x="184327" y="24917"/>
                  </a:lnTo>
                  <a:lnTo>
                    <a:pt x="184327" y="23609"/>
                  </a:lnTo>
                  <a:close/>
                </a:path>
                <a:path w="266065" h="35559">
                  <a:moveTo>
                    <a:pt x="189953" y="31737"/>
                  </a:moveTo>
                  <a:lnTo>
                    <a:pt x="188849" y="30683"/>
                  </a:lnTo>
                  <a:lnTo>
                    <a:pt x="187045" y="30683"/>
                  </a:lnTo>
                  <a:lnTo>
                    <a:pt x="186143" y="30683"/>
                  </a:lnTo>
                  <a:lnTo>
                    <a:pt x="184340" y="30683"/>
                  </a:lnTo>
                  <a:lnTo>
                    <a:pt x="183235" y="31737"/>
                  </a:lnTo>
                  <a:lnTo>
                    <a:pt x="183235" y="34353"/>
                  </a:lnTo>
                  <a:lnTo>
                    <a:pt x="184340" y="35407"/>
                  </a:lnTo>
                  <a:lnTo>
                    <a:pt x="186143" y="35407"/>
                  </a:lnTo>
                  <a:lnTo>
                    <a:pt x="187045" y="35407"/>
                  </a:lnTo>
                  <a:lnTo>
                    <a:pt x="188849" y="35407"/>
                  </a:lnTo>
                  <a:lnTo>
                    <a:pt x="189953" y="34353"/>
                  </a:lnTo>
                  <a:lnTo>
                    <a:pt x="189953" y="33045"/>
                  </a:lnTo>
                  <a:lnTo>
                    <a:pt x="189953" y="31737"/>
                  </a:lnTo>
                  <a:close/>
                </a:path>
                <a:path w="266065" h="35559">
                  <a:moveTo>
                    <a:pt x="189953" y="15494"/>
                  </a:moveTo>
                  <a:lnTo>
                    <a:pt x="188849" y="14439"/>
                  </a:lnTo>
                  <a:lnTo>
                    <a:pt x="187045" y="14439"/>
                  </a:lnTo>
                  <a:lnTo>
                    <a:pt x="186143" y="14439"/>
                  </a:lnTo>
                  <a:lnTo>
                    <a:pt x="184340" y="14439"/>
                  </a:lnTo>
                  <a:lnTo>
                    <a:pt x="183235" y="15494"/>
                  </a:lnTo>
                  <a:lnTo>
                    <a:pt x="183235" y="18110"/>
                  </a:lnTo>
                  <a:lnTo>
                    <a:pt x="184340" y="19164"/>
                  </a:lnTo>
                  <a:lnTo>
                    <a:pt x="186143" y="19164"/>
                  </a:lnTo>
                  <a:lnTo>
                    <a:pt x="187045" y="19164"/>
                  </a:lnTo>
                  <a:lnTo>
                    <a:pt x="188849" y="19164"/>
                  </a:lnTo>
                  <a:lnTo>
                    <a:pt x="189953" y="18110"/>
                  </a:lnTo>
                  <a:lnTo>
                    <a:pt x="189953" y="16802"/>
                  </a:lnTo>
                  <a:lnTo>
                    <a:pt x="189953" y="15494"/>
                  </a:lnTo>
                  <a:close/>
                </a:path>
                <a:path w="266065" h="35559">
                  <a:moveTo>
                    <a:pt x="193776" y="23609"/>
                  </a:moveTo>
                  <a:lnTo>
                    <a:pt x="192671" y="22555"/>
                  </a:lnTo>
                  <a:lnTo>
                    <a:pt x="189966" y="22555"/>
                  </a:lnTo>
                  <a:lnTo>
                    <a:pt x="188861" y="23609"/>
                  </a:lnTo>
                  <a:lnTo>
                    <a:pt x="188861" y="26225"/>
                  </a:lnTo>
                  <a:lnTo>
                    <a:pt x="189966" y="27279"/>
                  </a:lnTo>
                  <a:lnTo>
                    <a:pt x="192671" y="27279"/>
                  </a:lnTo>
                  <a:lnTo>
                    <a:pt x="193776" y="26225"/>
                  </a:lnTo>
                  <a:lnTo>
                    <a:pt x="193776" y="24917"/>
                  </a:lnTo>
                  <a:lnTo>
                    <a:pt x="193776" y="23609"/>
                  </a:lnTo>
                  <a:close/>
                </a:path>
                <a:path w="266065" h="35559">
                  <a:moveTo>
                    <a:pt x="199390" y="31737"/>
                  </a:moveTo>
                  <a:lnTo>
                    <a:pt x="198285" y="30683"/>
                  </a:lnTo>
                  <a:lnTo>
                    <a:pt x="196481" y="30683"/>
                  </a:lnTo>
                  <a:lnTo>
                    <a:pt x="195580" y="30683"/>
                  </a:lnTo>
                  <a:lnTo>
                    <a:pt x="193776" y="30683"/>
                  </a:lnTo>
                  <a:lnTo>
                    <a:pt x="192671" y="31737"/>
                  </a:lnTo>
                  <a:lnTo>
                    <a:pt x="192671" y="34353"/>
                  </a:lnTo>
                  <a:lnTo>
                    <a:pt x="193776" y="35407"/>
                  </a:lnTo>
                  <a:lnTo>
                    <a:pt x="195580" y="35407"/>
                  </a:lnTo>
                  <a:lnTo>
                    <a:pt x="196481" y="35407"/>
                  </a:lnTo>
                  <a:lnTo>
                    <a:pt x="198285" y="35407"/>
                  </a:lnTo>
                  <a:lnTo>
                    <a:pt x="199390" y="34353"/>
                  </a:lnTo>
                  <a:lnTo>
                    <a:pt x="199390" y="33045"/>
                  </a:lnTo>
                  <a:lnTo>
                    <a:pt x="199390" y="31737"/>
                  </a:lnTo>
                  <a:close/>
                </a:path>
                <a:path w="266065" h="35559">
                  <a:moveTo>
                    <a:pt x="199390" y="15494"/>
                  </a:moveTo>
                  <a:lnTo>
                    <a:pt x="198285" y="14439"/>
                  </a:lnTo>
                  <a:lnTo>
                    <a:pt x="196481" y="14439"/>
                  </a:lnTo>
                  <a:lnTo>
                    <a:pt x="195580" y="14439"/>
                  </a:lnTo>
                  <a:lnTo>
                    <a:pt x="193776" y="14439"/>
                  </a:lnTo>
                  <a:lnTo>
                    <a:pt x="192671" y="15494"/>
                  </a:lnTo>
                  <a:lnTo>
                    <a:pt x="192671" y="18110"/>
                  </a:lnTo>
                  <a:lnTo>
                    <a:pt x="193776" y="19164"/>
                  </a:lnTo>
                  <a:lnTo>
                    <a:pt x="195580" y="19164"/>
                  </a:lnTo>
                  <a:lnTo>
                    <a:pt x="196481" y="19164"/>
                  </a:lnTo>
                  <a:lnTo>
                    <a:pt x="198285" y="19164"/>
                  </a:lnTo>
                  <a:lnTo>
                    <a:pt x="199390" y="18110"/>
                  </a:lnTo>
                  <a:lnTo>
                    <a:pt x="199390" y="16802"/>
                  </a:lnTo>
                  <a:lnTo>
                    <a:pt x="199390" y="15494"/>
                  </a:lnTo>
                  <a:close/>
                </a:path>
                <a:path w="266065" h="35559">
                  <a:moveTo>
                    <a:pt x="203212" y="23609"/>
                  </a:moveTo>
                  <a:lnTo>
                    <a:pt x="202107" y="22555"/>
                  </a:lnTo>
                  <a:lnTo>
                    <a:pt x="199402" y="22555"/>
                  </a:lnTo>
                  <a:lnTo>
                    <a:pt x="198297" y="23609"/>
                  </a:lnTo>
                  <a:lnTo>
                    <a:pt x="198297" y="26225"/>
                  </a:lnTo>
                  <a:lnTo>
                    <a:pt x="199402" y="27279"/>
                  </a:lnTo>
                  <a:lnTo>
                    <a:pt x="202107" y="27279"/>
                  </a:lnTo>
                  <a:lnTo>
                    <a:pt x="203212" y="26225"/>
                  </a:lnTo>
                  <a:lnTo>
                    <a:pt x="203212" y="24917"/>
                  </a:lnTo>
                  <a:lnTo>
                    <a:pt x="203212" y="23609"/>
                  </a:lnTo>
                  <a:close/>
                </a:path>
                <a:path w="266065" h="35559">
                  <a:moveTo>
                    <a:pt x="208838" y="31737"/>
                  </a:moveTo>
                  <a:lnTo>
                    <a:pt x="207733" y="30683"/>
                  </a:lnTo>
                  <a:lnTo>
                    <a:pt x="205930" y="30683"/>
                  </a:lnTo>
                  <a:lnTo>
                    <a:pt x="205028" y="30683"/>
                  </a:lnTo>
                  <a:lnTo>
                    <a:pt x="203225" y="30683"/>
                  </a:lnTo>
                  <a:lnTo>
                    <a:pt x="202120" y="31737"/>
                  </a:lnTo>
                  <a:lnTo>
                    <a:pt x="202120" y="34353"/>
                  </a:lnTo>
                  <a:lnTo>
                    <a:pt x="203225" y="35407"/>
                  </a:lnTo>
                  <a:lnTo>
                    <a:pt x="205028" y="35407"/>
                  </a:lnTo>
                  <a:lnTo>
                    <a:pt x="205930" y="35407"/>
                  </a:lnTo>
                  <a:lnTo>
                    <a:pt x="207733" y="35407"/>
                  </a:lnTo>
                  <a:lnTo>
                    <a:pt x="208838" y="34353"/>
                  </a:lnTo>
                  <a:lnTo>
                    <a:pt x="208838" y="33045"/>
                  </a:lnTo>
                  <a:lnTo>
                    <a:pt x="208838" y="31737"/>
                  </a:lnTo>
                  <a:close/>
                </a:path>
                <a:path w="266065" h="35559">
                  <a:moveTo>
                    <a:pt x="208838" y="15494"/>
                  </a:moveTo>
                  <a:lnTo>
                    <a:pt x="207733" y="14439"/>
                  </a:lnTo>
                  <a:lnTo>
                    <a:pt x="205930" y="14439"/>
                  </a:lnTo>
                  <a:lnTo>
                    <a:pt x="205028" y="14439"/>
                  </a:lnTo>
                  <a:lnTo>
                    <a:pt x="203225" y="14439"/>
                  </a:lnTo>
                  <a:lnTo>
                    <a:pt x="202120" y="15494"/>
                  </a:lnTo>
                  <a:lnTo>
                    <a:pt x="202120" y="18110"/>
                  </a:lnTo>
                  <a:lnTo>
                    <a:pt x="203225" y="19164"/>
                  </a:lnTo>
                  <a:lnTo>
                    <a:pt x="205028" y="19164"/>
                  </a:lnTo>
                  <a:lnTo>
                    <a:pt x="205930" y="19164"/>
                  </a:lnTo>
                  <a:lnTo>
                    <a:pt x="207733" y="19164"/>
                  </a:lnTo>
                  <a:lnTo>
                    <a:pt x="208838" y="18110"/>
                  </a:lnTo>
                  <a:lnTo>
                    <a:pt x="208838" y="16802"/>
                  </a:lnTo>
                  <a:lnTo>
                    <a:pt x="208838" y="15494"/>
                  </a:lnTo>
                  <a:close/>
                </a:path>
                <a:path w="266065" h="35559">
                  <a:moveTo>
                    <a:pt x="212661" y="23609"/>
                  </a:moveTo>
                  <a:lnTo>
                    <a:pt x="211556" y="22555"/>
                  </a:lnTo>
                  <a:lnTo>
                    <a:pt x="208851" y="22555"/>
                  </a:lnTo>
                  <a:lnTo>
                    <a:pt x="207746" y="23609"/>
                  </a:lnTo>
                  <a:lnTo>
                    <a:pt x="207746" y="26225"/>
                  </a:lnTo>
                  <a:lnTo>
                    <a:pt x="208851" y="27279"/>
                  </a:lnTo>
                  <a:lnTo>
                    <a:pt x="211556" y="27279"/>
                  </a:lnTo>
                  <a:lnTo>
                    <a:pt x="212661" y="26225"/>
                  </a:lnTo>
                  <a:lnTo>
                    <a:pt x="212661" y="24917"/>
                  </a:lnTo>
                  <a:lnTo>
                    <a:pt x="212661" y="23609"/>
                  </a:lnTo>
                  <a:close/>
                </a:path>
                <a:path w="266065" h="35559">
                  <a:moveTo>
                    <a:pt x="218287" y="31737"/>
                  </a:moveTo>
                  <a:lnTo>
                    <a:pt x="217182" y="30683"/>
                  </a:lnTo>
                  <a:lnTo>
                    <a:pt x="215379" y="30683"/>
                  </a:lnTo>
                  <a:lnTo>
                    <a:pt x="214477" y="30683"/>
                  </a:lnTo>
                  <a:lnTo>
                    <a:pt x="212674" y="30683"/>
                  </a:lnTo>
                  <a:lnTo>
                    <a:pt x="211569" y="31737"/>
                  </a:lnTo>
                  <a:lnTo>
                    <a:pt x="211569" y="34353"/>
                  </a:lnTo>
                  <a:lnTo>
                    <a:pt x="212674" y="35407"/>
                  </a:lnTo>
                  <a:lnTo>
                    <a:pt x="214477" y="35407"/>
                  </a:lnTo>
                  <a:lnTo>
                    <a:pt x="215379" y="35407"/>
                  </a:lnTo>
                  <a:lnTo>
                    <a:pt x="217182" y="35407"/>
                  </a:lnTo>
                  <a:lnTo>
                    <a:pt x="218287" y="34353"/>
                  </a:lnTo>
                  <a:lnTo>
                    <a:pt x="218287" y="33045"/>
                  </a:lnTo>
                  <a:lnTo>
                    <a:pt x="218287" y="31737"/>
                  </a:lnTo>
                  <a:close/>
                </a:path>
                <a:path w="266065" h="35559">
                  <a:moveTo>
                    <a:pt x="218287" y="15494"/>
                  </a:moveTo>
                  <a:lnTo>
                    <a:pt x="217182" y="14439"/>
                  </a:lnTo>
                  <a:lnTo>
                    <a:pt x="215379" y="14439"/>
                  </a:lnTo>
                  <a:lnTo>
                    <a:pt x="214477" y="14439"/>
                  </a:lnTo>
                  <a:lnTo>
                    <a:pt x="212674" y="14439"/>
                  </a:lnTo>
                  <a:lnTo>
                    <a:pt x="211569" y="15494"/>
                  </a:lnTo>
                  <a:lnTo>
                    <a:pt x="211569" y="18110"/>
                  </a:lnTo>
                  <a:lnTo>
                    <a:pt x="212674" y="19164"/>
                  </a:lnTo>
                  <a:lnTo>
                    <a:pt x="214477" y="19164"/>
                  </a:lnTo>
                  <a:lnTo>
                    <a:pt x="215379" y="19164"/>
                  </a:lnTo>
                  <a:lnTo>
                    <a:pt x="217182" y="19164"/>
                  </a:lnTo>
                  <a:lnTo>
                    <a:pt x="218287" y="18110"/>
                  </a:lnTo>
                  <a:lnTo>
                    <a:pt x="218287" y="16802"/>
                  </a:lnTo>
                  <a:lnTo>
                    <a:pt x="218287" y="15494"/>
                  </a:lnTo>
                  <a:close/>
                </a:path>
                <a:path w="266065" h="35559">
                  <a:moveTo>
                    <a:pt x="222097" y="23609"/>
                  </a:moveTo>
                  <a:lnTo>
                    <a:pt x="220992" y="22555"/>
                  </a:lnTo>
                  <a:lnTo>
                    <a:pt x="218287" y="22555"/>
                  </a:lnTo>
                  <a:lnTo>
                    <a:pt x="217182" y="23609"/>
                  </a:lnTo>
                  <a:lnTo>
                    <a:pt x="217182" y="26225"/>
                  </a:lnTo>
                  <a:lnTo>
                    <a:pt x="218287" y="27279"/>
                  </a:lnTo>
                  <a:lnTo>
                    <a:pt x="220992" y="27279"/>
                  </a:lnTo>
                  <a:lnTo>
                    <a:pt x="222097" y="26225"/>
                  </a:lnTo>
                  <a:lnTo>
                    <a:pt x="222097" y="24917"/>
                  </a:lnTo>
                  <a:lnTo>
                    <a:pt x="222097" y="23609"/>
                  </a:lnTo>
                  <a:close/>
                </a:path>
                <a:path w="266065" h="35559">
                  <a:moveTo>
                    <a:pt x="227723" y="31737"/>
                  </a:moveTo>
                  <a:lnTo>
                    <a:pt x="226618" y="30683"/>
                  </a:lnTo>
                  <a:lnTo>
                    <a:pt x="224815" y="30683"/>
                  </a:lnTo>
                  <a:lnTo>
                    <a:pt x="223913" y="30683"/>
                  </a:lnTo>
                  <a:lnTo>
                    <a:pt x="222110" y="30683"/>
                  </a:lnTo>
                  <a:lnTo>
                    <a:pt x="221005" y="31737"/>
                  </a:lnTo>
                  <a:lnTo>
                    <a:pt x="221005" y="34353"/>
                  </a:lnTo>
                  <a:lnTo>
                    <a:pt x="222110" y="35407"/>
                  </a:lnTo>
                  <a:lnTo>
                    <a:pt x="223913" y="35407"/>
                  </a:lnTo>
                  <a:lnTo>
                    <a:pt x="224815" y="35407"/>
                  </a:lnTo>
                  <a:lnTo>
                    <a:pt x="226618" y="35407"/>
                  </a:lnTo>
                  <a:lnTo>
                    <a:pt x="227723" y="34353"/>
                  </a:lnTo>
                  <a:lnTo>
                    <a:pt x="227723" y="33045"/>
                  </a:lnTo>
                  <a:lnTo>
                    <a:pt x="227723" y="31737"/>
                  </a:lnTo>
                  <a:close/>
                </a:path>
                <a:path w="266065" h="35559">
                  <a:moveTo>
                    <a:pt x="227723" y="15494"/>
                  </a:moveTo>
                  <a:lnTo>
                    <a:pt x="226618" y="14439"/>
                  </a:lnTo>
                  <a:lnTo>
                    <a:pt x="224815" y="14439"/>
                  </a:lnTo>
                  <a:lnTo>
                    <a:pt x="223913" y="14439"/>
                  </a:lnTo>
                  <a:lnTo>
                    <a:pt x="222110" y="14439"/>
                  </a:lnTo>
                  <a:lnTo>
                    <a:pt x="221005" y="15494"/>
                  </a:lnTo>
                  <a:lnTo>
                    <a:pt x="221005" y="18110"/>
                  </a:lnTo>
                  <a:lnTo>
                    <a:pt x="222110" y="19164"/>
                  </a:lnTo>
                  <a:lnTo>
                    <a:pt x="223913" y="19164"/>
                  </a:lnTo>
                  <a:lnTo>
                    <a:pt x="224815" y="19164"/>
                  </a:lnTo>
                  <a:lnTo>
                    <a:pt x="226618" y="19164"/>
                  </a:lnTo>
                  <a:lnTo>
                    <a:pt x="227723" y="18110"/>
                  </a:lnTo>
                  <a:lnTo>
                    <a:pt x="227723" y="16802"/>
                  </a:lnTo>
                  <a:lnTo>
                    <a:pt x="227723" y="15494"/>
                  </a:lnTo>
                  <a:close/>
                </a:path>
                <a:path w="266065" h="35559">
                  <a:moveTo>
                    <a:pt x="231546" y="23609"/>
                  </a:moveTo>
                  <a:lnTo>
                    <a:pt x="230441" y="22555"/>
                  </a:lnTo>
                  <a:lnTo>
                    <a:pt x="227736" y="22555"/>
                  </a:lnTo>
                  <a:lnTo>
                    <a:pt x="226631" y="23609"/>
                  </a:lnTo>
                  <a:lnTo>
                    <a:pt x="226631" y="26225"/>
                  </a:lnTo>
                  <a:lnTo>
                    <a:pt x="227736" y="27279"/>
                  </a:lnTo>
                  <a:lnTo>
                    <a:pt x="230441" y="27279"/>
                  </a:lnTo>
                  <a:lnTo>
                    <a:pt x="231546" y="26225"/>
                  </a:lnTo>
                  <a:lnTo>
                    <a:pt x="231546" y="24917"/>
                  </a:lnTo>
                  <a:lnTo>
                    <a:pt x="231546" y="23609"/>
                  </a:lnTo>
                  <a:close/>
                </a:path>
                <a:path w="266065" h="35559">
                  <a:moveTo>
                    <a:pt x="237172" y="31737"/>
                  </a:moveTo>
                  <a:lnTo>
                    <a:pt x="236067" y="30683"/>
                  </a:lnTo>
                  <a:lnTo>
                    <a:pt x="234264" y="30683"/>
                  </a:lnTo>
                  <a:lnTo>
                    <a:pt x="233362" y="30683"/>
                  </a:lnTo>
                  <a:lnTo>
                    <a:pt x="231559" y="30683"/>
                  </a:lnTo>
                  <a:lnTo>
                    <a:pt x="230454" y="31737"/>
                  </a:lnTo>
                  <a:lnTo>
                    <a:pt x="230454" y="34353"/>
                  </a:lnTo>
                  <a:lnTo>
                    <a:pt x="231559" y="35407"/>
                  </a:lnTo>
                  <a:lnTo>
                    <a:pt x="233362" y="35407"/>
                  </a:lnTo>
                  <a:lnTo>
                    <a:pt x="234264" y="35407"/>
                  </a:lnTo>
                  <a:lnTo>
                    <a:pt x="236067" y="35407"/>
                  </a:lnTo>
                  <a:lnTo>
                    <a:pt x="237172" y="34353"/>
                  </a:lnTo>
                  <a:lnTo>
                    <a:pt x="237172" y="33045"/>
                  </a:lnTo>
                  <a:lnTo>
                    <a:pt x="237172" y="31737"/>
                  </a:lnTo>
                  <a:close/>
                </a:path>
                <a:path w="266065" h="35559">
                  <a:moveTo>
                    <a:pt x="237172" y="15494"/>
                  </a:moveTo>
                  <a:lnTo>
                    <a:pt x="236067" y="14439"/>
                  </a:lnTo>
                  <a:lnTo>
                    <a:pt x="234264" y="14439"/>
                  </a:lnTo>
                  <a:lnTo>
                    <a:pt x="233362" y="14439"/>
                  </a:lnTo>
                  <a:lnTo>
                    <a:pt x="231559" y="14439"/>
                  </a:lnTo>
                  <a:lnTo>
                    <a:pt x="230454" y="15494"/>
                  </a:lnTo>
                  <a:lnTo>
                    <a:pt x="230454" y="18110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264" y="19164"/>
                  </a:lnTo>
                  <a:lnTo>
                    <a:pt x="236067" y="19164"/>
                  </a:lnTo>
                  <a:lnTo>
                    <a:pt x="237172" y="18110"/>
                  </a:lnTo>
                  <a:lnTo>
                    <a:pt x="237172" y="16802"/>
                  </a:lnTo>
                  <a:lnTo>
                    <a:pt x="237172" y="15494"/>
                  </a:lnTo>
                  <a:close/>
                </a:path>
                <a:path w="266065" h="35559">
                  <a:moveTo>
                    <a:pt x="240982" y="23609"/>
                  </a:moveTo>
                  <a:lnTo>
                    <a:pt x="239877" y="22555"/>
                  </a:lnTo>
                  <a:lnTo>
                    <a:pt x="237172" y="22555"/>
                  </a:lnTo>
                  <a:lnTo>
                    <a:pt x="236067" y="23609"/>
                  </a:lnTo>
                  <a:lnTo>
                    <a:pt x="236067" y="26225"/>
                  </a:lnTo>
                  <a:lnTo>
                    <a:pt x="237172" y="27279"/>
                  </a:lnTo>
                  <a:lnTo>
                    <a:pt x="239877" y="27279"/>
                  </a:lnTo>
                  <a:lnTo>
                    <a:pt x="240982" y="26225"/>
                  </a:lnTo>
                  <a:lnTo>
                    <a:pt x="240982" y="24917"/>
                  </a:lnTo>
                  <a:lnTo>
                    <a:pt x="240982" y="23609"/>
                  </a:lnTo>
                  <a:close/>
                </a:path>
                <a:path w="266065" h="35559">
                  <a:moveTo>
                    <a:pt x="246608" y="31737"/>
                  </a:moveTo>
                  <a:lnTo>
                    <a:pt x="245503" y="30683"/>
                  </a:lnTo>
                  <a:lnTo>
                    <a:pt x="243700" y="30683"/>
                  </a:lnTo>
                  <a:lnTo>
                    <a:pt x="242798" y="30683"/>
                  </a:lnTo>
                  <a:lnTo>
                    <a:pt x="240995" y="30683"/>
                  </a:lnTo>
                  <a:lnTo>
                    <a:pt x="239890" y="31737"/>
                  </a:lnTo>
                  <a:lnTo>
                    <a:pt x="239890" y="34353"/>
                  </a:lnTo>
                  <a:lnTo>
                    <a:pt x="240995" y="35407"/>
                  </a:lnTo>
                  <a:lnTo>
                    <a:pt x="242798" y="35407"/>
                  </a:lnTo>
                  <a:lnTo>
                    <a:pt x="243700" y="35407"/>
                  </a:lnTo>
                  <a:lnTo>
                    <a:pt x="245503" y="35407"/>
                  </a:lnTo>
                  <a:lnTo>
                    <a:pt x="246608" y="34353"/>
                  </a:lnTo>
                  <a:lnTo>
                    <a:pt x="246608" y="33045"/>
                  </a:lnTo>
                  <a:lnTo>
                    <a:pt x="246608" y="31737"/>
                  </a:lnTo>
                  <a:close/>
                </a:path>
                <a:path w="266065" h="35559">
                  <a:moveTo>
                    <a:pt x="246608" y="15494"/>
                  </a:moveTo>
                  <a:lnTo>
                    <a:pt x="245503" y="14439"/>
                  </a:lnTo>
                  <a:lnTo>
                    <a:pt x="243700" y="14439"/>
                  </a:lnTo>
                  <a:lnTo>
                    <a:pt x="242798" y="14439"/>
                  </a:lnTo>
                  <a:lnTo>
                    <a:pt x="240995" y="14439"/>
                  </a:lnTo>
                  <a:lnTo>
                    <a:pt x="239890" y="15494"/>
                  </a:lnTo>
                  <a:lnTo>
                    <a:pt x="239890" y="18110"/>
                  </a:lnTo>
                  <a:lnTo>
                    <a:pt x="240995" y="19164"/>
                  </a:lnTo>
                  <a:lnTo>
                    <a:pt x="242798" y="19164"/>
                  </a:lnTo>
                  <a:lnTo>
                    <a:pt x="243700" y="19164"/>
                  </a:lnTo>
                  <a:lnTo>
                    <a:pt x="245503" y="19164"/>
                  </a:lnTo>
                  <a:lnTo>
                    <a:pt x="246608" y="18110"/>
                  </a:lnTo>
                  <a:lnTo>
                    <a:pt x="246608" y="16802"/>
                  </a:lnTo>
                  <a:lnTo>
                    <a:pt x="246608" y="15494"/>
                  </a:lnTo>
                  <a:close/>
                </a:path>
                <a:path w="266065" h="35559">
                  <a:moveTo>
                    <a:pt x="250431" y="23609"/>
                  </a:moveTo>
                  <a:lnTo>
                    <a:pt x="249326" y="22555"/>
                  </a:lnTo>
                  <a:lnTo>
                    <a:pt x="246621" y="22555"/>
                  </a:lnTo>
                  <a:lnTo>
                    <a:pt x="245516" y="23609"/>
                  </a:lnTo>
                  <a:lnTo>
                    <a:pt x="245516" y="26225"/>
                  </a:lnTo>
                  <a:lnTo>
                    <a:pt x="246621" y="27279"/>
                  </a:lnTo>
                  <a:lnTo>
                    <a:pt x="249326" y="27279"/>
                  </a:lnTo>
                  <a:lnTo>
                    <a:pt x="250431" y="26225"/>
                  </a:lnTo>
                  <a:lnTo>
                    <a:pt x="250431" y="24917"/>
                  </a:lnTo>
                  <a:lnTo>
                    <a:pt x="250431" y="23609"/>
                  </a:lnTo>
                  <a:close/>
                </a:path>
                <a:path w="266065" h="35559">
                  <a:moveTo>
                    <a:pt x="256057" y="31737"/>
                  </a:moveTo>
                  <a:lnTo>
                    <a:pt x="254952" y="30683"/>
                  </a:lnTo>
                  <a:lnTo>
                    <a:pt x="253149" y="30683"/>
                  </a:lnTo>
                  <a:lnTo>
                    <a:pt x="252247" y="30683"/>
                  </a:lnTo>
                  <a:lnTo>
                    <a:pt x="250444" y="30683"/>
                  </a:lnTo>
                  <a:lnTo>
                    <a:pt x="249339" y="31737"/>
                  </a:lnTo>
                  <a:lnTo>
                    <a:pt x="249339" y="34353"/>
                  </a:lnTo>
                  <a:lnTo>
                    <a:pt x="250444" y="35407"/>
                  </a:lnTo>
                  <a:lnTo>
                    <a:pt x="252247" y="35407"/>
                  </a:lnTo>
                  <a:lnTo>
                    <a:pt x="253149" y="35407"/>
                  </a:lnTo>
                  <a:lnTo>
                    <a:pt x="254952" y="35407"/>
                  </a:lnTo>
                  <a:lnTo>
                    <a:pt x="256057" y="34353"/>
                  </a:lnTo>
                  <a:lnTo>
                    <a:pt x="256057" y="33045"/>
                  </a:lnTo>
                  <a:lnTo>
                    <a:pt x="256057" y="31737"/>
                  </a:lnTo>
                  <a:close/>
                </a:path>
                <a:path w="266065" h="35559">
                  <a:moveTo>
                    <a:pt x="256057" y="15494"/>
                  </a:moveTo>
                  <a:lnTo>
                    <a:pt x="254952" y="14439"/>
                  </a:lnTo>
                  <a:lnTo>
                    <a:pt x="253149" y="14439"/>
                  </a:lnTo>
                  <a:lnTo>
                    <a:pt x="252247" y="14439"/>
                  </a:lnTo>
                  <a:lnTo>
                    <a:pt x="250444" y="14439"/>
                  </a:lnTo>
                  <a:lnTo>
                    <a:pt x="249339" y="15494"/>
                  </a:lnTo>
                  <a:lnTo>
                    <a:pt x="249339" y="18110"/>
                  </a:lnTo>
                  <a:lnTo>
                    <a:pt x="250444" y="19164"/>
                  </a:lnTo>
                  <a:lnTo>
                    <a:pt x="252247" y="19164"/>
                  </a:lnTo>
                  <a:lnTo>
                    <a:pt x="253149" y="19164"/>
                  </a:lnTo>
                  <a:lnTo>
                    <a:pt x="254952" y="19164"/>
                  </a:lnTo>
                  <a:lnTo>
                    <a:pt x="256057" y="18110"/>
                  </a:lnTo>
                  <a:lnTo>
                    <a:pt x="256057" y="16802"/>
                  </a:lnTo>
                  <a:lnTo>
                    <a:pt x="256057" y="15494"/>
                  </a:lnTo>
                  <a:close/>
                </a:path>
                <a:path w="266065" h="35559">
                  <a:moveTo>
                    <a:pt x="259880" y="23609"/>
                  </a:moveTo>
                  <a:lnTo>
                    <a:pt x="258775" y="22555"/>
                  </a:lnTo>
                  <a:lnTo>
                    <a:pt x="256070" y="22555"/>
                  </a:lnTo>
                  <a:lnTo>
                    <a:pt x="254965" y="23609"/>
                  </a:lnTo>
                  <a:lnTo>
                    <a:pt x="254965" y="26225"/>
                  </a:lnTo>
                  <a:lnTo>
                    <a:pt x="256070" y="27279"/>
                  </a:lnTo>
                  <a:lnTo>
                    <a:pt x="258775" y="27279"/>
                  </a:lnTo>
                  <a:lnTo>
                    <a:pt x="259880" y="26225"/>
                  </a:lnTo>
                  <a:lnTo>
                    <a:pt x="259880" y="24917"/>
                  </a:lnTo>
                  <a:lnTo>
                    <a:pt x="259880" y="23609"/>
                  </a:lnTo>
                  <a:close/>
                </a:path>
                <a:path w="266065" h="35559">
                  <a:moveTo>
                    <a:pt x="265493" y="31737"/>
                  </a:moveTo>
                  <a:lnTo>
                    <a:pt x="264388" y="30683"/>
                  </a:lnTo>
                  <a:lnTo>
                    <a:pt x="262585" y="30683"/>
                  </a:lnTo>
                  <a:lnTo>
                    <a:pt x="261683" y="30683"/>
                  </a:lnTo>
                  <a:lnTo>
                    <a:pt x="259880" y="30683"/>
                  </a:lnTo>
                  <a:lnTo>
                    <a:pt x="258775" y="31737"/>
                  </a:lnTo>
                  <a:lnTo>
                    <a:pt x="258775" y="34353"/>
                  </a:lnTo>
                  <a:lnTo>
                    <a:pt x="259880" y="35407"/>
                  </a:lnTo>
                  <a:lnTo>
                    <a:pt x="261683" y="35407"/>
                  </a:lnTo>
                  <a:lnTo>
                    <a:pt x="262585" y="35407"/>
                  </a:lnTo>
                  <a:lnTo>
                    <a:pt x="264388" y="35407"/>
                  </a:lnTo>
                  <a:lnTo>
                    <a:pt x="265493" y="34353"/>
                  </a:lnTo>
                  <a:lnTo>
                    <a:pt x="265493" y="33045"/>
                  </a:lnTo>
                  <a:lnTo>
                    <a:pt x="265493" y="31737"/>
                  </a:lnTo>
                  <a:close/>
                </a:path>
                <a:path w="266065" h="35559">
                  <a:moveTo>
                    <a:pt x="265493" y="15494"/>
                  </a:moveTo>
                  <a:lnTo>
                    <a:pt x="264388" y="14439"/>
                  </a:lnTo>
                  <a:lnTo>
                    <a:pt x="262585" y="14439"/>
                  </a:lnTo>
                  <a:lnTo>
                    <a:pt x="261683" y="14439"/>
                  </a:lnTo>
                  <a:lnTo>
                    <a:pt x="259880" y="14439"/>
                  </a:lnTo>
                  <a:lnTo>
                    <a:pt x="258775" y="15494"/>
                  </a:lnTo>
                  <a:lnTo>
                    <a:pt x="258775" y="18110"/>
                  </a:lnTo>
                  <a:lnTo>
                    <a:pt x="259880" y="19164"/>
                  </a:lnTo>
                  <a:lnTo>
                    <a:pt x="261683" y="19164"/>
                  </a:lnTo>
                  <a:lnTo>
                    <a:pt x="262585" y="19164"/>
                  </a:lnTo>
                  <a:lnTo>
                    <a:pt x="264388" y="19164"/>
                  </a:lnTo>
                  <a:lnTo>
                    <a:pt x="265493" y="18110"/>
                  </a:lnTo>
                  <a:lnTo>
                    <a:pt x="265493" y="16802"/>
                  </a:lnTo>
                  <a:lnTo>
                    <a:pt x="265493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88149" y="7120089"/>
              <a:ext cx="148590" cy="21590"/>
            </a:xfrm>
            <a:custGeom>
              <a:avLst/>
              <a:gdLst/>
              <a:ahLst/>
              <a:cxnLst/>
              <a:rect l="l" t="t" r="r" b="b"/>
              <a:pathLst>
                <a:path w="148590" h="21590">
                  <a:moveTo>
                    <a:pt x="4914" y="17297"/>
                  </a:moveTo>
                  <a:lnTo>
                    <a:pt x="3810" y="16243"/>
                  </a:lnTo>
                  <a:lnTo>
                    <a:pt x="1104" y="16243"/>
                  </a:lnTo>
                  <a:lnTo>
                    <a:pt x="0" y="17297"/>
                  </a:lnTo>
                  <a:lnTo>
                    <a:pt x="0" y="19913"/>
                  </a:lnTo>
                  <a:lnTo>
                    <a:pt x="1104" y="20967"/>
                  </a:lnTo>
                  <a:lnTo>
                    <a:pt x="3810" y="20967"/>
                  </a:lnTo>
                  <a:lnTo>
                    <a:pt x="4914" y="19913"/>
                  </a:lnTo>
                  <a:lnTo>
                    <a:pt x="4914" y="18605"/>
                  </a:lnTo>
                  <a:lnTo>
                    <a:pt x="4914" y="17297"/>
                  </a:lnTo>
                  <a:close/>
                </a:path>
                <a:path w="148590" h="21590">
                  <a:moveTo>
                    <a:pt x="4914" y="1054"/>
                  </a:moveTo>
                  <a:lnTo>
                    <a:pt x="3810" y="0"/>
                  </a:lnTo>
                  <a:lnTo>
                    <a:pt x="1104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04" y="4724"/>
                  </a:lnTo>
                  <a:lnTo>
                    <a:pt x="3810" y="4724"/>
                  </a:lnTo>
                  <a:lnTo>
                    <a:pt x="4914" y="3670"/>
                  </a:lnTo>
                  <a:lnTo>
                    <a:pt x="4914" y="2362"/>
                  </a:lnTo>
                  <a:lnTo>
                    <a:pt x="4914" y="1054"/>
                  </a:lnTo>
                  <a:close/>
                </a:path>
                <a:path w="148590" h="21590">
                  <a:moveTo>
                    <a:pt x="10541" y="9169"/>
                  </a:moveTo>
                  <a:lnTo>
                    <a:pt x="9436" y="8115"/>
                  </a:lnTo>
                  <a:lnTo>
                    <a:pt x="6731" y="8115"/>
                  </a:lnTo>
                  <a:lnTo>
                    <a:pt x="5626" y="9169"/>
                  </a:lnTo>
                  <a:lnTo>
                    <a:pt x="5626" y="11785"/>
                  </a:lnTo>
                  <a:lnTo>
                    <a:pt x="6731" y="12839"/>
                  </a:lnTo>
                  <a:lnTo>
                    <a:pt x="9436" y="12839"/>
                  </a:lnTo>
                  <a:lnTo>
                    <a:pt x="10541" y="11785"/>
                  </a:lnTo>
                  <a:lnTo>
                    <a:pt x="10541" y="10477"/>
                  </a:lnTo>
                  <a:lnTo>
                    <a:pt x="10541" y="9169"/>
                  </a:lnTo>
                  <a:close/>
                </a:path>
                <a:path w="148590" h="21590">
                  <a:moveTo>
                    <a:pt x="16154" y="17297"/>
                  </a:moveTo>
                  <a:lnTo>
                    <a:pt x="15049" y="16243"/>
                  </a:lnTo>
                  <a:lnTo>
                    <a:pt x="13246" y="16243"/>
                  </a:lnTo>
                  <a:lnTo>
                    <a:pt x="12344" y="16243"/>
                  </a:lnTo>
                  <a:lnTo>
                    <a:pt x="10541" y="16243"/>
                  </a:lnTo>
                  <a:lnTo>
                    <a:pt x="9436" y="17297"/>
                  </a:lnTo>
                  <a:lnTo>
                    <a:pt x="9436" y="19913"/>
                  </a:lnTo>
                  <a:lnTo>
                    <a:pt x="10541" y="20967"/>
                  </a:lnTo>
                  <a:lnTo>
                    <a:pt x="12344" y="20967"/>
                  </a:lnTo>
                  <a:lnTo>
                    <a:pt x="13246" y="20967"/>
                  </a:lnTo>
                  <a:lnTo>
                    <a:pt x="15049" y="20967"/>
                  </a:lnTo>
                  <a:lnTo>
                    <a:pt x="16154" y="19913"/>
                  </a:lnTo>
                  <a:lnTo>
                    <a:pt x="16154" y="18605"/>
                  </a:lnTo>
                  <a:lnTo>
                    <a:pt x="16154" y="17297"/>
                  </a:lnTo>
                  <a:close/>
                </a:path>
                <a:path w="148590" h="21590">
                  <a:moveTo>
                    <a:pt x="16154" y="1054"/>
                  </a:moveTo>
                  <a:lnTo>
                    <a:pt x="15049" y="0"/>
                  </a:lnTo>
                  <a:lnTo>
                    <a:pt x="13246" y="0"/>
                  </a:lnTo>
                  <a:lnTo>
                    <a:pt x="12344" y="0"/>
                  </a:lnTo>
                  <a:lnTo>
                    <a:pt x="10541" y="0"/>
                  </a:lnTo>
                  <a:lnTo>
                    <a:pt x="9436" y="1054"/>
                  </a:lnTo>
                  <a:lnTo>
                    <a:pt x="9436" y="3670"/>
                  </a:lnTo>
                  <a:lnTo>
                    <a:pt x="10541" y="4724"/>
                  </a:lnTo>
                  <a:lnTo>
                    <a:pt x="12344" y="4724"/>
                  </a:lnTo>
                  <a:lnTo>
                    <a:pt x="13246" y="4724"/>
                  </a:lnTo>
                  <a:lnTo>
                    <a:pt x="15049" y="4724"/>
                  </a:lnTo>
                  <a:lnTo>
                    <a:pt x="16154" y="3670"/>
                  </a:lnTo>
                  <a:lnTo>
                    <a:pt x="16154" y="2362"/>
                  </a:lnTo>
                  <a:lnTo>
                    <a:pt x="16154" y="1054"/>
                  </a:lnTo>
                  <a:close/>
                </a:path>
                <a:path w="148590" h="21590">
                  <a:moveTo>
                    <a:pt x="19977" y="9169"/>
                  </a:moveTo>
                  <a:lnTo>
                    <a:pt x="18872" y="8115"/>
                  </a:lnTo>
                  <a:lnTo>
                    <a:pt x="16167" y="8115"/>
                  </a:lnTo>
                  <a:lnTo>
                    <a:pt x="15062" y="9169"/>
                  </a:lnTo>
                  <a:lnTo>
                    <a:pt x="15062" y="11785"/>
                  </a:lnTo>
                  <a:lnTo>
                    <a:pt x="16167" y="12839"/>
                  </a:lnTo>
                  <a:lnTo>
                    <a:pt x="18872" y="12839"/>
                  </a:lnTo>
                  <a:lnTo>
                    <a:pt x="19977" y="11785"/>
                  </a:lnTo>
                  <a:lnTo>
                    <a:pt x="19977" y="10477"/>
                  </a:lnTo>
                  <a:lnTo>
                    <a:pt x="19977" y="9169"/>
                  </a:lnTo>
                  <a:close/>
                </a:path>
                <a:path w="148590" h="21590">
                  <a:moveTo>
                    <a:pt x="25603" y="17297"/>
                  </a:moveTo>
                  <a:lnTo>
                    <a:pt x="24498" y="16243"/>
                  </a:lnTo>
                  <a:lnTo>
                    <a:pt x="22694" y="16243"/>
                  </a:lnTo>
                  <a:lnTo>
                    <a:pt x="21793" y="16243"/>
                  </a:lnTo>
                  <a:lnTo>
                    <a:pt x="19989" y="16243"/>
                  </a:lnTo>
                  <a:lnTo>
                    <a:pt x="18884" y="17297"/>
                  </a:lnTo>
                  <a:lnTo>
                    <a:pt x="18884" y="19913"/>
                  </a:lnTo>
                  <a:lnTo>
                    <a:pt x="19989" y="20967"/>
                  </a:lnTo>
                  <a:lnTo>
                    <a:pt x="21793" y="20967"/>
                  </a:lnTo>
                  <a:lnTo>
                    <a:pt x="22694" y="20967"/>
                  </a:lnTo>
                  <a:lnTo>
                    <a:pt x="24498" y="20967"/>
                  </a:lnTo>
                  <a:lnTo>
                    <a:pt x="25603" y="19913"/>
                  </a:lnTo>
                  <a:lnTo>
                    <a:pt x="25603" y="18605"/>
                  </a:lnTo>
                  <a:lnTo>
                    <a:pt x="25603" y="17297"/>
                  </a:lnTo>
                  <a:close/>
                </a:path>
                <a:path w="148590" h="21590">
                  <a:moveTo>
                    <a:pt x="25603" y="1054"/>
                  </a:moveTo>
                  <a:lnTo>
                    <a:pt x="24498" y="0"/>
                  </a:lnTo>
                  <a:lnTo>
                    <a:pt x="22694" y="0"/>
                  </a:lnTo>
                  <a:lnTo>
                    <a:pt x="21793" y="0"/>
                  </a:lnTo>
                  <a:lnTo>
                    <a:pt x="19989" y="0"/>
                  </a:lnTo>
                  <a:lnTo>
                    <a:pt x="18884" y="1054"/>
                  </a:lnTo>
                  <a:lnTo>
                    <a:pt x="18884" y="3670"/>
                  </a:lnTo>
                  <a:lnTo>
                    <a:pt x="19989" y="4724"/>
                  </a:lnTo>
                  <a:lnTo>
                    <a:pt x="21793" y="4724"/>
                  </a:lnTo>
                  <a:lnTo>
                    <a:pt x="22694" y="4724"/>
                  </a:lnTo>
                  <a:lnTo>
                    <a:pt x="24498" y="4724"/>
                  </a:lnTo>
                  <a:lnTo>
                    <a:pt x="25603" y="3670"/>
                  </a:lnTo>
                  <a:lnTo>
                    <a:pt x="25603" y="2362"/>
                  </a:lnTo>
                  <a:lnTo>
                    <a:pt x="25603" y="1054"/>
                  </a:lnTo>
                  <a:close/>
                </a:path>
                <a:path w="148590" h="21590">
                  <a:moveTo>
                    <a:pt x="29425" y="9169"/>
                  </a:moveTo>
                  <a:lnTo>
                    <a:pt x="28321" y="8115"/>
                  </a:lnTo>
                  <a:lnTo>
                    <a:pt x="25615" y="8115"/>
                  </a:lnTo>
                  <a:lnTo>
                    <a:pt x="24511" y="9169"/>
                  </a:lnTo>
                  <a:lnTo>
                    <a:pt x="24511" y="11785"/>
                  </a:lnTo>
                  <a:lnTo>
                    <a:pt x="25615" y="12839"/>
                  </a:lnTo>
                  <a:lnTo>
                    <a:pt x="28321" y="12839"/>
                  </a:lnTo>
                  <a:lnTo>
                    <a:pt x="29425" y="11785"/>
                  </a:lnTo>
                  <a:lnTo>
                    <a:pt x="29425" y="10477"/>
                  </a:lnTo>
                  <a:lnTo>
                    <a:pt x="29425" y="9169"/>
                  </a:lnTo>
                  <a:close/>
                </a:path>
                <a:path w="148590" h="21590">
                  <a:moveTo>
                    <a:pt x="35039" y="17297"/>
                  </a:moveTo>
                  <a:lnTo>
                    <a:pt x="33934" y="16243"/>
                  </a:lnTo>
                  <a:lnTo>
                    <a:pt x="32131" y="16243"/>
                  </a:lnTo>
                  <a:lnTo>
                    <a:pt x="31229" y="16243"/>
                  </a:lnTo>
                  <a:lnTo>
                    <a:pt x="29425" y="16243"/>
                  </a:lnTo>
                  <a:lnTo>
                    <a:pt x="28321" y="17297"/>
                  </a:lnTo>
                  <a:lnTo>
                    <a:pt x="28321" y="19913"/>
                  </a:lnTo>
                  <a:lnTo>
                    <a:pt x="29425" y="20967"/>
                  </a:lnTo>
                  <a:lnTo>
                    <a:pt x="31229" y="20967"/>
                  </a:lnTo>
                  <a:lnTo>
                    <a:pt x="32131" y="20967"/>
                  </a:lnTo>
                  <a:lnTo>
                    <a:pt x="33934" y="20967"/>
                  </a:lnTo>
                  <a:lnTo>
                    <a:pt x="35039" y="19913"/>
                  </a:lnTo>
                  <a:lnTo>
                    <a:pt x="35039" y="18605"/>
                  </a:lnTo>
                  <a:lnTo>
                    <a:pt x="35039" y="17297"/>
                  </a:lnTo>
                  <a:close/>
                </a:path>
                <a:path w="148590" h="21590">
                  <a:moveTo>
                    <a:pt x="35039" y="1054"/>
                  </a:moveTo>
                  <a:lnTo>
                    <a:pt x="33934" y="0"/>
                  </a:lnTo>
                  <a:lnTo>
                    <a:pt x="32131" y="0"/>
                  </a:lnTo>
                  <a:lnTo>
                    <a:pt x="31229" y="0"/>
                  </a:lnTo>
                  <a:lnTo>
                    <a:pt x="29425" y="0"/>
                  </a:lnTo>
                  <a:lnTo>
                    <a:pt x="28321" y="1054"/>
                  </a:lnTo>
                  <a:lnTo>
                    <a:pt x="28321" y="3670"/>
                  </a:lnTo>
                  <a:lnTo>
                    <a:pt x="29425" y="4724"/>
                  </a:lnTo>
                  <a:lnTo>
                    <a:pt x="31229" y="4724"/>
                  </a:lnTo>
                  <a:lnTo>
                    <a:pt x="32131" y="4724"/>
                  </a:lnTo>
                  <a:lnTo>
                    <a:pt x="33934" y="4724"/>
                  </a:lnTo>
                  <a:lnTo>
                    <a:pt x="35039" y="3670"/>
                  </a:lnTo>
                  <a:lnTo>
                    <a:pt x="35039" y="2362"/>
                  </a:lnTo>
                  <a:lnTo>
                    <a:pt x="35039" y="1054"/>
                  </a:lnTo>
                  <a:close/>
                </a:path>
                <a:path w="148590" h="21590">
                  <a:moveTo>
                    <a:pt x="38862" y="9169"/>
                  </a:moveTo>
                  <a:lnTo>
                    <a:pt x="37757" y="8115"/>
                  </a:lnTo>
                  <a:lnTo>
                    <a:pt x="35052" y="8115"/>
                  </a:lnTo>
                  <a:lnTo>
                    <a:pt x="33947" y="9169"/>
                  </a:lnTo>
                  <a:lnTo>
                    <a:pt x="33947" y="11785"/>
                  </a:lnTo>
                  <a:lnTo>
                    <a:pt x="35052" y="12839"/>
                  </a:lnTo>
                  <a:lnTo>
                    <a:pt x="37757" y="12839"/>
                  </a:lnTo>
                  <a:lnTo>
                    <a:pt x="38862" y="11785"/>
                  </a:lnTo>
                  <a:lnTo>
                    <a:pt x="38862" y="10477"/>
                  </a:lnTo>
                  <a:lnTo>
                    <a:pt x="38862" y="9169"/>
                  </a:lnTo>
                  <a:close/>
                </a:path>
                <a:path w="148590" h="21590">
                  <a:moveTo>
                    <a:pt x="44488" y="17297"/>
                  </a:moveTo>
                  <a:lnTo>
                    <a:pt x="43383" y="16243"/>
                  </a:lnTo>
                  <a:lnTo>
                    <a:pt x="41579" y="16243"/>
                  </a:lnTo>
                  <a:lnTo>
                    <a:pt x="40678" y="16243"/>
                  </a:lnTo>
                  <a:lnTo>
                    <a:pt x="38874" y="16243"/>
                  </a:lnTo>
                  <a:lnTo>
                    <a:pt x="37769" y="17297"/>
                  </a:lnTo>
                  <a:lnTo>
                    <a:pt x="37769" y="19913"/>
                  </a:lnTo>
                  <a:lnTo>
                    <a:pt x="38874" y="20967"/>
                  </a:lnTo>
                  <a:lnTo>
                    <a:pt x="40678" y="20967"/>
                  </a:lnTo>
                  <a:lnTo>
                    <a:pt x="41579" y="20967"/>
                  </a:lnTo>
                  <a:lnTo>
                    <a:pt x="43383" y="20967"/>
                  </a:lnTo>
                  <a:lnTo>
                    <a:pt x="44488" y="19913"/>
                  </a:lnTo>
                  <a:lnTo>
                    <a:pt x="44488" y="18605"/>
                  </a:lnTo>
                  <a:lnTo>
                    <a:pt x="44488" y="17297"/>
                  </a:lnTo>
                  <a:close/>
                </a:path>
                <a:path w="148590" h="21590">
                  <a:moveTo>
                    <a:pt x="44488" y="1054"/>
                  </a:moveTo>
                  <a:lnTo>
                    <a:pt x="43383" y="0"/>
                  </a:lnTo>
                  <a:lnTo>
                    <a:pt x="41579" y="0"/>
                  </a:lnTo>
                  <a:lnTo>
                    <a:pt x="40678" y="0"/>
                  </a:lnTo>
                  <a:lnTo>
                    <a:pt x="38874" y="0"/>
                  </a:lnTo>
                  <a:lnTo>
                    <a:pt x="37769" y="1054"/>
                  </a:lnTo>
                  <a:lnTo>
                    <a:pt x="37769" y="3670"/>
                  </a:lnTo>
                  <a:lnTo>
                    <a:pt x="38874" y="4724"/>
                  </a:lnTo>
                  <a:lnTo>
                    <a:pt x="40678" y="4724"/>
                  </a:lnTo>
                  <a:lnTo>
                    <a:pt x="41579" y="4724"/>
                  </a:lnTo>
                  <a:lnTo>
                    <a:pt x="43383" y="4724"/>
                  </a:lnTo>
                  <a:lnTo>
                    <a:pt x="44488" y="3670"/>
                  </a:lnTo>
                  <a:lnTo>
                    <a:pt x="44488" y="2362"/>
                  </a:lnTo>
                  <a:lnTo>
                    <a:pt x="44488" y="1054"/>
                  </a:lnTo>
                  <a:close/>
                </a:path>
                <a:path w="148590" h="21590">
                  <a:moveTo>
                    <a:pt x="48310" y="9169"/>
                  </a:moveTo>
                  <a:lnTo>
                    <a:pt x="47205" y="8115"/>
                  </a:lnTo>
                  <a:lnTo>
                    <a:pt x="44500" y="8115"/>
                  </a:lnTo>
                  <a:lnTo>
                    <a:pt x="43395" y="9169"/>
                  </a:lnTo>
                  <a:lnTo>
                    <a:pt x="43395" y="11785"/>
                  </a:lnTo>
                  <a:lnTo>
                    <a:pt x="44500" y="12839"/>
                  </a:lnTo>
                  <a:lnTo>
                    <a:pt x="47205" y="12839"/>
                  </a:lnTo>
                  <a:lnTo>
                    <a:pt x="48310" y="11785"/>
                  </a:lnTo>
                  <a:lnTo>
                    <a:pt x="48310" y="10477"/>
                  </a:lnTo>
                  <a:lnTo>
                    <a:pt x="48310" y="9169"/>
                  </a:lnTo>
                  <a:close/>
                </a:path>
                <a:path w="148590" h="21590">
                  <a:moveTo>
                    <a:pt x="53936" y="17297"/>
                  </a:moveTo>
                  <a:lnTo>
                    <a:pt x="52832" y="16243"/>
                  </a:lnTo>
                  <a:lnTo>
                    <a:pt x="51015" y="16243"/>
                  </a:lnTo>
                  <a:lnTo>
                    <a:pt x="50126" y="16243"/>
                  </a:lnTo>
                  <a:lnTo>
                    <a:pt x="48310" y="16243"/>
                  </a:lnTo>
                  <a:lnTo>
                    <a:pt x="47205" y="17297"/>
                  </a:lnTo>
                  <a:lnTo>
                    <a:pt x="47205" y="19913"/>
                  </a:lnTo>
                  <a:lnTo>
                    <a:pt x="48310" y="20967"/>
                  </a:lnTo>
                  <a:lnTo>
                    <a:pt x="50126" y="20967"/>
                  </a:lnTo>
                  <a:lnTo>
                    <a:pt x="51015" y="20967"/>
                  </a:lnTo>
                  <a:lnTo>
                    <a:pt x="52832" y="20967"/>
                  </a:lnTo>
                  <a:lnTo>
                    <a:pt x="53936" y="19913"/>
                  </a:lnTo>
                  <a:lnTo>
                    <a:pt x="53936" y="18605"/>
                  </a:lnTo>
                  <a:lnTo>
                    <a:pt x="53936" y="17297"/>
                  </a:lnTo>
                  <a:close/>
                </a:path>
                <a:path w="148590" h="21590">
                  <a:moveTo>
                    <a:pt x="53936" y="1054"/>
                  </a:moveTo>
                  <a:lnTo>
                    <a:pt x="52832" y="0"/>
                  </a:lnTo>
                  <a:lnTo>
                    <a:pt x="51015" y="0"/>
                  </a:lnTo>
                  <a:lnTo>
                    <a:pt x="50126" y="0"/>
                  </a:lnTo>
                  <a:lnTo>
                    <a:pt x="48310" y="0"/>
                  </a:lnTo>
                  <a:lnTo>
                    <a:pt x="47205" y="1054"/>
                  </a:lnTo>
                  <a:lnTo>
                    <a:pt x="47205" y="3670"/>
                  </a:lnTo>
                  <a:lnTo>
                    <a:pt x="48310" y="4724"/>
                  </a:lnTo>
                  <a:lnTo>
                    <a:pt x="50126" y="4724"/>
                  </a:lnTo>
                  <a:lnTo>
                    <a:pt x="51015" y="4724"/>
                  </a:lnTo>
                  <a:lnTo>
                    <a:pt x="52832" y="4724"/>
                  </a:lnTo>
                  <a:lnTo>
                    <a:pt x="53936" y="3670"/>
                  </a:lnTo>
                  <a:lnTo>
                    <a:pt x="53936" y="2362"/>
                  </a:lnTo>
                  <a:lnTo>
                    <a:pt x="53936" y="1054"/>
                  </a:lnTo>
                  <a:close/>
                </a:path>
                <a:path w="148590" h="21590">
                  <a:moveTo>
                    <a:pt x="57746" y="9169"/>
                  </a:moveTo>
                  <a:lnTo>
                    <a:pt x="56642" y="8115"/>
                  </a:lnTo>
                  <a:lnTo>
                    <a:pt x="53936" y="8115"/>
                  </a:lnTo>
                  <a:lnTo>
                    <a:pt x="52832" y="9169"/>
                  </a:lnTo>
                  <a:lnTo>
                    <a:pt x="52832" y="11785"/>
                  </a:lnTo>
                  <a:lnTo>
                    <a:pt x="53936" y="12839"/>
                  </a:lnTo>
                  <a:lnTo>
                    <a:pt x="56642" y="12839"/>
                  </a:lnTo>
                  <a:lnTo>
                    <a:pt x="57746" y="11785"/>
                  </a:lnTo>
                  <a:lnTo>
                    <a:pt x="57746" y="10477"/>
                  </a:lnTo>
                  <a:lnTo>
                    <a:pt x="57746" y="9169"/>
                  </a:lnTo>
                  <a:close/>
                </a:path>
                <a:path w="148590" h="21590">
                  <a:moveTo>
                    <a:pt x="63373" y="17297"/>
                  </a:moveTo>
                  <a:lnTo>
                    <a:pt x="62268" y="16243"/>
                  </a:lnTo>
                  <a:lnTo>
                    <a:pt x="60464" y="16243"/>
                  </a:lnTo>
                  <a:lnTo>
                    <a:pt x="59563" y="16243"/>
                  </a:lnTo>
                  <a:lnTo>
                    <a:pt x="57759" y="16243"/>
                  </a:lnTo>
                  <a:lnTo>
                    <a:pt x="56654" y="17297"/>
                  </a:lnTo>
                  <a:lnTo>
                    <a:pt x="56654" y="19913"/>
                  </a:lnTo>
                  <a:lnTo>
                    <a:pt x="57759" y="20967"/>
                  </a:lnTo>
                  <a:lnTo>
                    <a:pt x="59563" y="20967"/>
                  </a:lnTo>
                  <a:lnTo>
                    <a:pt x="60464" y="20967"/>
                  </a:lnTo>
                  <a:lnTo>
                    <a:pt x="62268" y="20967"/>
                  </a:lnTo>
                  <a:lnTo>
                    <a:pt x="63373" y="19913"/>
                  </a:lnTo>
                  <a:lnTo>
                    <a:pt x="63373" y="18605"/>
                  </a:lnTo>
                  <a:lnTo>
                    <a:pt x="63373" y="17297"/>
                  </a:lnTo>
                  <a:close/>
                </a:path>
                <a:path w="148590" h="21590">
                  <a:moveTo>
                    <a:pt x="63373" y="1054"/>
                  </a:moveTo>
                  <a:lnTo>
                    <a:pt x="62268" y="0"/>
                  </a:lnTo>
                  <a:lnTo>
                    <a:pt x="60464" y="0"/>
                  </a:lnTo>
                  <a:lnTo>
                    <a:pt x="59563" y="0"/>
                  </a:lnTo>
                  <a:lnTo>
                    <a:pt x="57759" y="0"/>
                  </a:lnTo>
                  <a:lnTo>
                    <a:pt x="56654" y="1054"/>
                  </a:lnTo>
                  <a:lnTo>
                    <a:pt x="56654" y="3670"/>
                  </a:lnTo>
                  <a:lnTo>
                    <a:pt x="57759" y="4724"/>
                  </a:lnTo>
                  <a:lnTo>
                    <a:pt x="59563" y="4724"/>
                  </a:lnTo>
                  <a:lnTo>
                    <a:pt x="60464" y="4724"/>
                  </a:lnTo>
                  <a:lnTo>
                    <a:pt x="62268" y="4724"/>
                  </a:lnTo>
                  <a:lnTo>
                    <a:pt x="63373" y="3670"/>
                  </a:lnTo>
                  <a:lnTo>
                    <a:pt x="63373" y="2362"/>
                  </a:lnTo>
                  <a:lnTo>
                    <a:pt x="63373" y="1054"/>
                  </a:lnTo>
                  <a:close/>
                </a:path>
                <a:path w="148590" h="21590">
                  <a:moveTo>
                    <a:pt x="67195" y="9169"/>
                  </a:moveTo>
                  <a:lnTo>
                    <a:pt x="66090" y="8115"/>
                  </a:lnTo>
                  <a:lnTo>
                    <a:pt x="63385" y="8115"/>
                  </a:lnTo>
                  <a:lnTo>
                    <a:pt x="62280" y="9169"/>
                  </a:lnTo>
                  <a:lnTo>
                    <a:pt x="62280" y="11785"/>
                  </a:lnTo>
                  <a:lnTo>
                    <a:pt x="63385" y="12839"/>
                  </a:lnTo>
                  <a:lnTo>
                    <a:pt x="66090" y="12839"/>
                  </a:lnTo>
                  <a:lnTo>
                    <a:pt x="67195" y="11785"/>
                  </a:lnTo>
                  <a:lnTo>
                    <a:pt x="67195" y="10477"/>
                  </a:lnTo>
                  <a:lnTo>
                    <a:pt x="67195" y="9169"/>
                  </a:lnTo>
                  <a:close/>
                </a:path>
                <a:path w="148590" h="21590">
                  <a:moveTo>
                    <a:pt x="72821" y="17297"/>
                  </a:moveTo>
                  <a:lnTo>
                    <a:pt x="71716" y="16243"/>
                  </a:lnTo>
                  <a:lnTo>
                    <a:pt x="69913" y="16243"/>
                  </a:lnTo>
                  <a:lnTo>
                    <a:pt x="69011" y="16243"/>
                  </a:lnTo>
                  <a:lnTo>
                    <a:pt x="67208" y="16243"/>
                  </a:lnTo>
                  <a:lnTo>
                    <a:pt x="66103" y="17297"/>
                  </a:lnTo>
                  <a:lnTo>
                    <a:pt x="66103" y="19913"/>
                  </a:lnTo>
                  <a:lnTo>
                    <a:pt x="67208" y="20967"/>
                  </a:lnTo>
                  <a:lnTo>
                    <a:pt x="69011" y="20967"/>
                  </a:lnTo>
                  <a:lnTo>
                    <a:pt x="69913" y="20967"/>
                  </a:lnTo>
                  <a:lnTo>
                    <a:pt x="71716" y="20967"/>
                  </a:lnTo>
                  <a:lnTo>
                    <a:pt x="72821" y="19913"/>
                  </a:lnTo>
                  <a:lnTo>
                    <a:pt x="72821" y="18605"/>
                  </a:lnTo>
                  <a:lnTo>
                    <a:pt x="72821" y="17297"/>
                  </a:lnTo>
                  <a:close/>
                </a:path>
                <a:path w="148590" h="21590">
                  <a:moveTo>
                    <a:pt x="72821" y="1054"/>
                  </a:moveTo>
                  <a:lnTo>
                    <a:pt x="71716" y="0"/>
                  </a:lnTo>
                  <a:lnTo>
                    <a:pt x="69913" y="0"/>
                  </a:lnTo>
                  <a:lnTo>
                    <a:pt x="69011" y="0"/>
                  </a:lnTo>
                  <a:lnTo>
                    <a:pt x="67208" y="0"/>
                  </a:lnTo>
                  <a:lnTo>
                    <a:pt x="66103" y="1054"/>
                  </a:lnTo>
                  <a:lnTo>
                    <a:pt x="66103" y="3670"/>
                  </a:lnTo>
                  <a:lnTo>
                    <a:pt x="67208" y="4724"/>
                  </a:lnTo>
                  <a:lnTo>
                    <a:pt x="69011" y="4724"/>
                  </a:lnTo>
                  <a:lnTo>
                    <a:pt x="69913" y="4724"/>
                  </a:lnTo>
                  <a:lnTo>
                    <a:pt x="71716" y="4724"/>
                  </a:lnTo>
                  <a:lnTo>
                    <a:pt x="72821" y="3670"/>
                  </a:lnTo>
                  <a:lnTo>
                    <a:pt x="72821" y="2362"/>
                  </a:lnTo>
                  <a:lnTo>
                    <a:pt x="72821" y="1054"/>
                  </a:lnTo>
                  <a:close/>
                </a:path>
                <a:path w="148590" h="21590">
                  <a:moveTo>
                    <a:pt x="76631" y="9169"/>
                  </a:moveTo>
                  <a:lnTo>
                    <a:pt x="75526" y="8115"/>
                  </a:lnTo>
                  <a:lnTo>
                    <a:pt x="72821" y="8115"/>
                  </a:lnTo>
                  <a:lnTo>
                    <a:pt x="71716" y="9169"/>
                  </a:lnTo>
                  <a:lnTo>
                    <a:pt x="71716" y="11785"/>
                  </a:lnTo>
                  <a:lnTo>
                    <a:pt x="72821" y="12839"/>
                  </a:lnTo>
                  <a:lnTo>
                    <a:pt x="75526" y="12839"/>
                  </a:lnTo>
                  <a:lnTo>
                    <a:pt x="76631" y="11785"/>
                  </a:lnTo>
                  <a:lnTo>
                    <a:pt x="76631" y="10477"/>
                  </a:lnTo>
                  <a:lnTo>
                    <a:pt x="76631" y="9169"/>
                  </a:lnTo>
                  <a:close/>
                </a:path>
                <a:path w="148590" h="21590">
                  <a:moveTo>
                    <a:pt x="82257" y="17297"/>
                  </a:moveTo>
                  <a:lnTo>
                    <a:pt x="81153" y="16243"/>
                  </a:lnTo>
                  <a:lnTo>
                    <a:pt x="79349" y="16243"/>
                  </a:lnTo>
                  <a:lnTo>
                    <a:pt x="78447" y="16243"/>
                  </a:lnTo>
                  <a:lnTo>
                    <a:pt x="76644" y="16243"/>
                  </a:lnTo>
                  <a:lnTo>
                    <a:pt x="75539" y="17297"/>
                  </a:lnTo>
                  <a:lnTo>
                    <a:pt x="75539" y="19913"/>
                  </a:lnTo>
                  <a:lnTo>
                    <a:pt x="76644" y="20967"/>
                  </a:lnTo>
                  <a:lnTo>
                    <a:pt x="78447" y="20967"/>
                  </a:lnTo>
                  <a:lnTo>
                    <a:pt x="79349" y="20967"/>
                  </a:lnTo>
                  <a:lnTo>
                    <a:pt x="81153" y="20967"/>
                  </a:lnTo>
                  <a:lnTo>
                    <a:pt x="82257" y="19913"/>
                  </a:lnTo>
                  <a:lnTo>
                    <a:pt x="82257" y="18605"/>
                  </a:lnTo>
                  <a:lnTo>
                    <a:pt x="82257" y="17297"/>
                  </a:lnTo>
                  <a:close/>
                </a:path>
                <a:path w="148590" h="21590">
                  <a:moveTo>
                    <a:pt x="82257" y="1054"/>
                  </a:moveTo>
                  <a:lnTo>
                    <a:pt x="81153" y="0"/>
                  </a:lnTo>
                  <a:lnTo>
                    <a:pt x="79349" y="0"/>
                  </a:lnTo>
                  <a:lnTo>
                    <a:pt x="78447" y="0"/>
                  </a:lnTo>
                  <a:lnTo>
                    <a:pt x="76644" y="0"/>
                  </a:lnTo>
                  <a:lnTo>
                    <a:pt x="75539" y="1054"/>
                  </a:lnTo>
                  <a:lnTo>
                    <a:pt x="75539" y="3670"/>
                  </a:lnTo>
                  <a:lnTo>
                    <a:pt x="76644" y="4724"/>
                  </a:lnTo>
                  <a:lnTo>
                    <a:pt x="78447" y="4724"/>
                  </a:lnTo>
                  <a:lnTo>
                    <a:pt x="79349" y="4724"/>
                  </a:lnTo>
                  <a:lnTo>
                    <a:pt x="81153" y="4724"/>
                  </a:lnTo>
                  <a:lnTo>
                    <a:pt x="82257" y="3670"/>
                  </a:lnTo>
                  <a:lnTo>
                    <a:pt x="82257" y="2362"/>
                  </a:lnTo>
                  <a:lnTo>
                    <a:pt x="82257" y="1054"/>
                  </a:lnTo>
                  <a:close/>
                </a:path>
                <a:path w="148590" h="21590">
                  <a:moveTo>
                    <a:pt x="86080" y="9169"/>
                  </a:moveTo>
                  <a:lnTo>
                    <a:pt x="84975" y="8115"/>
                  </a:lnTo>
                  <a:lnTo>
                    <a:pt x="82270" y="8115"/>
                  </a:lnTo>
                  <a:lnTo>
                    <a:pt x="81165" y="9169"/>
                  </a:lnTo>
                  <a:lnTo>
                    <a:pt x="81165" y="11785"/>
                  </a:lnTo>
                  <a:lnTo>
                    <a:pt x="82270" y="12839"/>
                  </a:lnTo>
                  <a:lnTo>
                    <a:pt x="84975" y="12839"/>
                  </a:lnTo>
                  <a:lnTo>
                    <a:pt x="86080" y="11785"/>
                  </a:lnTo>
                  <a:lnTo>
                    <a:pt x="86080" y="10477"/>
                  </a:lnTo>
                  <a:lnTo>
                    <a:pt x="86080" y="9169"/>
                  </a:lnTo>
                  <a:close/>
                </a:path>
                <a:path w="148590" h="21590">
                  <a:moveTo>
                    <a:pt x="91706" y="17297"/>
                  </a:moveTo>
                  <a:lnTo>
                    <a:pt x="90601" y="16243"/>
                  </a:lnTo>
                  <a:lnTo>
                    <a:pt x="88798" y="16243"/>
                  </a:lnTo>
                  <a:lnTo>
                    <a:pt x="87896" y="16243"/>
                  </a:lnTo>
                  <a:lnTo>
                    <a:pt x="86093" y="16243"/>
                  </a:lnTo>
                  <a:lnTo>
                    <a:pt x="84988" y="17297"/>
                  </a:lnTo>
                  <a:lnTo>
                    <a:pt x="84988" y="19913"/>
                  </a:lnTo>
                  <a:lnTo>
                    <a:pt x="86093" y="20967"/>
                  </a:lnTo>
                  <a:lnTo>
                    <a:pt x="87896" y="20967"/>
                  </a:lnTo>
                  <a:lnTo>
                    <a:pt x="88798" y="20967"/>
                  </a:lnTo>
                  <a:lnTo>
                    <a:pt x="90601" y="20967"/>
                  </a:lnTo>
                  <a:lnTo>
                    <a:pt x="91706" y="19913"/>
                  </a:lnTo>
                  <a:lnTo>
                    <a:pt x="91706" y="18605"/>
                  </a:lnTo>
                  <a:lnTo>
                    <a:pt x="91706" y="17297"/>
                  </a:lnTo>
                  <a:close/>
                </a:path>
                <a:path w="148590" h="21590">
                  <a:moveTo>
                    <a:pt x="91706" y="1054"/>
                  </a:moveTo>
                  <a:lnTo>
                    <a:pt x="90601" y="0"/>
                  </a:lnTo>
                  <a:lnTo>
                    <a:pt x="88798" y="0"/>
                  </a:lnTo>
                  <a:lnTo>
                    <a:pt x="87896" y="0"/>
                  </a:lnTo>
                  <a:lnTo>
                    <a:pt x="86093" y="0"/>
                  </a:lnTo>
                  <a:lnTo>
                    <a:pt x="84988" y="1054"/>
                  </a:lnTo>
                  <a:lnTo>
                    <a:pt x="84988" y="3670"/>
                  </a:lnTo>
                  <a:lnTo>
                    <a:pt x="86093" y="4724"/>
                  </a:lnTo>
                  <a:lnTo>
                    <a:pt x="87896" y="4724"/>
                  </a:lnTo>
                  <a:lnTo>
                    <a:pt x="88798" y="4724"/>
                  </a:lnTo>
                  <a:lnTo>
                    <a:pt x="90601" y="4724"/>
                  </a:lnTo>
                  <a:lnTo>
                    <a:pt x="91706" y="3670"/>
                  </a:lnTo>
                  <a:lnTo>
                    <a:pt x="91706" y="2362"/>
                  </a:lnTo>
                  <a:lnTo>
                    <a:pt x="91706" y="1054"/>
                  </a:lnTo>
                  <a:close/>
                </a:path>
                <a:path w="148590" h="21590">
                  <a:moveTo>
                    <a:pt x="95516" y="9169"/>
                  </a:moveTo>
                  <a:lnTo>
                    <a:pt x="94411" y="8115"/>
                  </a:lnTo>
                  <a:lnTo>
                    <a:pt x="91706" y="8115"/>
                  </a:lnTo>
                  <a:lnTo>
                    <a:pt x="90601" y="9169"/>
                  </a:lnTo>
                  <a:lnTo>
                    <a:pt x="90601" y="11785"/>
                  </a:lnTo>
                  <a:lnTo>
                    <a:pt x="91706" y="12839"/>
                  </a:lnTo>
                  <a:lnTo>
                    <a:pt x="94411" y="12839"/>
                  </a:lnTo>
                  <a:lnTo>
                    <a:pt x="95516" y="11785"/>
                  </a:lnTo>
                  <a:lnTo>
                    <a:pt x="95516" y="10477"/>
                  </a:lnTo>
                  <a:lnTo>
                    <a:pt x="95516" y="9169"/>
                  </a:lnTo>
                  <a:close/>
                </a:path>
                <a:path w="148590" h="21590">
                  <a:moveTo>
                    <a:pt x="101142" y="17297"/>
                  </a:moveTo>
                  <a:lnTo>
                    <a:pt x="100037" y="16243"/>
                  </a:lnTo>
                  <a:lnTo>
                    <a:pt x="98234" y="16243"/>
                  </a:lnTo>
                  <a:lnTo>
                    <a:pt x="97332" y="16243"/>
                  </a:lnTo>
                  <a:lnTo>
                    <a:pt x="95529" y="16243"/>
                  </a:lnTo>
                  <a:lnTo>
                    <a:pt x="94424" y="17297"/>
                  </a:lnTo>
                  <a:lnTo>
                    <a:pt x="94424" y="19913"/>
                  </a:lnTo>
                  <a:lnTo>
                    <a:pt x="95529" y="20967"/>
                  </a:lnTo>
                  <a:lnTo>
                    <a:pt x="97332" y="20967"/>
                  </a:lnTo>
                  <a:lnTo>
                    <a:pt x="98234" y="20967"/>
                  </a:lnTo>
                  <a:lnTo>
                    <a:pt x="100037" y="20967"/>
                  </a:lnTo>
                  <a:lnTo>
                    <a:pt x="101142" y="19913"/>
                  </a:lnTo>
                  <a:lnTo>
                    <a:pt x="101142" y="18605"/>
                  </a:lnTo>
                  <a:lnTo>
                    <a:pt x="101142" y="17297"/>
                  </a:lnTo>
                  <a:close/>
                </a:path>
                <a:path w="148590" h="21590">
                  <a:moveTo>
                    <a:pt x="101142" y="1054"/>
                  </a:moveTo>
                  <a:lnTo>
                    <a:pt x="100037" y="0"/>
                  </a:lnTo>
                  <a:lnTo>
                    <a:pt x="98234" y="0"/>
                  </a:lnTo>
                  <a:lnTo>
                    <a:pt x="97332" y="0"/>
                  </a:lnTo>
                  <a:lnTo>
                    <a:pt x="95529" y="0"/>
                  </a:lnTo>
                  <a:lnTo>
                    <a:pt x="94424" y="1054"/>
                  </a:lnTo>
                  <a:lnTo>
                    <a:pt x="94424" y="3670"/>
                  </a:lnTo>
                  <a:lnTo>
                    <a:pt x="95529" y="4724"/>
                  </a:lnTo>
                  <a:lnTo>
                    <a:pt x="97332" y="4724"/>
                  </a:lnTo>
                  <a:lnTo>
                    <a:pt x="98234" y="4724"/>
                  </a:lnTo>
                  <a:lnTo>
                    <a:pt x="100037" y="4724"/>
                  </a:lnTo>
                  <a:lnTo>
                    <a:pt x="101142" y="3670"/>
                  </a:lnTo>
                  <a:lnTo>
                    <a:pt x="101142" y="2362"/>
                  </a:lnTo>
                  <a:lnTo>
                    <a:pt x="101142" y="1054"/>
                  </a:lnTo>
                  <a:close/>
                </a:path>
                <a:path w="148590" h="21590">
                  <a:moveTo>
                    <a:pt x="104965" y="9169"/>
                  </a:moveTo>
                  <a:lnTo>
                    <a:pt x="103860" y="8115"/>
                  </a:lnTo>
                  <a:lnTo>
                    <a:pt x="101155" y="8115"/>
                  </a:lnTo>
                  <a:lnTo>
                    <a:pt x="100050" y="9169"/>
                  </a:lnTo>
                  <a:lnTo>
                    <a:pt x="100050" y="11785"/>
                  </a:lnTo>
                  <a:lnTo>
                    <a:pt x="101155" y="12839"/>
                  </a:lnTo>
                  <a:lnTo>
                    <a:pt x="103860" y="12839"/>
                  </a:lnTo>
                  <a:lnTo>
                    <a:pt x="104965" y="11785"/>
                  </a:lnTo>
                  <a:lnTo>
                    <a:pt x="104965" y="10477"/>
                  </a:lnTo>
                  <a:lnTo>
                    <a:pt x="104965" y="9169"/>
                  </a:lnTo>
                  <a:close/>
                </a:path>
                <a:path w="148590" h="21590">
                  <a:moveTo>
                    <a:pt x="110591" y="17297"/>
                  </a:moveTo>
                  <a:lnTo>
                    <a:pt x="109486" y="16243"/>
                  </a:lnTo>
                  <a:lnTo>
                    <a:pt x="107683" y="16243"/>
                  </a:lnTo>
                  <a:lnTo>
                    <a:pt x="106781" y="16243"/>
                  </a:lnTo>
                  <a:lnTo>
                    <a:pt x="104978" y="16243"/>
                  </a:lnTo>
                  <a:lnTo>
                    <a:pt x="103873" y="17297"/>
                  </a:lnTo>
                  <a:lnTo>
                    <a:pt x="103873" y="19913"/>
                  </a:lnTo>
                  <a:lnTo>
                    <a:pt x="104978" y="20967"/>
                  </a:lnTo>
                  <a:lnTo>
                    <a:pt x="106781" y="20967"/>
                  </a:lnTo>
                  <a:lnTo>
                    <a:pt x="107683" y="20967"/>
                  </a:lnTo>
                  <a:lnTo>
                    <a:pt x="109486" y="20967"/>
                  </a:lnTo>
                  <a:lnTo>
                    <a:pt x="110591" y="19913"/>
                  </a:lnTo>
                  <a:lnTo>
                    <a:pt x="110591" y="18605"/>
                  </a:lnTo>
                  <a:lnTo>
                    <a:pt x="110591" y="17297"/>
                  </a:lnTo>
                  <a:close/>
                </a:path>
                <a:path w="148590" h="21590">
                  <a:moveTo>
                    <a:pt x="110591" y="1054"/>
                  </a:moveTo>
                  <a:lnTo>
                    <a:pt x="109486" y="0"/>
                  </a:lnTo>
                  <a:lnTo>
                    <a:pt x="107683" y="0"/>
                  </a:lnTo>
                  <a:lnTo>
                    <a:pt x="106781" y="0"/>
                  </a:lnTo>
                  <a:lnTo>
                    <a:pt x="104978" y="0"/>
                  </a:lnTo>
                  <a:lnTo>
                    <a:pt x="103873" y="1054"/>
                  </a:lnTo>
                  <a:lnTo>
                    <a:pt x="103873" y="3670"/>
                  </a:lnTo>
                  <a:lnTo>
                    <a:pt x="104978" y="4724"/>
                  </a:lnTo>
                  <a:lnTo>
                    <a:pt x="106781" y="4724"/>
                  </a:lnTo>
                  <a:lnTo>
                    <a:pt x="107683" y="4724"/>
                  </a:lnTo>
                  <a:lnTo>
                    <a:pt x="109486" y="4724"/>
                  </a:lnTo>
                  <a:lnTo>
                    <a:pt x="110591" y="3670"/>
                  </a:lnTo>
                  <a:lnTo>
                    <a:pt x="110591" y="2362"/>
                  </a:lnTo>
                  <a:lnTo>
                    <a:pt x="110591" y="1054"/>
                  </a:lnTo>
                  <a:close/>
                </a:path>
                <a:path w="148590" h="21590">
                  <a:moveTo>
                    <a:pt x="114414" y="9169"/>
                  </a:moveTo>
                  <a:lnTo>
                    <a:pt x="113309" y="8115"/>
                  </a:lnTo>
                  <a:lnTo>
                    <a:pt x="110604" y="8115"/>
                  </a:lnTo>
                  <a:lnTo>
                    <a:pt x="109499" y="9169"/>
                  </a:lnTo>
                  <a:lnTo>
                    <a:pt x="109499" y="11785"/>
                  </a:lnTo>
                  <a:lnTo>
                    <a:pt x="110604" y="12839"/>
                  </a:lnTo>
                  <a:lnTo>
                    <a:pt x="113309" y="12839"/>
                  </a:lnTo>
                  <a:lnTo>
                    <a:pt x="114414" y="11785"/>
                  </a:lnTo>
                  <a:lnTo>
                    <a:pt x="114414" y="10477"/>
                  </a:lnTo>
                  <a:lnTo>
                    <a:pt x="114414" y="9169"/>
                  </a:lnTo>
                  <a:close/>
                </a:path>
                <a:path w="148590" h="21590">
                  <a:moveTo>
                    <a:pt x="120027" y="17297"/>
                  </a:moveTo>
                  <a:lnTo>
                    <a:pt x="118922" y="16243"/>
                  </a:lnTo>
                  <a:lnTo>
                    <a:pt x="117119" y="16243"/>
                  </a:lnTo>
                  <a:lnTo>
                    <a:pt x="116217" y="16243"/>
                  </a:lnTo>
                  <a:lnTo>
                    <a:pt x="114414" y="16243"/>
                  </a:lnTo>
                  <a:lnTo>
                    <a:pt x="113309" y="17297"/>
                  </a:lnTo>
                  <a:lnTo>
                    <a:pt x="113309" y="19913"/>
                  </a:lnTo>
                  <a:lnTo>
                    <a:pt x="114414" y="20967"/>
                  </a:lnTo>
                  <a:lnTo>
                    <a:pt x="116217" y="20967"/>
                  </a:lnTo>
                  <a:lnTo>
                    <a:pt x="117119" y="20967"/>
                  </a:lnTo>
                  <a:lnTo>
                    <a:pt x="118922" y="20967"/>
                  </a:lnTo>
                  <a:lnTo>
                    <a:pt x="120027" y="19913"/>
                  </a:lnTo>
                  <a:lnTo>
                    <a:pt x="120027" y="18605"/>
                  </a:lnTo>
                  <a:lnTo>
                    <a:pt x="120027" y="17297"/>
                  </a:lnTo>
                  <a:close/>
                </a:path>
                <a:path w="148590" h="21590">
                  <a:moveTo>
                    <a:pt x="120027" y="1054"/>
                  </a:moveTo>
                  <a:lnTo>
                    <a:pt x="118922" y="0"/>
                  </a:lnTo>
                  <a:lnTo>
                    <a:pt x="117119" y="0"/>
                  </a:lnTo>
                  <a:lnTo>
                    <a:pt x="116217" y="0"/>
                  </a:lnTo>
                  <a:lnTo>
                    <a:pt x="114414" y="0"/>
                  </a:lnTo>
                  <a:lnTo>
                    <a:pt x="113309" y="1054"/>
                  </a:lnTo>
                  <a:lnTo>
                    <a:pt x="113309" y="3670"/>
                  </a:lnTo>
                  <a:lnTo>
                    <a:pt x="114414" y="4724"/>
                  </a:lnTo>
                  <a:lnTo>
                    <a:pt x="116217" y="4724"/>
                  </a:lnTo>
                  <a:lnTo>
                    <a:pt x="117119" y="4724"/>
                  </a:lnTo>
                  <a:lnTo>
                    <a:pt x="118922" y="4724"/>
                  </a:lnTo>
                  <a:lnTo>
                    <a:pt x="120027" y="3670"/>
                  </a:lnTo>
                  <a:lnTo>
                    <a:pt x="120027" y="2362"/>
                  </a:lnTo>
                  <a:lnTo>
                    <a:pt x="120027" y="1054"/>
                  </a:lnTo>
                  <a:close/>
                </a:path>
                <a:path w="148590" h="21590">
                  <a:moveTo>
                    <a:pt x="123850" y="9169"/>
                  </a:moveTo>
                  <a:lnTo>
                    <a:pt x="122745" y="8115"/>
                  </a:lnTo>
                  <a:lnTo>
                    <a:pt x="120040" y="8115"/>
                  </a:lnTo>
                  <a:lnTo>
                    <a:pt x="118935" y="9169"/>
                  </a:lnTo>
                  <a:lnTo>
                    <a:pt x="118935" y="11785"/>
                  </a:lnTo>
                  <a:lnTo>
                    <a:pt x="120040" y="12839"/>
                  </a:lnTo>
                  <a:lnTo>
                    <a:pt x="122745" y="12839"/>
                  </a:lnTo>
                  <a:lnTo>
                    <a:pt x="123850" y="11785"/>
                  </a:lnTo>
                  <a:lnTo>
                    <a:pt x="123850" y="10477"/>
                  </a:lnTo>
                  <a:lnTo>
                    <a:pt x="123850" y="9169"/>
                  </a:lnTo>
                  <a:close/>
                </a:path>
                <a:path w="148590" h="21590">
                  <a:moveTo>
                    <a:pt x="129476" y="17297"/>
                  </a:moveTo>
                  <a:lnTo>
                    <a:pt x="128371" y="16243"/>
                  </a:lnTo>
                  <a:lnTo>
                    <a:pt x="126568" y="16243"/>
                  </a:lnTo>
                  <a:lnTo>
                    <a:pt x="125666" y="16243"/>
                  </a:lnTo>
                  <a:lnTo>
                    <a:pt x="123863" y="16243"/>
                  </a:lnTo>
                  <a:lnTo>
                    <a:pt x="122758" y="17297"/>
                  </a:lnTo>
                  <a:lnTo>
                    <a:pt x="122758" y="19913"/>
                  </a:lnTo>
                  <a:lnTo>
                    <a:pt x="123863" y="20967"/>
                  </a:lnTo>
                  <a:lnTo>
                    <a:pt x="125666" y="20967"/>
                  </a:lnTo>
                  <a:lnTo>
                    <a:pt x="126568" y="20967"/>
                  </a:lnTo>
                  <a:lnTo>
                    <a:pt x="128371" y="20967"/>
                  </a:lnTo>
                  <a:lnTo>
                    <a:pt x="129476" y="19913"/>
                  </a:lnTo>
                  <a:lnTo>
                    <a:pt x="129476" y="18605"/>
                  </a:lnTo>
                  <a:lnTo>
                    <a:pt x="129476" y="17297"/>
                  </a:lnTo>
                  <a:close/>
                </a:path>
                <a:path w="148590" h="21590">
                  <a:moveTo>
                    <a:pt x="129476" y="1054"/>
                  </a:moveTo>
                  <a:lnTo>
                    <a:pt x="128371" y="0"/>
                  </a:lnTo>
                  <a:lnTo>
                    <a:pt x="126568" y="0"/>
                  </a:lnTo>
                  <a:lnTo>
                    <a:pt x="125666" y="0"/>
                  </a:lnTo>
                  <a:lnTo>
                    <a:pt x="123863" y="0"/>
                  </a:lnTo>
                  <a:lnTo>
                    <a:pt x="122758" y="1054"/>
                  </a:lnTo>
                  <a:lnTo>
                    <a:pt x="122758" y="3670"/>
                  </a:lnTo>
                  <a:lnTo>
                    <a:pt x="123863" y="4724"/>
                  </a:lnTo>
                  <a:lnTo>
                    <a:pt x="125666" y="4724"/>
                  </a:lnTo>
                  <a:lnTo>
                    <a:pt x="126568" y="4724"/>
                  </a:lnTo>
                  <a:lnTo>
                    <a:pt x="128371" y="4724"/>
                  </a:lnTo>
                  <a:lnTo>
                    <a:pt x="129476" y="3670"/>
                  </a:lnTo>
                  <a:lnTo>
                    <a:pt x="129476" y="2362"/>
                  </a:lnTo>
                  <a:lnTo>
                    <a:pt x="129476" y="1054"/>
                  </a:lnTo>
                  <a:close/>
                </a:path>
                <a:path w="148590" h="21590">
                  <a:moveTo>
                    <a:pt x="133299" y="9169"/>
                  </a:moveTo>
                  <a:lnTo>
                    <a:pt x="132194" y="8115"/>
                  </a:lnTo>
                  <a:lnTo>
                    <a:pt x="129489" y="8115"/>
                  </a:lnTo>
                  <a:lnTo>
                    <a:pt x="128384" y="9169"/>
                  </a:lnTo>
                  <a:lnTo>
                    <a:pt x="128384" y="11785"/>
                  </a:lnTo>
                  <a:lnTo>
                    <a:pt x="129489" y="12839"/>
                  </a:lnTo>
                  <a:lnTo>
                    <a:pt x="132194" y="12839"/>
                  </a:lnTo>
                  <a:lnTo>
                    <a:pt x="133299" y="11785"/>
                  </a:lnTo>
                  <a:lnTo>
                    <a:pt x="133299" y="10477"/>
                  </a:lnTo>
                  <a:lnTo>
                    <a:pt x="133299" y="9169"/>
                  </a:lnTo>
                  <a:close/>
                </a:path>
                <a:path w="148590" h="21590">
                  <a:moveTo>
                    <a:pt x="138912" y="17297"/>
                  </a:moveTo>
                  <a:lnTo>
                    <a:pt x="137807" y="16243"/>
                  </a:lnTo>
                  <a:lnTo>
                    <a:pt x="135102" y="16243"/>
                  </a:lnTo>
                  <a:lnTo>
                    <a:pt x="133997" y="17297"/>
                  </a:lnTo>
                  <a:lnTo>
                    <a:pt x="133997" y="19913"/>
                  </a:lnTo>
                  <a:lnTo>
                    <a:pt x="135102" y="20967"/>
                  </a:lnTo>
                  <a:lnTo>
                    <a:pt x="137807" y="20967"/>
                  </a:lnTo>
                  <a:lnTo>
                    <a:pt x="138912" y="19913"/>
                  </a:lnTo>
                  <a:lnTo>
                    <a:pt x="138912" y="18605"/>
                  </a:lnTo>
                  <a:lnTo>
                    <a:pt x="138912" y="17297"/>
                  </a:lnTo>
                  <a:close/>
                </a:path>
                <a:path w="148590" h="21590">
                  <a:moveTo>
                    <a:pt x="138912" y="1054"/>
                  </a:moveTo>
                  <a:lnTo>
                    <a:pt x="137807" y="0"/>
                  </a:lnTo>
                  <a:lnTo>
                    <a:pt x="135102" y="0"/>
                  </a:lnTo>
                  <a:lnTo>
                    <a:pt x="133997" y="1054"/>
                  </a:lnTo>
                  <a:lnTo>
                    <a:pt x="133997" y="3670"/>
                  </a:lnTo>
                  <a:lnTo>
                    <a:pt x="135102" y="4724"/>
                  </a:lnTo>
                  <a:lnTo>
                    <a:pt x="137807" y="4724"/>
                  </a:lnTo>
                  <a:lnTo>
                    <a:pt x="138912" y="3670"/>
                  </a:lnTo>
                  <a:lnTo>
                    <a:pt x="138912" y="2362"/>
                  </a:lnTo>
                  <a:lnTo>
                    <a:pt x="138912" y="1054"/>
                  </a:lnTo>
                  <a:close/>
                </a:path>
                <a:path w="148590" h="21590">
                  <a:moveTo>
                    <a:pt x="148361" y="17297"/>
                  </a:moveTo>
                  <a:lnTo>
                    <a:pt x="147256" y="16243"/>
                  </a:lnTo>
                  <a:lnTo>
                    <a:pt x="144551" y="16243"/>
                  </a:lnTo>
                  <a:lnTo>
                    <a:pt x="143446" y="17297"/>
                  </a:lnTo>
                  <a:lnTo>
                    <a:pt x="143446" y="19913"/>
                  </a:lnTo>
                  <a:lnTo>
                    <a:pt x="144551" y="20967"/>
                  </a:lnTo>
                  <a:lnTo>
                    <a:pt x="147256" y="20967"/>
                  </a:lnTo>
                  <a:lnTo>
                    <a:pt x="148361" y="19913"/>
                  </a:lnTo>
                  <a:lnTo>
                    <a:pt x="148361" y="18605"/>
                  </a:lnTo>
                  <a:lnTo>
                    <a:pt x="148361" y="17297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46557" y="7105649"/>
              <a:ext cx="266065" cy="35560"/>
            </a:xfrm>
            <a:custGeom>
              <a:avLst/>
              <a:gdLst/>
              <a:ahLst/>
              <a:cxnLst/>
              <a:rect l="l" t="t" r="r" b="b"/>
              <a:pathLst>
                <a:path w="266065" h="35559">
                  <a:moveTo>
                    <a:pt x="4914" y="9182"/>
                  </a:moveTo>
                  <a:lnTo>
                    <a:pt x="3810" y="8128"/>
                  </a:lnTo>
                  <a:lnTo>
                    <a:pt x="1104" y="8128"/>
                  </a:lnTo>
                  <a:lnTo>
                    <a:pt x="0" y="9182"/>
                  </a:lnTo>
                  <a:lnTo>
                    <a:pt x="0" y="11798"/>
                  </a:lnTo>
                  <a:lnTo>
                    <a:pt x="1104" y="12852"/>
                  </a:lnTo>
                  <a:lnTo>
                    <a:pt x="3810" y="12852"/>
                  </a:lnTo>
                  <a:lnTo>
                    <a:pt x="4914" y="11798"/>
                  </a:lnTo>
                  <a:lnTo>
                    <a:pt x="4914" y="10490"/>
                  </a:lnTo>
                  <a:lnTo>
                    <a:pt x="4914" y="9182"/>
                  </a:lnTo>
                  <a:close/>
                </a:path>
                <a:path w="266065" h="35559">
                  <a:moveTo>
                    <a:pt x="10541" y="17297"/>
                  </a:moveTo>
                  <a:lnTo>
                    <a:pt x="9436" y="16243"/>
                  </a:lnTo>
                  <a:lnTo>
                    <a:pt x="7632" y="16243"/>
                  </a:lnTo>
                  <a:lnTo>
                    <a:pt x="6731" y="16243"/>
                  </a:lnTo>
                  <a:lnTo>
                    <a:pt x="4927" y="16243"/>
                  </a:lnTo>
                  <a:lnTo>
                    <a:pt x="3822" y="17297"/>
                  </a:lnTo>
                  <a:lnTo>
                    <a:pt x="3822" y="19913"/>
                  </a:lnTo>
                  <a:lnTo>
                    <a:pt x="4927" y="20967"/>
                  </a:lnTo>
                  <a:lnTo>
                    <a:pt x="6731" y="20967"/>
                  </a:lnTo>
                  <a:lnTo>
                    <a:pt x="7632" y="20967"/>
                  </a:lnTo>
                  <a:lnTo>
                    <a:pt x="9436" y="20967"/>
                  </a:lnTo>
                  <a:lnTo>
                    <a:pt x="10541" y="19913"/>
                  </a:lnTo>
                  <a:lnTo>
                    <a:pt x="10541" y="18605"/>
                  </a:lnTo>
                  <a:lnTo>
                    <a:pt x="10541" y="17297"/>
                  </a:lnTo>
                  <a:close/>
                </a:path>
                <a:path w="266065" h="35559">
                  <a:moveTo>
                    <a:pt x="10541" y="1054"/>
                  </a:moveTo>
                  <a:lnTo>
                    <a:pt x="9436" y="0"/>
                  </a:lnTo>
                  <a:lnTo>
                    <a:pt x="7632" y="0"/>
                  </a:lnTo>
                  <a:lnTo>
                    <a:pt x="6731" y="0"/>
                  </a:lnTo>
                  <a:lnTo>
                    <a:pt x="4927" y="0"/>
                  </a:lnTo>
                  <a:lnTo>
                    <a:pt x="3822" y="1054"/>
                  </a:lnTo>
                  <a:lnTo>
                    <a:pt x="3822" y="3670"/>
                  </a:lnTo>
                  <a:lnTo>
                    <a:pt x="4927" y="4724"/>
                  </a:lnTo>
                  <a:lnTo>
                    <a:pt x="6731" y="4724"/>
                  </a:lnTo>
                  <a:lnTo>
                    <a:pt x="7632" y="4724"/>
                  </a:lnTo>
                  <a:lnTo>
                    <a:pt x="9436" y="4724"/>
                  </a:lnTo>
                  <a:lnTo>
                    <a:pt x="10541" y="3670"/>
                  </a:lnTo>
                  <a:lnTo>
                    <a:pt x="10541" y="2362"/>
                  </a:lnTo>
                  <a:lnTo>
                    <a:pt x="10541" y="1054"/>
                  </a:lnTo>
                  <a:close/>
                </a:path>
                <a:path w="266065" h="35559">
                  <a:moveTo>
                    <a:pt x="14351" y="9182"/>
                  </a:moveTo>
                  <a:lnTo>
                    <a:pt x="13246" y="8128"/>
                  </a:lnTo>
                  <a:lnTo>
                    <a:pt x="10541" y="8128"/>
                  </a:lnTo>
                  <a:lnTo>
                    <a:pt x="9436" y="9182"/>
                  </a:lnTo>
                  <a:lnTo>
                    <a:pt x="9436" y="11798"/>
                  </a:lnTo>
                  <a:lnTo>
                    <a:pt x="10541" y="12852"/>
                  </a:lnTo>
                  <a:lnTo>
                    <a:pt x="13246" y="12852"/>
                  </a:lnTo>
                  <a:lnTo>
                    <a:pt x="14351" y="11798"/>
                  </a:lnTo>
                  <a:lnTo>
                    <a:pt x="14351" y="10490"/>
                  </a:lnTo>
                  <a:lnTo>
                    <a:pt x="14351" y="9182"/>
                  </a:lnTo>
                  <a:close/>
                </a:path>
                <a:path w="266065" h="35559">
                  <a:moveTo>
                    <a:pt x="19977" y="17297"/>
                  </a:moveTo>
                  <a:lnTo>
                    <a:pt x="18872" y="16243"/>
                  </a:lnTo>
                  <a:lnTo>
                    <a:pt x="17068" y="16243"/>
                  </a:lnTo>
                  <a:lnTo>
                    <a:pt x="16167" y="16243"/>
                  </a:lnTo>
                  <a:lnTo>
                    <a:pt x="14363" y="16243"/>
                  </a:lnTo>
                  <a:lnTo>
                    <a:pt x="13258" y="17297"/>
                  </a:lnTo>
                  <a:lnTo>
                    <a:pt x="13258" y="19913"/>
                  </a:lnTo>
                  <a:lnTo>
                    <a:pt x="14363" y="20967"/>
                  </a:lnTo>
                  <a:lnTo>
                    <a:pt x="16167" y="20967"/>
                  </a:lnTo>
                  <a:lnTo>
                    <a:pt x="17068" y="20967"/>
                  </a:lnTo>
                  <a:lnTo>
                    <a:pt x="18872" y="20967"/>
                  </a:lnTo>
                  <a:lnTo>
                    <a:pt x="19977" y="19913"/>
                  </a:lnTo>
                  <a:lnTo>
                    <a:pt x="19977" y="18605"/>
                  </a:lnTo>
                  <a:lnTo>
                    <a:pt x="19977" y="17297"/>
                  </a:lnTo>
                  <a:close/>
                </a:path>
                <a:path w="266065" h="35559">
                  <a:moveTo>
                    <a:pt x="19977" y="1054"/>
                  </a:moveTo>
                  <a:lnTo>
                    <a:pt x="18872" y="0"/>
                  </a:lnTo>
                  <a:lnTo>
                    <a:pt x="17068" y="0"/>
                  </a:lnTo>
                  <a:lnTo>
                    <a:pt x="16167" y="0"/>
                  </a:lnTo>
                  <a:lnTo>
                    <a:pt x="14363" y="0"/>
                  </a:lnTo>
                  <a:lnTo>
                    <a:pt x="13258" y="1054"/>
                  </a:lnTo>
                  <a:lnTo>
                    <a:pt x="13258" y="3670"/>
                  </a:lnTo>
                  <a:lnTo>
                    <a:pt x="14363" y="4724"/>
                  </a:lnTo>
                  <a:lnTo>
                    <a:pt x="16167" y="4724"/>
                  </a:lnTo>
                  <a:lnTo>
                    <a:pt x="17068" y="4724"/>
                  </a:lnTo>
                  <a:lnTo>
                    <a:pt x="18872" y="4724"/>
                  </a:lnTo>
                  <a:lnTo>
                    <a:pt x="19977" y="3670"/>
                  </a:lnTo>
                  <a:lnTo>
                    <a:pt x="19977" y="2362"/>
                  </a:lnTo>
                  <a:lnTo>
                    <a:pt x="19977" y="1054"/>
                  </a:lnTo>
                  <a:close/>
                </a:path>
                <a:path w="266065" h="35559">
                  <a:moveTo>
                    <a:pt x="23799" y="9182"/>
                  </a:moveTo>
                  <a:lnTo>
                    <a:pt x="22694" y="8128"/>
                  </a:lnTo>
                  <a:lnTo>
                    <a:pt x="19989" y="8128"/>
                  </a:lnTo>
                  <a:lnTo>
                    <a:pt x="18884" y="9182"/>
                  </a:lnTo>
                  <a:lnTo>
                    <a:pt x="18884" y="11798"/>
                  </a:lnTo>
                  <a:lnTo>
                    <a:pt x="19989" y="12852"/>
                  </a:lnTo>
                  <a:lnTo>
                    <a:pt x="22694" y="12852"/>
                  </a:lnTo>
                  <a:lnTo>
                    <a:pt x="23799" y="11798"/>
                  </a:lnTo>
                  <a:lnTo>
                    <a:pt x="23799" y="10490"/>
                  </a:lnTo>
                  <a:lnTo>
                    <a:pt x="23799" y="9182"/>
                  </a:lnTo>
                  <a:close/>
                </a:path>
                <a:path w="266065" h="35559">
                  <a:moveTo>
                    <a:pt x="29425" y="17297"/>
                  </a:moveTo>
                  <a:lnTo>
                    <a:pt x="28321" y="16243"/>
                  </a:lnTo>
                  <a:lnTo>
                    <a:pt x="26517" y="16243"/>
                  </a:lnTo>
                  <a:lnTo>
                    <a:pt x="25615" y="16243"/>
                  </a:lnTo>
                  <a:lnTo>
                    <a:pt x="23812" y="16243"/>
                  </a:lnTo>
                  <a:lnTo>
                    <a:pt x="22707" y="17297"/>
                  </a:lnTo>
                  <a:lnTo>
                    <a:pt x="22707" y="19913"/>
                  </a:lnTo>
                  <a:lnTo>
                    <a:pt x="23812" y="20967"/>
                  </a:lnTo>
                  <a:lnTo>
                    <a:pt x="25615" y="20967"/>
                  </a:lnTo>
                  <a:lnTo>
                    <a:pt x="26517" y="20967"/>
                  </a:lnTo>
                  <a:lnTo>
                    <a:pt x="28321" y="20967"/>
                  </a:lnTo>
                  <a:lnTo>
                    <a:pt x="29425" y="19913"/>
                  </a:lnTo>
                  <a:lnTo>
                    <a:pt x="29425" y="18605"/>
                  </a:lnTo>
                  <a:lnTo>
                    <a:pt x="29425" y="17297"/>
                  </a:lnTo>
                  <a:close/>
                </a:path>
                <a:path w="266065" h="35559">
                  <a:moveTo>
                    <a:pt x="29425" y="1054"/>
                  </a:moveTo>
                  <a:lnTo>
                    <a:pt x="28321" y="0"/>
                  </a:lnTo>
                  <a:lnTo>
                    <a:pt x="26517" y="0"/>
                  </a:lnTo>
                  <a:lnTo>
                    <a:pt x="25615" y="0"/>
                  </a:lnTo>
                  <a:lnTo>
                    <a:pt x="23812" y="0"/>
                  </a:lnTo>
                  <a:lnTo>
                    <a:pt x="22707" y="1054"/>
                  </a:lnTo>
                  <a:lnTo>
                    <a:pt x="22707" y="3670"/>
                  </a:lnTo>
                  <a:lnTo>
                    <a:pt x="23812" y="4724"/>
                  </a:lnTo>
                  <a:lnTo>
                    <a:pt x="25615" y="4724"/>
                  </a:lnTo>
                  <a:lnTo>
                    <a:pt x="26517" y="4724"/>
                  </a:lnTo>
                  <a:lnTo>
                    <a:pt x="28321" y="4724"/>
                  </a:lnTo>
                  <a:lnTo>
                    <a:pt x="29425" y="3670"/>
                  </a:lnTo>
                  <a:lnTo>
                    <a:pt x="29425" y="2362"/>
                  </a:lnTo>
                  <a:lnTo>
                    <a:pt x="29425" y="1054"/>
                  </a:lnTo>
                  <a:close/>
                </a:path>
                <a:path w="266065" h="35559">
                  <a:moveTo>
                    <a:pt x="33235" y="9182"/>
                  </a:moveTo>
                  <a:lnTo>
                    <a:pt x="32131" y="8128"/>
                  </a:lnTo>
                  <a:lnTo>
                    <a:pt x="29425" y="8128"/>
                  </a:lnTo>
                  <a:lnTo>
                    <a:pt x="28321" y="9182"/>
                  </a:lnTo>
                  <a:lnTo>
                    <a:pt x="28321" y="11798"/>
                  </a:lnTo>
                  <a:lnTo>
                    <a:pt x="29425" y="12852"/>
                  </a:lnTo>
                  <a:lnTo>
                    <a:pt x="32131" y="12852"/>
                  </a:lnTo>
                  <a:lnTo>
                    <a:pt x="33235" y="11798"/>
                  </a:lnTo>
                  <a:lnTo>
                    <a:pt x="33235" y="10490"/>
                  </a:lnTo>
                  <a:lnTo>
                    <a:pt x="33235" y="9182"/>
                  </a:lnTo>
                  <a:close/>
                </a:path>
                <a:path w="266065" h="35559">
                  <a:moveTo>
                    <a:pt x="38862" y="17297"/>
                  </a:moveTo>
                  <a:lnTo>
                    <a:pt x="37757" y="16243"/>
                  </a:lnTo>
                  <a:lnTo>
                    <a:pt x="35953" y="16243"/>
                  </a:lnTo>
                  <a:lnTo>
                    <a:pt x="35052" y="16243"/>
                  </a:lnTo>
                  <a:lnTo>
                    <a:pt x="33248" y="16243"/>
                  </a:lnTo>
                  <a:lnTo>
                    <a:pt x="32143" y="17297"/>
                  </a:lnTo>
                  <a:lnTo>
                    <a:pt x="32143" y="19913"/>
                  </a:lnTo>
                  <a:lnTo>
                    <a:pt x="33248" y="20967"/>
                  </a:lnTo>
                  <a:lnTo>
                    <a:pt x="35052" y="20967"/>
                  </a:lnTo>
                  <a:lnTo>
                    <a:pt x="35953" y="20967"/>
                  </a:lnTo>
                  <a:lnTo>
                    <a:pt x="37757" y="20967"/>
                  </a:lnTo>
                  <a:lnTo>
                    <a:pt x="38862" y="19913"/>
                  </a:lnTo>
                  <a:lnTo>
                    <a:pt x="38862" y="18605"/>
                  </a:lnTo>
                  <a:lnTo>
                    <a:pt x="38862" y="17297"/>
                  </a:lnTo>
                  <a:close/>
                </a:path>
                <a:path w="266065" h="35559">
                  <a:moveTo>
                    <a:pt x="38862" y="1054"/>
                  </a:moveTo>
                  <a:lnTo>
                    <a:pt x="37757" y="0"/>
                  </a:lnTo>
                  <a:lnTo>
                    <a:pt x="35953" y="0"/>
                  </a:lnTo>
                  <a:lnTo>
                    <a:pt x="35052" y="0"/>
                  </a:lnTo>
                  <a:lnTo>
                    <a:pt x="33248" y="0"/>
                  </a:lnTo>
                  <a:lnTo>
                    <a:pt x="32143" y="1054"/>
                  </a:lnTo>
                  <a:lnTo>
                    <a:pt x="32143" y="3670"/>
                  </a:lnTo>
                  <a:lnTo>
                    <a:pt x="33248" y="4724"/>
                  </a:lnTo>
                  <a:lnTo>
                    <a:pt x="35052" y="4724"/>
                  </a:lnTo>
                  <a:lnTo>
                    <a:pt x="35953" y="4724"/>
                  </a:lnTo>
                  <a:lnTo>
                    <a:pt x="37757" y="4724"/>
                  </a:lnTo>
                  <a:lnTo>
                    <a:pt x="38862" y="3670"/>
                  </a:lnTo>
                  <a:lnTo>
                    <a:pt x="38862" y="2362"/>
                  </a:lnTo>
                  <a:lnTo>
                    <a:pt x="38862" y="1054"/>
                  </a:lnTo>
                  <a:close/>
                </a:path>
                <a:path w="266065" h="35559">
                  <a:moveTo>
                    <a:pt x="42684" y="9182"/>
                  </a:moveTo>
                  <a:lnTo>
                    <a:pt x="41579" y="8128"/>
                  </a:lnTo>
                  <a:lnTo>
                    <a:pt x="38874" y="8128"/>
                  </a:lnTo>
                  <a:lnTo>
                    <a:pt x="37769" y="9182"/>
                  </a:lnTo>
                  <a:lnTo>
                    <a:pt x="37769" y="11798"/>
                  </a:lnTo>
                  <a:lnTo>
                    <a:pt x="38874" y="12852"/>
                  </a:lnTo>
                  <a:lnTo>
                    <a:pt x="41579" y="12852"/>
                  </a:lnTo>
                  <a:lnTo>
                    <a:pt x="42684" y="11798"/>
                  </a:lnTo>
                  <a:lnTo>
                    <a:pt x="42684" y="10490"/>
                  </a:lnTo>
                  <a:lnTo>
                    <a:pt x="42684" y="9182"/>
                  </a:lnTo>
                  <a:close/>
                </a:path>
                <a:path w="266065" h="35559">
                  <a:moveTo>
                    <a:pt x="48310" y="17297"/>
                  </a:moveTo>
                  <a:lnTo>
                    <a:pt x="47205" y="16243"/>
                  </a:lnTo>
                  <a:lnTo>
                    <a:pt x="44500" y="16243"/>
                  </a:lnTo>
                  <a:lnTo>
                    <a:pt x="43395" y="17297"/>
                  </a:lnTo>
                  <a:lnTo>
                    <a:pt x="43395" y="19913"/>
                  </a:lnTo>
                  <a:lnTo>
                    <a:pt x="44500" y="20967"/>
                  </a:lnTo>
                  <a:lnTo>
                    <a:pt x="47205" y="20967"/>
                  </a:lnTo>
                  <a:lnTo>
                    <a:pt x="48310" y="19913"/>
                  </a:lnTo>
                  <a:lnTo>
                    <a:pt x="48310" y="18605"/>
                  </a:lnTo>
                  <a:lnTo>
                    <a:pt x="48310" y="17297"/>
                  </a:lnTo>
                  <a:close/>
                </a:path>
                <a:path w="266065" h="35559">
                  <a:moveTo>
                    <a:pt x="48310" y="1054"/>
                  </a:moveTo>
                  <a:lnTo>
                    <a:pt x="47205" y="0"/>
                  </a:lnTo>
                  <a:lnTo>
                    <a:pt x="44500" y="0"/>
                  </a:lnTo>
                  <a:lnTo>
                    <a:pt x="43395" y="1054"/>
                  </a:lnTo>
                  <a:lnTo>
                    <a:pt x="43395" y="3670"/>
                  </a:lnTo>
                  <a:lnTo>
                    <a:pt x="44500" y="4724"/>
                  </a:lnTo>
                  <a:lnTo>
                    <a:pt x="47205" y="4724"/>
                  </a:lnTo>
                  <a:lnTo>
                    <a:pt x="48310" y="3670"/>
                  </a:lnTo>
                  <a:lnTo>
                    <a:pt x="48310" y="2362"/>
                  </a:lnTo>
                  <a:lnTo>
                    <a:pt x="48310" y="1054"/>
                  </a:lnTo>
                  <a:close/>
                </a:path>
                <a:path w="266065" h="35559">
                  <a:moveTo>
                    <a:pt x="57746" y="17297"/>
                  </a:moveTo>
                  <a:lnTo>
                    <a:pt x="56642" y="16243"/>
                  </a:lnTo>
                  <a:lnTo>
                    <a:pt x="53936" y="16243"/>
                  </a:lnTo>
                  <a:lnTo>
                    <a:pt x="52832" y="17297"/>
                  </a:lnTo>
                  <a:lnTo>
                    <a:pt x="52832" y="19913"/>
                  </a:lnTo>
                  <a:lnTo>
                    <a:pt x="53936" y="20967"/>
                  </a:lnTo>
                  <a:lnTo>
                    <a:pt x="56642" y="20967"/>
                  </a:lnTo>
                  <a:lnTo>
                    <a:pt x="57746" y="19913"/>
                  </a:lnTo>
                  <a:lnTo>
                    <a:pt x="57746" y="18605"/>
                  </a:lnTo>
                  <a:lnTo>
                    <a:pt x="57746" y="17297"/>
                  </a:lnTo>
                  <a:close/>
                </a:path>
                <a:path w="266065" h="35559">
                  <a:moveTo>
                    <a:pt x="178701" y="31737"/>
                  </a:moveTo>
                  <a:lnTo>
                    <a:pt x="177596" y="30683"/>
                  </a:lnTo>
                  <a:lnTo>
                    <a:pt x="174891" y="30683"/>
                  </a:lnTo>
                  <a:lnTo>
                    <a:pt x="173786" y="31737"/>
                  </a:lnTo>
                  <a:lnTo>
                    <a:pt x="173786" y="34353"/>
                  </a:lnTo>
                  <a:lnTo>
                    <a:pt x="174891" y="35407"/>
                  </a:lnTo>
                  <a:lnTo>
                    <a:pt x="177596" y="35407"/>
                  </a:lnTo>
                  <a:lnTo>
                    <a:pt x="178701" y="34353"/>
                  </a:lnTo>
                  <a:lnTo>
                    <a:pt x="178701" y="33045"/>
                  </a:lnTo>
                  <a:lnTo>
                    <a:pt x="178701" y="31737"/>
                  </a:lnTo>
                  <a:close/>
                </a:path>
                <a:path w="266065" h="35559">
                  <a:moveTo>
                    <a:pt x="178701" y="15494"/>
                  </a:moveTo>
                  <a:lnTo>
                    <a:pt x="177596" y="14439"/>
                  </a:lnTo>
                  <a:lnTo>
                    <a:pt x="174891" y="14439"/>
                  </a:lnTo>
                  <a:lnTo>
                    <a:pt x="173786" y="15494"/>
                  </a:lnTo>
                  <a:lnTo>
                    <a:pt x="173786" y="18110"/>
                  </a:lnTo>
                  <a:lnTo>
                    <a:pt x="174891" y="19164"/>
                  </a:lnTo>
                  <a:lnTo>
                    <a:pt x="177596" y="19164"/>
                  </a:lnTo>
                  <a:lnTo>
                    <a:pt x="178701" y="18110"/>
                  </a:lnTo>
                  <a:lnTo>
                    <a:pt x="178701" y="16802"/>
                  </a:lnTo>
                  <a:lnTo>
                    <a:pt x="178701" y="15494"/>
                  </a:lnTo>
                  <a:close/>
                </a:path>
                <a:path w="266065" h="35559">
                  <a:moveTo>
                    <a:pt x="184327" y="23609"/>
                  </a:moveTo>
                  <a:lnTo>
                    <a:pt x="183222" y="22555"/>
                  </a:lnTo>
                  <a:lnTo>
                    <a:pt x="180517" y="22555"/>
                  </a:lnTo>
                  <a:lnTo>
                    <a:pt x="179412" y="23609"/>
                  </a:lnTo>
                  <a:lnTo>
                    <a:pt x="179412" y="26225"/>
                  </a:lnTo>
                  <a:lnTo>
                    <a:pt x="180517" y="27279"/>
                  </a:lnTo>
                  <a:lnTo>
                    <a:pt x="183222" y="27279"/>
                  </a:lnTo>
                  <a:lnTo>
                    <a:pt x="184327" y="26225"/>
                  </a:lnTo>
                  <a:lnTo>
                    <a:pt x="184327" y="24917"/>
                  </a:lnTo>
                  <a:lnTo>
                    <a:pt x="184327" y="23609"/>
                  </a:lnTo>
                  <a:close/>
                </a:path>
                <a:path w="266065" h="35559">
                  <a:moveTo>
                    <a:pt x="189953" y="31737"/>
                  </a:moveTo>
                  <a:lnTo>
                    <a:pt x="188849" y="30683"/>
                  </a:lnTo>
                  <a:lnTo>
                    <a:pt x="187045" y="30683"/>
                  </a:lnTo>
                  <a:lnTo>
                    <a:pt x="186143" y="30683"/>
                  </a:lnTo>
                  <a:lnTo>
                    <a:pt x="184340" y="30683"/>
                  </a:lnTo>
                  <a:lnTo>
                    <a:pt x="183235" y="31737"/>
                  </a:lnTo>
                  <a:lnTo>
                    <a:pt x="183235" y="34353"/>
                  </a:lnTo>
                  <a:lnTo>
                    <a:pt x="184340" y="35407"/>
                  </a:lnTo>
                  <a:lnTo>
                    <a:pt x="186143" y="35407"/>
                  </a:lnTo>
                  <a:lnTo>
                    <a:pt x="187045" y="35407"/>
                  </a:lnTo>
                  <a:lnTo>
                    <a:pt x="188849" y="35407"/>
                  </a:lnTo>
                  <a:lnTo>
                    <a:pt x="189953" y="34353"/>
                  </a:lnTo>
                  <a:lnTo>
                    <a:pt x="189953" y="33045"/>
                  </a:lnTo>
                  <a:lnTo>
                    <a:pt x="189953" y="31737"/>
                  </a:lnTo>
                  <a:close/>
                </a:path>
                <a:path w="266065" h="35559">
                  <a:moveTo>
                    <a:pt x="189953" y="15494"/>
                  </a:moveTo>
                  <a:lnTo>
                    <a:pt x="188849" y="14439"/>
                  </a:lnTo>
                  <a:lnTo>
                    <a:pt x="187045" y="14439"/>
                  </a:lnTo>
                  <a:lnTo>
                    <a:pt x="186143" y="14439"/>
                  </a:lnTo>
                  <a:lnTo>
                    <a:pt x="184340" y="14439"/>
                  </a:lnTo>
                  <a:lnTo>
                    <a:pt x="183235" y="15494"/>
                  </a:lnTo>
                  <a:lnTo>
                    <a:pt x="183235" y="18110"/>
                  </a:lnTo>
                  <a:lnTo>
                    <a:pt x="184340" y="19164"/>
                  </a:lnTo>
                  <a:lnTo>
                    <a:pt x="186143" y="19164"/>
                  </a:lnTo>
                  <a:lnTo>
                    <a:pt x="187045" y="19164"/>
                  </a:lnTo>
                  <a:lnTo>
                    <a:pt x="188849" y="19164"/>
                  </a:lnTo>
                  <a:lnTo>
                    <a:pt x="189953" y="18110"/>
                  </a:lnTo>
                  <a:lnTo>
                    <a:pt x="189953" y="16802"/>
                  </a:lnTo>
                  <a:lnTo>
                    <a:pt x="189953" y="15494"/>
                  </a:lnTo>
                  <a:close/>
                </a:path>
                <a:path w="266065" h="35559">
                  <a:moveTo>
                    <a:pt x="193776" y="23609"/>
                  </a:moveTo>
                  <a:lnTo>
                    <a:pt x="192671" y="22555"/>
                  </a:lnTo>
                  <a:lnTo>
                    <a:pt x="189966" y="22555"/>
                  </a:lnTo>
                  <a:lnTo>
                    <a:pt x="188861" y="23609"/>
                  </a:lnTo>
                  <a:lnTo>
                    <a:pt x="188861" y="26225"/>
                  </a:lnTo>
                  <a:lnTo>
                    <a:pt x="189966" y="27279"/>
                  </a:lnTo>
                  <a:lnTo>
                    <a:pt x="192671" y="27279"/>
                  </a:lnTo>
                  <a:lnTo>
                    <a:pt x="193776" y="26225"/>
                  </a:lnTo>
                  <a:lnTo>
                    <a:pt x="193776" y="24917"/>
                  </a:lnTo>
                  <a:lnTo>
                    <a:pt x="193776" y="23609"/>
                  </a:lnTo>
                  <a:close/>
                </a:path>
                <a:path w="266065" h="35559">
                  <a:moveTo>
                    <a:pt x="199390" y="31737"/>
                  </a:moveTo>
                  <a:lnTo>
                    <a:pt x="198285" y="30683"/>
                  </a:lnTo>
                  <a:lnTo>
                    <a:pt x="196481" y="30683"/>
                  </a:lnTo>
                  <a:lnTo>
                    <a:pt x="195580" y="30683"/>
                  </a:lnTo>
                  <a:lnTo>
                    <a:pt x="193776" y="30683"/>
                  </a:lnTo>
                  <a:lnTo>
                    <a:pt x="192671" y="31737"/>
                  </a:lnTo>
                  <a:lnTo>
                    <a:pt x="192671" y="34353"/>
                  </a:lnTo>
                  <a:lnTo>
                    <a:pt x="193776" y="35407"/>
                  </a:lnTo>
                  <a:lnTo>
                    <a:pt x="195580" y="35407"/>
                  </a:lnTo>
                  <a:lnTo>
                    <a:pt x="196481" y="35407"/>
                  </a:lnTo>
                  <a:lnTo>
                    <a:pt x="198285" y="35407"/>
                  </a:lnTo>
                  <a:lnTo>
                    <a:pt x="199390" y="34353"/>
                  </a:lnTo>
                  <a:lnTo>
                    <a:pt x="199390" y="33045"/>
                  </a:lnTo>
                  <a:lnTo>
                    <a:pt x="199390" y="31737"/>
                  </a:lnTo>
                  <a:close/>
                </a:path>
                <a:path w="266065" h="35559">
                  <a:moveTo>
                    <a:pt x="199390" y="15494"/>
                  </a:moveTo>
                  <a:lnTo>
                    <a:pt x="198285" y="14439"/>
                  </a:lnTo>
                  <a:lnTo>
                    <a:pt x="196481" y="14439"/>
                  </a:lnTo>
                  <a:lnTo>
                    <a:pt x="195580" y="14439"/>
                  </a:lnTo>
                  <a:lnTo>
                    <a:pt x="193776" y="14439"/>
                  </a:lnTo>
                  <a:lnTo>
                    <a:pt x="192671" y="15494"/>
                  </a:lnTo>
                  <a:lnTo>
                    <a:pt x="192671" y="18110"/>
                  </a:lnTo>
                  <a:lnTo>
                    <a:pt x="193776" y="19164"/>
                  </a:lnTo>
                  <a:lnTo>
                    <a:pt x="195580" y="19164"/>
                  </a:lnTo>
                  <a:lnTo>
                    <a:pt x="196481" y="19164"/>
                  </a:lnTo>
                  <a:lnTo>
                    <a:pt x="198285" y="19164"/>
                  </a:lnTo>
                  <a:lnTo>
                    <a:pt x="199390" y="18110"/>
                  </a:lnTo>
                  <a:lnTo>
                    <a:pt x="199390" y="16802"/>
                  </a:lnTo>
                  <a:lnTo>
                    <a:pt x="199390" y="15494"/>
                  </a:lnTo>
                  <a:close/>
                </a:path>
                <a:path w="266065" h="35559">
                  <a:moveTo>
                    <a:pt x="203212" y="23609"/>
                  </a:moveTo>
                  <a:lnTo>
                    <a:pt x="202107" y="22555"/>
                  </a:lnTo>
                  <a:lnTo>
                    <a:pt x="199402" y="22555"/>
                  </a:lnTo>
                  <a:lnTo>
                    <a:pt x="198297" y="23609"/>
                  </a:lnTo>
                  <a:lnTo>
                    <a:pt x="198297" y="26225"/>
                  </a:lnTo>
                  <a:lnTo>
                    <a:pt x="199402" y="27279"/>
                  </a:lnTo>
                  <a:lnTo>
                    <a:pt x="202107" y="27279"/>
                  </a:lnTo>
                  <a:lnTo>
                    <a:pt x="203212" y="26225"/>
                  </a:lnTo>
                  <a:lnTo>
                    <a:pt x="203212" y="24917"/>
                  </a:lnTo>
                  <a:lnTo>
                    <a:pt x="203212" y="23609"/>
                  </a:lnTo>
                  <a:close/>
                </a:path>
                <a:path w="266065" h="35559">
                  <a:moveTo>
                    <a:pt x="208838" y="31737"/>
                  </a:moveTo>
                  <a:lnTo>
                    <a:pt x="207733" y="30683"/>
                  </a:lnTo>
                  <a:lnTo>
                    <a:pt x="205930" y="30683"/>
                  </a:lnTo>
                  <a:lnTo>
                    <a:pt x="205028" y="30683"/>
                  </a:lnTo>
                  <a:lnTo>
                    <a:pt x="203225" y="30683"/>
                  </a:lnTo>
                  <a:lnTo>
                    <a:pt x="202120" y="31737"/>
                  </a:lnTo>
                  <a:lnTo>
                    <a:pt x="202120" y="34353"/>
                  </a:lnTo>
                  <a:lnTo>
                    <a:pt x="203225" y="35407"/>
                  </a:lnTo>
                  <a:lnTo>
                    <a:pt x="205028" y="35407"/>
                  </a:lnTo>
                  <a:lnTo>
                    <a:pt x="205930" y="35407"/>
                  </a:lnTo>
                  <a:lnTo>
                    <a:pt x="207733" y="35407"/>
                  </a:lnTo>
                  <a:lnTo>
                    <a:pt x="208838" y="34353"/>
                  </a:lnTo>
                  <a:lnTo>
                    <a:pt x="208838" y="33045"/>
                  </a:lnTo>
                  <a:lnTo>
                    <a:pt x="208838" y="31737"/>
                  </a:lnTo>
                  <a:close/>
                </a:path>
                <a:path w="266065" h="35559">
                  <a:moveTo>
                    <a:pt x="208838" y="15494"/>
                  </a:moveTo>
                  <a:lnTo>
                    <a:pt x="207733" y="14439"/>
                  </a:lnTo>
                  <a:lnTo>
                    <a:pt x="205930" y="14439"/>
                  </a:lnTo>
                  <a:lnTo>
                    <a:pt x="205028" y="14439"/>
                  </a:lnTo>
                  <a:lnTo>
                    <a:pt x="203225" y="14439"/>
                  </a:lnTo>
                  <a:lnTo>
                    <a:pt x="202120" y="15494"/>
                  </a:lnTo>
                  <a:lnTo>
                    <a:pt x="202120" y="18110"/>
                  </a:lnTo>
                  <a:lnTo>
                    <a:pt x="203225" y="19164"/>
                  </a:lnTo>
                  <a:lnTo>
                    <a:pt x="205028" y="19164"/>
                  </a:lnTo>
                  <a:lnTo>
                    <a:pt x="205930" y="19164"/>
                  </a:lnTo>
                  <a:lnTo>
                    <a:pt x="207733" y="19164"/>
                  </a:lnTo>
                  <a:lnTo>
                    <a:pt x="208838" y="18110"/>
                  </a:lnTo>
                  <a:lnTo>
                    <a:pt x="208838" y="16802"/>
                  </a:lnTo>
                  <a:lnTo>
                    <a:pt x="208838" y="15494"/>
                  </a:lnTo>
                  <a:close/>
                </a:path>
                <a:path w="266065" h="35559">
                  <a:moveTo>
                    <a:pt x="212661" y="23609"/>
                  </a:moveTo>
                  <a:lnTo>
                    <a:pt x="211556" y="22555"/>
                  </a:lnTo>
                  <a:lnTo>
                    <a:pt x="208851" y="22555"/>
                  </a:lnTo>
                  <a:lnTo>
                    <a:pt x="207746" y="23609"/>
                  </a:lnTo>
                  <a:lnTo>
                    <a:pt x="207746" y="26225"/>
                  </a:lnTo>
                  <a:lnTo>
                    <a:pt x="208851" y="27279"/>
                  </a:lnTo>
                  <a:lnTo>
                    <a:pt x="211556" y="27279"/>
                  </a:lnTo>
                  <a:lnTo>
                    <a:pt x="212661" y="26225"/>
                  </a:lnTo>
                  <a:lnTo>
                    <a:pt x="212661" y="24917"/>
                  </a:lnTo>
                  <a:lnTo>
                    <a:pt x="212661" y="23609"/>
                  </a:lnTo>
                  <a:close/>
                </a:path>
                <a:path w="266065" h="35559">
                  <a:moveTo>
                    <a:pt x="218287" y="31737"/>
                  </a:moveTo>
                  <a:lnTo>
                    <a:pt x="217182" y="30683"/>
                  </a:lnTo>
                  <a:lnTo>
                    <a:pt x="215379" y="30683"/>
                  </a:lnTo>
                  <a:lnTo>
                    <a:pt x="214477" y="30683"/>
                  </a:lnTo>
                  <a:lnTo>
                    <a:pt x="212674" y="30683"/>
                  </a:lnTo>
                  <a:lnTo>
                    <a:pt x="211569" y="31737"/>
                  </a:lnTo>
                  <a:lnTo>
                    <a:pt x="211569" y="34353"/>
                  </a:lnTo>
                  <a:lnTo>
                    <a:pt x="212674" y="35407"/>
                  </a:lnTo>
                  <a:lnTo>
                    <a:pt x="214477" y="35407"/>
                  </a:lnTo>
                  <a:lnTo>
                    <a:pt x="215379" y="35407"/>
                  </a:lnTo>
                  <a:lnTo>
                    <a:pt x="217182" y="35407"/>
                  </a:lnTo>
                  <a:lnTo>
                    <a:pt x="218287" y="34353"/>
                  </a:lnTo>
                  <a:lnTo>
                    <a:pt x="218287" y="33045"/>
                  </a:lnTo>
                  <a:lnTo>
                    <a:pt x="218287" y="31737"/>
                  </a:lnTo>
                  <a:close/>
                </a:path>
                <a:path w="266065" h="35559">
                  <a:moveTo>
                    <a:pt x="218287" y="15494"/>
                  </a:moveTo>
                  <a:lnTo>
                    <a:pt x="217182" y="14439"/>
                  </a:lnTo>
                  <a:lnTo>
                    <a:pt x="215379" y="14439"/>
                  </a:lnTo>
                  <a:lnTo>
                    <a:pt x="214477" y="14439"/>
                  </a:lnTo>
                  <a:lnTo>
                    <a:pt x="212674" y="14439"/>
                  </a:lnTo>
                  <a:lnTo>
                    <a:pt x="211569" y="15494"/>
                  </a:lnTo>
                  <a:lnTo>
                    <a:pt x="211569" y="18110"/>
                  </a:lnTo>
                  <a:lnTo>
                    <a:pt x="212674" y="19164"/>
                  </a:lnTo>
                  <a:lnTo>
                    <a:pt x="214477" y="19164"/>
                  </a:lnTo>
                  <a:lnTo>
                    <a:pt x="215379" y="19164"/>
                  </a:lnTo>
                  <a:lnTo>
                    <a:pt x="217182" y="19164"/>
                  </a:lnTo>
                  <a:lnTo>
                    <a:pt x="218287" y="18110"/>
                  </a:lnTo>
                  <a:lnTo>
                    <a:pt x="218287" y="16802"/>
                  </a:lnTo>
                  <a:lnTo>
                    <a:pt x="218287" y="15494"/>
                  </a:lnTo>
                  <a:close/>
                </a:path>
                <a:path w="266065" h="35559">
                  <a:moveTo>
                    <a:pt x="222097" y="23609"/>
                  </a:moveTo>
                  <a:lnTo>
                    <a:pt x="220992" y="22555"/>
                  </a:lnTo>
                  <a:lnTo>
                    <a:pt x="218287" y="22555"/>
                  </a:lnTo>
                  <a:lnTo>
                    <a:pt x="217182" y="23609"/>
                  </a:lnTo>
                  <a:lnTo>
                    <a:pt x="217182" y="26225"/>
                  </a:lnTo>
                  <a:lnTo>
                    <a:pt x="218287" y="27279"/>
                  </a:lnTo>
                  <a:lnTo>
                    <a:pt x="220992" y="27279"/>
                  </a:lnTo>
                  <a:lnTo>
                    <a:pt x="222097" y="26225"/>
                  </a:lnTo>
                  <a:lnTo>
                    <a:pt x="222097" y="24917"/>
                  </a:lnTo>
                  <a:lnTo>
                    <a:pt x="222097" y="23609"/>
                  </a:lnTo>
                  <a:close/>
                </a:path>
                <a:path w="266065" h="35559">
                  <a:moveTo>
                    <a:pt x="227723" y="31737"/>
                  </a:moveTo>
                  <a:lnTo>
                    <a:pt x="226618" y="30683"/>
                  </a:lnTo>
                  <a:lnTo>
                    <a:pt x="224815" y="30683"/>
                  </a:lnTo>
                  <a:lnTo>
                    <a:pt x="223913" y="30683"/>
                  </a:lnTo>
                  <a:lnTo>
                    <a:pt x="222110" y="30683"/>
                  </a:lnTo>
                  <a:lnTo>
                    <a:pt x="221005" y="31737"/>
                  </a:lnTo>
                  <a:lnTo>
                    <a:pt x="221005" y="34353"/>
                  </a:lnTo>
                  <a:lnTo>
                    <a:pt x="222110" y="35407"/>
                  </a:lnTo>
                  <a:lnTo>
                    <a:pt x="223913" y="35407"/>
                  </a:lnTo>
                  <a:lnTo>
                    <a:pt x="224815" y="35407"/>
                  </a:lnTo>
                  <a:lnTo>
                    <a:pt x="226618" y="35407"/>
                  </a:lnTo>
                  <a:lnTo>
                    <a:pt x="227723" y="34353"/>
                  </a:lnTo>
                  <a:lnTo>
                    <a:pt x="227723" y="33045"/>
                  </a:lnTo>
                  <a:lnTo>
                    <a:pt x="227723" y="31737"/>
                  </a:lnTo>
                  <a:close/>
                </a:path>
                <a:path w="266065" h="35559">
                  <a:moveTo>
                    <a:pt x="227723" y="15494"/>
                  </a:moveTo>
                  <a:lnTo>
                    <a:pt x="226618" y="14439"/>
                  </a:lnTo>
                  <a:lnTo>
                    <a:pt x="224815" y="14439"/>
                  </a:lnTo>
                  <a:lnTo>
                    <a:pt x="223913" y="14439"/>
                  </a:lnTo>
                  <a:lnTo>
                    <a:pt x="222110" y="14439"/>
                  </a:lnTo>
                  <a:lnTo>
                    <a:pt x="221005" y="15494"/>
                  </a:lnTo>
                  <a:lnTo>
                    <a:pt x="221005" y="18110"/>
                  </a:lnTo>
                  <a:lnTo>
                    <a:pt x="222110" y="19164"/>
                  </a:lnTo>
                  <a:lnTo>
                    <a:pt x="223913" y="19164"/>
                  </a:lnTo>
                  <a:lnTo>
                    <a:pt x="224815" y="19164"/>
                  </a:lnTo>
                  <a:lnTo>
                    <a:pt x="226618" y="19164"/>
                  </a:lnTo>
                  <a:lnTo>
                    <a:pt x="227723" y="18110"/>
                  </a:lnTo>
                  <a:lnTo>
                    <a:pt x="227723" y="16802"/>
                  </a:lnTo>
                  <a:lnTo>
                    <a:pt x="227723" y="15494"/>
                  </a:lnTo>
                  <a:close/>
                </a:path>
                <a:path w="266065" h="35559">
                  <a:moveTo>
                    <a:pt x="231546" y="23609"/>
                  </a:moveTo>
                  <a:lnTo>
                    <a:pt x="230441" y="22555"/>
                  </a:lnTo>
                  <a:lnTo>
                    <a:pt x="227736" y="22555"/>
                  </a:lnTo>
                  <a:lnTo>
                    <a:pt x="226631" y="23609"/>
                  </a:lnTo>
                  <a:lnTo>
                    <a:pt x="226631" y="26225"/>
                  </a:lnTo>
                  <a:lnTo>
                    <a:pt x="227736" y="27279"/>
                  </a:lnTo>
                  <a:lnTo>
                    <a:pt x="230441" y="27279"/>
                  </a:lnTo>
                  <a:lnTo>
                    <a:pt x="231546" y="26225"/>
                  </a:lnTo>
                  <a:lnTo>
                    <a:pt x="231546" y="24917"/>
                  </a:lnTo>
                  <a:lnTo>
                    <a:pt x="231546" y="23609"/>
                  </a:lnTo>
                  <a:close/>
                </a:path>
                <a:path w="266065" h="35559">
                  <a:moveTo>
                    <a:pt x="237172" y="31737"/>
                  </a:moveTo>
                  <a:lnTo>
                    <a:pt x="236067" y="30683"/>
                  </a:lnTo>
                  <a:lnTo>
                    <a:pt x="234264" y="30683"/>
                  </a:lnTo>
                  <a:lnTo>
                    <a:pt x="233362" y="30683"/>
                  </a:lnTo>
                  <a:lnTo>
                    <a:pt x="231559" y="30683"/>
                  </a:lnTo>
                  <a:lnTo>
                    <a:pt x="230454" y="31737"/>
                  </a:lnTo>
                  <a:lnTo>
                    <a:pt x="230454" y="34353"/>
                  </a:lnTo>
                  <a:lnTo>
                    <a:pt x="231559" y="35407"/>
                  </a:lnTo>
                  <a:lnTo>
                    <a:pt x="233362" y="35407"/>
                  </a:lnTo>
                  <a:lnTo>
                    <a:pt x="234264" y="35407"/>
                  </a:lnTo>
                  <a:lnTo>
                    <a:pt x="236067" y="35407"/>
                  </a:lnTo>
                  <a:lnTo>
                    <a:pt x="237172" y="34353"/>
                  </a:lnTo>
                  <a:lnTo>
                    <a:pt x="237172" y="33045"/>
                  </a:lnTo>
                  <a:lnTo>
                    <a:pt x="237172" y="31737"/>
                  </a:lnTo>
                  <a:close/>
                </a:path>
                <a:path w="266065" h="35559">
                  <a:moveTo>
                    <a:pt x="237172" y="15494"/>
                  </a:moveTo>
                  <a:lnTo>
                    <a:pt x="236067" y="14439"/>
                  </a:lnTo>
                  <a:lnTo>
                    <a:pt x="234264" y="14439"/>
                  </a:lnTo>
                  <a:lnTo>
                    <a:pt x="233362" y="14439"/>
                  </a:lnTo>
                  <a:lnTo>
                    <a:pt x="231559" y="14439"/>
                  </a:lnTo>
                  <a:lnTo>
                    <a:pt x="230454" y="15494"/>
                  </a:lnTo>
                  <a:lnTo>
                    <a:pt x="230454" y="18110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264" y="19164"/>
                  </a:lnTo>
                  <a:lnTo>
                    <a:pt x="236067" y="19164"/>
                  </a:lnTo>
                  <a:lnTo>
                    <a:pt x="237172" y="18110"/>
                  </a:lnTo>
                  <a:lnTo>
                    <a:pt x="237172" y="16802"/>
                  </a:lnTo>
                  <a:lnTo>
                    <a:pt x="237172" y="15494"/>
                  </a:lnTo>
                  <a:close/>
                </a:path>
                <a:path w="266065" h="35559">
                  <a:moveTo>
                    <a:pt x="240982" y="23609"/>
                  </a:moveTo>
                  <a:lnTo>
                    <a:pt x="239877" y="22555"/>
                  </a:lnTo>
                  <a:lnTo>
                    <a:pt x="237172" y="22555"/>
                  </a:lnTo>
                  <a:lnTo>
                    <a:pt x="236067" y="23609"/>
                  </a:lnTo>
                  <a:lnTo>
                    <a:pt x="236067" y="26225"/>
                  </a:lnTo>
                  <a:lnTo>
                    <a:pt x="237172" y="27279"/>
                  </a:lnTo>
                  <a:lnTo>
                    <a:pt x="239877" y="27279"/>
                  </a:lnTo>
                  <a:lnTo>
                    <a:pt x="240982" y="26225"/>
                  </a:lnTo>
                  <a:lnTo>
                    <a:pt x="240982" y="24917"/>
                  </a:lnTo>
                  <a:lnTo>
                    <a:pt x="240982" y="23609"/>
                  </a:lnTo>
                  <a:close/>
                </a:path>
                <a:path w="266065" h="35559">
                  <a:moveTo>
                    <a:pt x="246608" y="31737"/>
                  </a:moveTo>
                  <a:lnTo>
                    <a:pt x="245503" y="30683"/>
                  </a:lnTo>
                  <a:lnTo>
                    <a:pt x="243700" y="30683"/>
                  </a:lnTo>
                  <a:lnTo>
                    <a:pt x="242798" y="30683"/>
                  </a:lnTo>
                  <a:lnTo>
                    <a:pt x="240995" y="30683"/>
                  </a:lnTo>
                  <a:lnTo>
                    <a:pt x="239890" y="31737"/>
                  </a:lnTo>
                  <a:lnTo>
                    <a:pt x="239890" y="34353"/>
                  </a:lnTo>
                  <a:lnTo>
                    <a:pt x="240995" y="35407"/>
                  </a:lnTo>
                  <a:lnTo>
                    <a:pt x="242798" y="35407"/>
                  </a:lnTo>
                  <a:lnTo>
                    <a:pt x="243700" y="35407"/>
                  </a:lnTo>
                  <a:lnTo>
                    <a:pt x="245503" y="35407"/>
                  </a:lnTo>
                  <a:lnTo>
                    <a:pt x="246608" y="34353"/>
                  </a:lnTo>
                  <a:lnTo>
                    <a:pt x="246608" y="33045"/>
                  </a:lnTo>
                  <a:lnTo>
                    <a:pt x="246608" y="31737"/>
                  </a:lnTo>
                  <a:close/>
                </a:path>
                <a:path w="266065" h="35559">
                  <a:moveTo>
                    <a:pt x="246608" y="15494"/>
                  </a:moveTo>
                  <a:lnTo>
                    <a:pt x="245503" y="14439"/>
                  </a:lnTo>
                  <a:lnTo>
                    <a:pt x="243700" y="14439"/>
                  </a:lnTo>
                  <a:lnTo>
                    <a:pt x="242798" y="14439"/>
                  </a:lnTo>
                  <a:lnTo>
                    <a:pt x="240995" y="14439"/>
                  </a:lnTo>
                  <a:lnTo>
                    <a:pt x="239890" y="15494"/>
                  </a:lnTo>
                  <a:lnTo>
                    <a:pt x="239890" y="18110"/>
                  </a:lnTo>
                  <a:lnTo>
                    <a:pt x="240995" y="19164"/>
                  </a:lnTo>
                  <a:lnTo>
                    <a:pt x="242798" y="19164"/>
                  </a:lnTo>
                  <a:lnTo>
                    <a:pt x="243700" y="19164"/>
                  </a:lnTo>
                  <a:lnTo>
                    <a:pt x="245503" y="19164"/>
                  </a:lnTo>
                  <a:lnTo>
                    <a:pt x="246608" y="18110"/>
                  </a:lnTo>
                  <a:lnTo>
                    <a:pt x="246608" y="16802"/>
                  </a:lnTo>
                  <a:lnTo>
                    <a:pt x="246608" y="15494"/>
                  </a:lnTo>
                  <a:close/>
                </a:path>
                <a:path w="266065" h="35559">
                  <a:moveTo>
                    <a:pt x="250431" y="23609"/>
                  </a:moveTo>
                  <a:lnTo>
                    <a:pt x="249326" y="22555"/>
                  </a:lnTo>
                  <a:lnTo>
                    <a:pt x="246621" y="22555"/>
                  </a:lnTo>
                  <a:lnTo>
                    <a:pt x="245516" y="23609"/>
                  </a:lnTo>
                  <a:lnTo>
                    <a:pt x="245516" y="26225"/>
                  </a:lnTo>
                  <a:lnTo>
                    <a:pt x="246621" y="27279"/>
                  </a:lnTo>
                  <a:lnTo>
                    <a:pt x="249326" y="27279"/>
                  </a:lnTo>
                  <a:lnTo>
                    <a:pt x="250431" y="26225"/>
                  </a:lnTo>
                  <a:lnTo>
                    <a:pt x="250431" y="24917"/>
                  </a:lnTo>
                  <a:lnTo>
                    <a:pt x="250431" y="23609"/>
                  </a:lnTo>
                  <a:close/>
                </a:path>
                <a:path w="266065" h="35559">
                  <a:moveTo>
                    <a:pt x="256057" y="31737"/>
                  </a:moveTo>
                  <a:lnTo>
                    <a:pt x="254952" y="30683"/>
                  </a:lnTo>
                  <a:lnTo>
                    <a:pt x="253149" y="30683"/>
                  </a:lnTo>
                  <a:lnTo>
                    <a:pt x="252247" y="30683"/>
                  </a:lnTo>
                  <a:lnTo>
                    <a:pt x="250444" y="30683"/>
                  </a:lnTo>
                  <a:lnTo>
                    <a:pt x="249339" y="31737"/>
                  </a:lnTo>
                  <a:lnTo>
                    <a:pt x="249339" y="34353"/>
                  </a:lnTo>
                  <a:lnTo>
                    <a:pt x="250444" y="35407"/>
                  </a:lnTo>
                  <a:lnTo>
                    <a:pt x="252247" y="35407"/>
                  </a:lnTo>
                  <a:lnTo>
                    <a:pt x="253149" y="35407"/>
                  </a:lnTo>
                  <a:lnTo>
                    <a:pt x="254952" y="35407"/>
                  </a:lnTo>
                  <a:lnTo>
                    <a:pt x="256057" y="34353"/>
                  </a:lnTo>
                  <a:lnTo>
                    <a:pt x="256057" y="33045"/>
                  </a:lnTo>
                  <a:lnTo>
                    <a:pt x="256057" y="31737"/>
                  </a:lnTo>
                  <a:close/>
                </a:path>
                <a:path w="266065" h="35559">
                  <a:moveTo>
                    <a:pt x="256057" y="15494"/>
                  </a:moveTo>
                  <a:lnTo>
                    <a:pt x="254952" y="14439"/>
                  </a:lnTo>
                  <a:lnTo>
                    <a:pt x="253149" y="14439"/>
                  </a:lnTo>
                  <a:lnTo>
                    <a:pt x="252247" y="14439"/>
                  </a:lnTo>
                  <a:lnTo>
                    <a:pt x="250444" y="14439"/>
                  </a:lnTo>
                  <a:lnTo>
                    <a:pt x="249339" y="15494"/>
                  </a:lnTo>
                  <a:lnTo>
                    <a:pt x="249339" y="18110"/>
                  </a:lnTo>
                  <a:lnTo>
                    <a:pt x="250444" y="19164"/>
                  </a:lnTo>
                  <a:lnTo>
                    <a:pt x="252247" y="19164"/>
                  </a:lnTo>
                  <a:lnTo>
                    <a:pt x="253149" y="19164"/>
                  </a:lnTo>
                  <a:lnTo>
                    <a:pt x="254952" y="19164"/>
                  </a:lnTo>
                  <a:lnTo>
                    <a:pt x="256057" y="18110"/>
                  </a:lnTo>
                  <a:lnTo>
                    <a:pt x="256057" y="16802"/>
                  </a:lnTo>
                  <a:lnTo>
                    <a:pt x="256057" y="15494"/>
                  </a:lnTo>
                  <a:close/>
                </a:path>
                <a:path w="266065" h="35559">
                  <a:moveTo>
                    <a:pt x="259880" y="23609"/>
                  </a:moveTo>
                  <a:lnTo>
                    <a:pt x="258775" y="22555"/>
                  </a:lnTo>
                  <a:lnTo>
                    <a:pt x="256070" y="22555"/>
                  </a:lnTo>
                  <a:lnTo>
                    <a:pt x="254965" y="23609"/>
                  </a:lnTo>
                  <a:lnTo>
                    <a:pt x="254965" y="26225"/>
                  </a:lnTo>
                  <a:lnTo>
                    <a:pt x="256070" y="27279"/>
                  </a:lnTo>
                  <a:lnTo>
                    <a:pt x="258775" y="27279"/>
                  </a:lnTo>
                  <a:lnTo>
                    <a:pt x="259880" y="26225"/>
                  </a:lnTo>
                  <a:lnTo>
                    <a:pt x="259880" y="24917"/>
                  </a:lnTo>
                  <a:lnTo>
                    <a:pt x="259880" y="23609"/>
                  </a:lnTo>
                  <a:close/>
                </a:path>
                <a:path w="266065" h="35559">
                  <a:moveTo>
                    <a:pt x="265493" y="31737"/>
                  </a:moveTo>
                  <a:lnTo>
                    <a:pt x="264388" y="30683"/>
                  </a:lnTo>
                  <a:lnTo>
                    <a:pt x="262585" y="30683"/>
                  </a:lnTo>
                  <a:lnTo>
                    <a:pt x="261683" y="30683"/>
                  </a:lnTo>
                  <a:lnTo>
                    <a:pt x="259880" y="30683"/>
                  </a:lnTo>
                  <a:lnTo>
                    <a:pt x="258775" y="31737"/>
                  </a:lnTo>
                  <a:lnTo>
                    <a:pt x="258775" y="34353"/>
                  </a:lnTo>
                  <a:lnTo>
                    <a:pt x="259880" y="35407"/>
                  </a:lnTo>
                  <a:lnTo>
                    <a:pt x="261683" y="35407"/>
                  </a:lnTo>
                  <a:lnTo>
                    <a:pt x="262585" y="35407"/>
                  </a:lnTo>
                  <a:lnTo>
                    <a:pt x="264388" y="35407"/>
                  </a:lnTo>
                  <a:lnTo>
                    <a:pt x="265493" y="34353"/>
                  </a:lnTo>
                  <a:lnTo>
                    <a:pt x="265493" y="33045"/>
                  </a:lnTo>
                  <a:lnTo>
                    <a:pt x="265493" y="31737"/>
                  </a:lnTo>
                  <a:close/>
                </a:path>
                <a:path w="266065" h="35559">
                  <a:moveTo>
                    <a:pt x="265493" y="15494"/>
                  </a:moveTo>
                  <a:lnTo>
                    <a:pt x="264388" y="14439"/>
                  </a:lnTo>
                  <a:lnTo>
                    <a:pt x="262585" y="14439"/>
                  </a:lnTo>
                  <a:lnTo>
                    <a:pt x="261683" y="14439"/>
                  </a:lnTo>
                  <a:lnTo>
                    <a:pt x="259880" y="14439"/>
                  </a:lnTo>
                  <a:lnTo>
                    <a:pt x="258775" y="15494"/>
                  </a:lnTo>
                  <a:lnTo>
                    <a:pt x="258775" y="18110"/>
                  </a:lnTo>
                  <a:lnTo>
                    <a:pt x="259880" y="19164"/>
                  </a:lnTo>
                  <a:lnTo>
                    <a:pt x="261683" y="19164"/>
                  </a:lnTo>
                  <a:lnTo>
                    <a:pt x="262585" y="19164"/>
                  </a:lnTo>
                  <a:lnTo>
                    <a:pt x="264388" y="19164"/>
                  </a:lnTo>
                  <a:lnTo>
                    <a:pt x="265493" y="18110"/>
                  </a:lnTo>
                  <a:lnTo>
                    <a:pt x="265493" y="16802"/>
                  </a:lnTo>
                  <a:lnTo>
                    <a:pt x="265493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588149" y="7105649"/>
              <a:ext cx="148590" cy="21590"/>
            </a:xfrm>
            <a:custGeom>
              <a:avLst/>
              <a:gdLst/>
              <a:ahLst/>
              <a:cxnLst/>
              <a:rect l="l" t="t" r="r" b="b"/>
              <a:pathLst>
                <a:path w="148590" h="21590">
                  <a:moveTo>
                    <a:pt x="4914" y="17297"/>
                  </a:moveTo>
                  <a:lnTo>
                    <a:pt x="3810" y="16243"/>
                  </a:lnTo>
                  <a:lnTo>
                    <a:pt x="1104" y="16243"/>
                  </a:lnTo>
                  <a:lnTo>
                    <a:pt x="0" y="17297"/>
                  </a:lnTo>
                  <a:lnTo>
                    <a:pt x="0" y="19913"/>
                  </a:lnTo>
                  <a:lnTo>
                    <a:pt x="1104" y="20967"/>
                  </a:lnTo>
                  <a:lnTo>
                    <a:pt x="3810" y="20967"/>
                  </a:lnTo>
                  <a:lnTo>
                    <a:pt x="4914" y="19913"/>
                  </a:lnTo>
                  <a:lnTo>
                    <a:pt x="4914" y="18605"/>
                  </a:lnTo>
                  <a:lnTo>
                    <a:pt x="4914" y="17297"/>
                  </a:lnTo>
                  <a:close/>
                </a:path>
                <a:path w="148590" h="21590">
                  <a:moveTo>
                    <a:pt x="4914" y="1054"/>
                  </a:moveTo>
                  <a:lnTo>
                    <a:pt x="3810" y="0"/>
                  </a:lnTo>
                  <a:lnTo>
                    <a:pt x="1104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04" y="4724"/>
                  </a:lnTo>
                  <a:lnTo>
                    <a:pt x="3810" y="4724"/>
                  </a:lnTo>
                  <a:lnTo>
                    <a:pt x="4914" y="3670"/>
                  </a:lnTo>
                  <a:lnTo>
                    <a:pt x="4914" y="2362"/>
                  </a:lnTo>
                  <a:lnTo>
                    <a:pt x="4914" y="1054"/>
                  </a:lnTo>
                  <a:close/>
                </a:path>
                <a:path w="148590" h="21590">
                  <a:moveTo>
                    <a:pt x="10541" y="9182"/>
                  </a:moveTo>
                  <a:lnTo>
                    <a:pt x="9436" y="8128"/>
                  </a:lnTo>
                  <a:lnTo>
                    <a:pt x="6731" y="8128"/>
                  </a:lnTo>
                  <a:lnTo>
                    <a:pt x="5626" y="9182"/>
                  </a:lnTo>
                  <a:lnTo>
                    <a:pt x="5626" y="11798"/>
                  </a:lnTo>
                  <a:lnTo>
                    <a:pt x="6731" y="12852"/>
                  </a:lnTo>
                  <a:lnTo>
                    <a:pt x="9436" y="12852"/>
                  </a:lnTo>
                  <a:lnTo>
                    <a:pt x="10541" y="11798"/>
                  </a:lnTo>
                  <a:lnTo>
                    <a:pt x="10541" y="10490"/>
                  </a:lnTo>
                  <a:lnTo>
                    <a:pt x="10541" y="9182"/>
                  </a:lnTo>
                  <a:close/>
                </a:path>
                <a:path w="148590" h="21590">
                  <a:moveTo>
                    <a:pt x="16154" y="17297"/>
                  </a:moveTo>
                  <a:lnTo>
                    <a:pt x="15049" y="16243"/>
                  </a:lnTo>
                  <a:lnTo>
                    <a:pt x="13246" y="16243"/>
                  </a:lnTo>
                  <a:lnTo>
                    <a:pt x="12344" y="16243"/>
                  </a:lnTo>
                  <a:lnTo>
                    <a:pt x="10541" y="16243"/>
                  </a:lnTo>
                  <a:lnTo>
                    <a:pt x="9436" y="17297"/>
                  </a:lnTo>
                  <a:lnTo>
                    <a:pt x="9436" y="19913"/>
                  </a:lnTo>
                  <a:lnTo>
                    <a:pt x="10541" y="20967"/>
                  </a:lnTo>
                  <a:lnTo>
                    <a:pt x="12344" y="20967"/>
                  </a:lnTo>
                  <a:lnTo>
                    <a:pt x="13246" y="20967"/>
                  </a:lnTo>
                  <a:lnTo>
                    <a:pt x="15049" y="20967"/>
                  </a:lnTo>
                  <a:lnTo>
                    <a:pt x="16154" y="19913"/>
                  </a:lnTo>
                  <a:lnTo>
                    <a:pt x="16154" y="18605"/>
                  </a:lnTo>
                  <a:lnTo>
                    <a:pt x="16154" y="17297"/>
                  </a:lnTo>
                  <a:close/>
                </a:path>
                <a:path w="148590" h="21590">
                  <a:moveTo>
                    <a:pt x="16154" y="1054"/>
                  </a:moveTo>
                  <a:lnTo>
                    <a:pt x="15049" y="0"/>
                  </a:lnTo>
                  <a:lnTo>
                    <a:pt x="13246" y="0"/>
                  </a:lnTo>
                  <a:lnTo>
                    <a:pt x="12344" y="0"/>
                  </a:lnTo>
                  <a:lnTo>
                    <a:pt x="10541" y="0"/>
                  </a:lnTo>
                  <a:lnTo>
                    <a:pt x="9436" y="1054"/>
                  </a:lnTo>
                  <a:lnTo>
                    <a:pt x="9436" y="3670"/>
                  </a:lnTo>
                  <a:lnTo>
                    <a:pt x="10541" y="4724"/>
                  </a:lnTo>
                  <a:lnTo>
                    <a:pt x="12344" y="4724"/>
                  </a:lnTo>
                  <a:lnTo>
                    <a:pt x="13246" y="4724"/>
                  </a:lnTo>
                  <a:lnTo>
                    <a:pt x="15049" y="4724"/>
                  </a:lnTo>
                  <a:lnTo>
                    <a:pt x="16154" y="3670"/>
                  </a:lnTo>
                  <a:lnTo>
                    <a:pt x="16154" y="2362"/>
                  </a:lnTo>
                  <a:lnTo>
                    <a:pt x="16154" y="1054"/>
                  </a:lnTo>
                  <a:close/>
                </a:path>
                <a:path w="148590" h="21590">
                  <a:moveTo>
                    <a:pt x="19977" y="9182"/>
                  </a:moveTo>
                  <a:lnTo>
                    <a:pt x="18872" y="8128"/>
                  </a:lnTo>
                  <a:lnTo>
                    <a:pt x="16167" y="8128"/>
                  </a:lnTo>
                  <a:lnTo>
                    <a:pt x="15062" y="9182"/>
                  </a:lnTo>
                  <a:lnTo>
                    <a:pt x="15062" y="11798"/>
                  </a:lnTo>
                  <a:lnTo>
                    <a:pt x="16167" y="12852"/>
                  </a:lnTo>
                  <a:lnTo>
                    <a:pt x="18872" y="12852"/>
                  </a:lnTo>
                  <a:lnTo>
                    <a:pt x="19977" y="11798"/>
                  </a:lnTo>
                  <a:lnTo>
                    <a:pt x="19977" y="10490"/>
                  </a:lnTo>
                  <a:lnTo>
                    <a:pt x="19977" y="9182"/>
                  </a:lnTo>
                  <a:close/>
                </a:path>
                <a:path w="148590" h="21590">
                  <a:moveTo>
                    <a:pt x="25603" y="17297"/>
                  </a:moveTo>
                  <a:lnTo>
                    <a:pt x="24498" y="16243"/>
                  </a:lnTo>
                  <a:lnTo>
                    <a:pt x="22694" y="16243"/>
                  </a:lnTo>
                  <a:lnTo>
                    <a:pt x="21793" y="16243"/>
                  </a:lnTo>
                  <a:lnTo>
                    <a:pt x="19989" y="16243"/>
                  </a:lnTo>
                  <a:lnTo>
                    <a:pt x="18884" y="17297"/>
                  </a:lnTo>
                  <a:lnTo>
                    <a:pt x="18884" y="19913"/>
                  </a:lnTo>
                  <a:lnTo>
                    <a:pt x="19989" y="20967"/>
                  </a:lnTo>
                  <a:lnTo>
                    <a:pt x="21793" y="20967"/>
                  </a:lnTo>
                  <a:lnTo>
                    <a:pt x="22694" y="20967"/>
                  </a:lnTo>
                  <a:lnTo>
                    <a:pt x="24498" y="20967"/>
                  </a:lnTo>
                  <a:lnTo>
                    <a:pt x="25603" y="19913"/>
                  </a:lnTo>
                  <a:lnTo>
                    <a:pt x="25603" y="18605"/>
                  </a:lnTo>
                  <a:lnTo>
                    <a:pt x="25603" y="17297"/>
                  </a:lnTo>
                  <a:close/>
                </a:path>
                <a:path w="148590" h="21590">
                  <a:moveTo>
                    <a:pt x="25603" y="1054"/>
                  </a:moveTo>
                  <a:lnTo>
                    <a:pt x="24498" y="0"/>
                  </a:lnTo>
                  <a:lnTo>
                    <a:pt x="22694" y="0"/>
                  </a:lnTo>
                  <a:lnTo>
                    <a:pt x="21793" y="0"/>
                  </a:lnTo>
                  <a:lnTo>
                    <a:pt x="19989" y="0"/>
                  </a:lnTo>
                  <a:lnTo>
                    <a:pt x="18884" y="1054"/>
                  </a:lnTo>
                  <a:lnTo>
                    <a:pt x="18884" y="3670"/>
                  </a:lnTo>
                  <a:lnTo>
                    <a:pt x="19989" y="4724"/>
                  </a:lnTo>
                  <a:lnTo>
                    <a:pt x="21793" y="4724"/>
                  </a:lnTo>
                  <a:lnTo>
                    <a:pt x="22694" y="4724"/>
                  </a:lnTo>
                  <a:lnTo>
                    <a:pt x="24498" y="4724"/>
                  </a:lnTo>
                  <a:lnTo>
                    <a:pt x="25603" y="3670"/>
                  </a:lnTo>
                  <a:lnTo>
                    <a:pt x="25603" y="2362"/>
                  </a:lnTo>
                  <a:lnTo>
                    <a:pt x="25603" y="1054"/>
                  </a:lnTo>
                  <a:close/>
                </a:path>
                <a:path w="148590" h="21590">
                  <a:moveTo>
                    <a:pt x="29425" y="9182"/>
                  </a:moveTo>
                  <a:lnTo>
                    <a:pt x="28321" y="8128"/>
                  </a:lnTo>
                  <a:lnTo>
                    <a:pt x="25615" y="8128"/>
                  </a:lnTo>
                  <a:lnTo>
                    <a:pt x="24511" y="9182"/>
                  </a:lnTo>
                  <a:lnTo>
                    <a:pt x="24511" y="11798"/>
                  </a:lnTo>
                  <a:lnTo>
                    <a:pt x="25615" y="12852"/>
                  </a:lnTo>
                  <a:lnTo>
                    <a:pt x="28321" y="12852"/>
                  </a:lnTo>
                  <a:lnTo>
                    <a:pt x="29425" y="11798"/>
                  </a:lnTo>
                  <a:lnTo>
                    <a:pt x="29425" y="10490"/>
                  </a:lnTo>
                  <a:lnTo>
                    <a:pt x="29425" y="9182"/>
                  </a:lnTo>
                  <a:close/>
                </a:path>
                <a:path w="148590" h="21590">
                  <a:moveTo>
                    <a:pt x="35039" y="17297"/>
                  </a:moveTo>
                  <a:lnTo>
                    <a:pt x="33934" y="16243"/>
                  </a:lnTo>
                  <a:lnTo>
                    <a:pt x="32131" y="16243"/>
                  </a:lnTo>
                  <a:lnTo>
                    <a:pt x="31229" y="16243"/>
                  </a:lnTo>
                  <a:lnTo>
                    <a:pt x="29425" y="16243"/>
                  </a:lnTo>
                  <a:lnTo>
                    <a:pt x="28321" y="17297"/>
                  </a:lnTo>
                  <a:lnTo>
                    <a:pt x="28321" y="19913"/>
                  </a:lnTo>
                  <a:lnTo>
                    <a:pt x="29425" y="20967"/>
                  </a:lnTo>
                  <a:lnTo>
                    <a:pt x="31229" y="20967"/>
                  </a:lnTo>
                  <a:lnTo>
                    <a:pt x="32131" y="20967"/>
                  </a:lnTo>
                  <a:lnTo>
                    <a:pt x="33934" y="20967"/>
                  </a:lnTo>
                  <a:lnTo>
                    <a:pt x="35039" y="19913"/>
                  </a:lnTo>
                  <a:lnTo>
                    <a:pt x="35039" y="18605"/>
                  </a:lnTo>
                  <a:lnTo>
                    <a:pt x="35039" y="17297"/>
                  </a:lnTo>
                  <a:close/>
                </a:path>
                <a:path w="148590" h="21590">
                  <a:moveTo>
                    <a:pt x="35039" y="1054"/>
                  </a:moveTo>
                  <a:lnTo>
                    <a:pt x="33934" y="0"/>
                  </a:lnTo>
                  <a:lnTo>
                    <a:pt x="32131" y="0"/>
                  </a:lnTo>
                  <a:lnTo>
                    <a:pt x="31229" y="0"/>
                  </a:lnTo>
                  <a:lnTo>
                    <a:pt x="29425" y="0"/>
                  </a:lnTo>
                  <a:lnTo>
                    <a:pt x="28321" y="1054"/>
                  </a:lnTo>
                  <a:lnTo>
                    <a:pt x="28321" y="3670"/>
                  </a:lnTo>
                  <a:lnTo>
                    <a:pt x="29425" y="4724"/>
                  </a:lnTo>
                  <a:lnTo>
                    <a:pt x="31229" y="4724"/>
                  </a:lnTo>
                  <a:lnTo>
                    <a:pt x="32131" y="4724"/>
                  </a:lnTo>
                  <a:lnTo>
                    <a:pt x="33934" y="4724"/>
                  </a:lnTo>
                  <a:lnTo>
                    <a:pt x="35039" y="3670"/>
                  </a:lnTo>
                  <a:lnTo>
                    <a:pt x="35039" y="2362"/>
                  </a:lnTo>
                  <a:lnTo>
                    <a:pt x="35039" y="1054"/>
                  </a:lnTo>
                  <a:close/>
                </a:path>
                <a:path w="148590" h="21590">
                  <a:moveTo>
                    <a:pt x="38862" y="9182"/>
                  </a:moveTo>
                  <a:lnTo>
                    <a:pt x="37757" y="8128"/>
                  </a:lnTo>
                  <a:lnTo>
                    <a:pt x="35052" y="8128"/>
                  </a:lnTo>
                  <a:lnTo>
                    <a:pt x="33947" y="9182"/>
                  </a:lnTo>
                  <a:lnTo>
                    <a:pt x="33947" y="11798"/>
                  </a:lnTo>
                  <a:lnTo>
                    <a:pt x="35052" y="12852"/>
                  </a:lnTo>
                  <a:lnTo>
                    <a:pt x="37757" y="12852"/>
                  </a:lnTo>
                  <a:lnTo>
                    <a:pt x="38862" y="11798"/>
                  </a:lnTo>
                  <a:lnTo>
                    <a:pt x="38862" y="10490"/>
                  </a:lnTo>
                  <a:lnTo>
                    <a:pt x="38862" y="9182"/>
                  </a:lnTo>
                  <a:close/>
                </a:path>
                <a:path w="148590" h="21590">
                  <a:moveTo>
                    <a:pt x="44488" y="17297"/>
                  </a:moveTo>
                  <a:lnTo>
                    <a:pt x="43383" y="16243"/>
                  </a:lnTo>
                  <a:lnTo>
                    <a:pt x="41579" y="16243"/>
                  </a:lnTo>
                  <a:lnTo>
                    <a:pt x="40678" y="16243"/>
                  </a:lnTo>
                  <a:lnTo>
                    <a:pt x="38874" y="16243"/>
                  </a:lnTo>
                  <a:lnTo>
                    <a:pt x="37769" y="17297"/>
                  </a:lnTo>
                  <a:lnTo>
                    <a:pt x="37769" y="19913"/>
                  </a:lnTo>
                  <a:lnTo>
                    <a:pt x="38874" y="20967"/>
                  </a:lnTo>
                  <a:lnTo>
                    <a:pt x="40678" y="20967"/>
                  </a:lnTo>
                  <a:lnTo>
                    <a:pt x="41579" y="20967"/>
                  </a:lnTo>
                  <a:lnTo>
                    <a:pt x="43383" y="20967"/>
                  </a:lnTo>
                  <a:lnTo>
                    <a:pt x="44488" y="19913"/>
                  </a:lnTo>
                  <a:lnTo>
                    <a:pt x="44488" y="18605"/>
                  </a:lnTo>
                  <a:lnTo>
                    <a:pt x="44488" y="17297"/>
                  </a:lnTo>
                  <a:close/>
                </a:path>
                <a:path w="148590" h="21590">
                  <a:moveTo>
                    <a:pt x="44488" y="1054"/>
                  </a:moveTo>
                  <a:lnTo>
                    <a:pt x="43383" y="0"/>
                  </a:lnTo>
                  <a:lnTo>
                    <a:pt x="41579" y="0"/>
                  </a:lnTo>
                  <a:lnTo>
                    <a:pt x="40678" y="0"/>
                  </a:lnTo>
                  <a:lnTo>
                    <a:pt x="38874" y="0"/>
                  </a:lnTo>
                  <a:lnTo>
                    <a:pt x="37769" y="1054"/>
                  </a:lnTo>
                  <a:lnTo>
                    <a:pt x="37769" y="3670"/>
                  </a:lnTo>
                  <a:lnTo>
                    <a:pt x="38874" y="4724"/>
                  </a:lnTo>
                  <a:lnTo>
                    <a:pt x="40678" y="4724"/>
                  </a:lnTo>
                  <a:lnTo>
                    <a:pt x="41579" y="4724"/>
                  </a:lnTo>
                  <a:lnTo>
                    <a:pt x="43383" y="4724"/>
                  </a:lnTo>
                  <a:lnTo>
                    <a:pt x="44488" y="3670"/>
                  </a:lnTo>
                  <a:lnTo>
                    <a:pt x="44488" y="2362"/>
                  </a:lnTo>
                  <a:lnTo>
                    <a:pt x="44488" y="1054"/>
                  </a:lnTo>
                  <a:close/>
                </a:path>
                <a:path w="148590" h="21590">
                  <a:moveTo>
                    <a:pt x="48310" y="9182"/>
                  </a:moveTo>
                  <a:lnTo>
                    <a:pt x="47205" y="8128"/>
                  </a:lnTo>
                  <a:lnTo>
                    <a:pt x="44500" y="8128"/>
                  </a:lnTo>
                  <a:lnTo>
                    <a:pt x="43395" y="9182"/>
                  </a:lnTo>
                  <a:lnTo>
                    <a:pt x="43395" y="11798"/>
                  </a:lnTo>
                  <a:lnTo>
                    <a:pt x="44500" y="12852"/>
                  </a:lnTo>
                  <a:lnTo>
                    <a:pt x="47205" y="12852"/>
                  </a:lnTo>
                  <a:lnTo>
                    <a:pt x="48310" y="11798"/>
                  </a:lnTo>
                  <a:lnTo>
                    <a:pt x="48310" y="10490"/>
                  </a:lnTo>
                  <a:lnTo>
                    <a:pt x="48310" y="9182"/>
                  </a:lnTo>
                  <a:close/>
                </a:path>
                <a:path w="148590" h="21590">
                  <a:moveTo>
                    <a:pt x="53936" y="17297"/>
                  </a:moveTo>
                  <a:lnTo>
                    <a:pt x="52832" y="16243"/>
                  </a:lnTo>
                  <a:lnTo>
                    <a:pt x="51015" y="16243"/>
                  </a:lnTo>
                  <a:lnTo>
                    <a:pt x="50126" y="16243"/>
                  </a:lnTo>
                  <a:lnTo>
                    <a:pt x="48310" y="16243"/>
                  </a:lnTo>
                  <a:lnTo>
                    <a:pt x="47205" y="17297"/>
                  </a:lnTo>
                  <a:lnTo>
                    <a:pt x="47205" y="19913"/>
                  </a:lnTo>
                  <a:lnTo>
                    <a:pt x="48310" y="20967"/>
                  </a:lnTo>
                  <a:lnTo>
                    <a:pt x="50126" y="20967"/>
                  </a:lnTo>
                  <a:lnTo>
                    <a:pt x="51015" y="20967"/>
                  </a:lnTo>
                  <a:lnTo>
                    <a:pt x="52832" y="20967"/>
                  </a:lnTo>
                  <a:lnTo>
                    <a:pt x="53936" y="19913"/>
                  </a:lnTo>
                  <a:lnTo>
                    <a:pt x="53936" y="18605"/>
                  </a:lnTo>
                  <a:lnTo>
                    <a:pt x="53936" y="17297"/>
                  </a:lnTo>
                  <a:close/>
                </a:path>
                <a:path w="148590" h="21590">
                  <a:moveTo>
                    <a:pt x="53936" y="1054"/>
                  </a:moveTo>
                  <a:lnTo>
                    <a:pt x="52832" y="0"/>
                  </a:lnTo>
                  <a:lnTo>
                    <a:pt x="51015" y="0"/>
                  </a:lnTo>
                  <a:lnTo>
                    <a:pt x="50126" y="0"/>
                  </a:lnTo>
                  <a:lnTo>
                    <a:pt x="48310" y="0"/>
                  </a:lnTo>
                  <a:lnTo>
                    <a:pt x="47205" y="1054"/>
                  </a:lnTo>
                  <a:lnTo>
                    <a:pt x="47205" y="3670"/>
                  </a:lnTo>
                  <a:lnTo>
                    <a:pt x="48310" y="4724"/>
                  </a:lnTo>
                  <a:lnTo>
                    <a:pt x="50126" y="4724"/>
                  </a:lnTo>
                  <a:lnTo>
                    <a:pt x="51015" y="4724"/>
                  </a:lnTo>
                  <a:lnTo>
                    <a:pt x="52832" y="4724"/>
                  </a:lnTo>
                  <a:lnTo>
                    <a:pt x="53936" y="3670"/>
                  </a:lnTo>
                  <a:lnTo>
                    <a:pt x="53936" y="2362"/>
                  </a:lnTo>
                  <a:lnTo>
                    <a:pt x="53936" y="1054"/>
                  </a:lnTo>
                  <a:close/>
                </a:path>
                <a:path w="148590" h="21590">
                  <a:moveTo>
                    <a:pt x="57746" y="9182"/>
                  </a:moveTo>
                  <a:lnTo>
                    <a:pt x="56642" y="8128"/>
                  </a:lnTo>
                  <a:lnTo>
                    <a:pt x="53936" y="8128"/>
                  </a:lnTo>
                  <a:lnTo>
                    <a:pt x="52832" y="9182"/>
                  </a:lnTo>
                  <a:lnTo>
                    <a:pt x="52832" y="11798"/>
                  </a:lnTo>
                  <a:lnTo>
                    <a:pt x="53936" y="12852"/>
                  </a:lnTo>
                  <a:lnTo>
                    <a:pt x="56642" y="12852"/>
                  </a:lnTo>
                  <a:lnTo>
                    <a:pt x="57746" y="11798"/>
                  </a:lnTo>
                  <a:lnTo>
                    <a:pt x="57746" y="10490"/>
                  </a:lnTo>
                  <a:lnTo>
                    <a:pt x="57746" y="9182"/>
                  </a:lnTo>
                  <a:close/>
                </a:path>
                <a:path w="148590" h="21590">
                  <a:moveTo>
                    <a:pt x="63373" y="17297"/>
                  </a:moveTo>
                  <a:lnTo>
                    <a:pt x="62268" y="16243"/>
                  </a:lnTo>
                  <a:lnTo>
                    <a:pt x="60464" y="16243"/>
                  </a:lnTo>
                  <a:lnTo>
                    <a:pt x="59563" y="16243"/>
                  </a:lnTo>
                  <a:lnTo>
                    <a:pt x="57759" y="16243"/>
                  </a:lnTo>
                  <a:lnTo>
                    <a:pt x="56654" y="17297"/>
                  </a:lnTo>
                  <a:lnTo>
                    <a:pt x="56654" y="19913"/>
                  </a:lnTo>
                  <a:lnTo>
                    <a:pt x="57759" y="20967"/>
                  </a:lnTo>
                  <a:lnTo>
                    <a:pt x="59563" y="20967"/>
                  </a:lnTo>
                  <a:lnTo>
                    <a:pt x="60464" y="20967"/>
                  </a:lnTo>
                  <a:lnTo>
                    <a:pt x="62268" y="20967"/>
                  </a:lnTo>
                  <a:lnTo>
                    <a:pt x="63373" y="19913"/>
                  </a:lnTo>
                  <a:lnTo>
                    <a:pt x="63373" y="18605"/>
                  </a:lnTo>
                  <a:lnTo>
                    <a:pt x="63373" y="17297"/>
                  </a:lnTo>
                  <a:close/>
                </a:path>
                <a:path w="148590" h="21590">
                  <a:moveTo>
                    <a:pt x="63373" y="1054"/>
                  </a:moveTo>
                  <a:lnTo>
                    <a:pt x="62268" y="0"/>
                  </a:lnTo>
                  <a:lnTo>
                    <a:pt x="60464" y="0"/>
                  </a:lnTo>
                  <a:lnTo>
                    <a:pt x="59563" y="0"/>
                  </a:lnTo>
                  <a:lnTo>
                    <a:pt x="57759" y="0"/>
                  </a:lnTo>
                  <a:lnTo>
                    <a:pt x="56654" y="1054"/>
                  </a:lnTo>
                  <a:lnTo>
                    <a:pt x="56654" y="3670"/>
                  </a:lnTo>
                  <a:lnTo>
                    <a:pt x="57759" y="4724"/>
                  </a:lnTo>
                  <a:lnTo>
                    <a:pt x="59563" y="4724"/>
                  </a:lnTo>
                  <a:lnTo>
                    <a:pt x="60464" y="4724"/>
                  </a:lnTo>
                  <a:lnTo>
                    <a:pt x="62268" y="4724"/>
                  </a:lnTo>
                  <a:lnTo>
                    <a:pt x="63373" y="3670"/>
                  </a:lnTo>
                  <a:lnTo>
                    <a:pt x="63373" y="2362"/>
                  </a:lnTo>
                  <a:lnTo>
                    <a:pt x="63373" y="1054"/>
                  </a:lnTo>
                  <a:close/>
                </a:path>
                <a:path w="148590" h="21590">
                  <a:moveTo>
                    <a:pt x="67195" y="9182"/>
                  </a:moveTo>
                  <a:lnTo>
                    <a:pt x="66090" y="8128"/>
                  </a:lnTo>
                  <a:lnTo>
                    <a:pt x="63385" y="8128"/>
                  </a:lnTo>
                  <a:lnTo>
                    <a:pt x="62280" y="9182"/>
                  </a:lnTo>
                  <a:lnTo>
                    <a:pt x="62280" y="11798"/>
                  </a:lnTo>
                  <a:lnTo>
                    <a:pt x="63385" y="12852"/>
                  </a:lnTo>
                  <a:lnTo>
                    <a:pt x="66090" y="12852"/>
                  </a:lnTo>
                  <a:lnTo>
                    <a:pt x="67195" y="11798"/>
                  </a:lnTo>
                  <a:lnTo>
                    <a:pt x="67195" y="10490"/>
                  </a:lnTo>
                  <a:lnTo>
                    <a:pt x="67195" y="9182"/>
                  </a:lnTo>
                  <a:close/>
                </a:path>
                <a:path w="148590" h="21590">
                  <a:moveTo>
                    <a:pt x="72821" y="17297"/>
                  </a:moveTo>
                  <a:lnTo>
                    <a:pt x="71716" y="16243"/>
                  </a:lnTo>
                  <a:lnTo>
                    <a:pt x="69913" y="16243"/>
                  </a:lnTo>
                  <a:lnTo>
                    <a:pt x="69011" y="16243"/>
                  </a:lnTo>
                  <a:lnTo>
                    <a:pt x="67208" y="16243"/>
                  </a:lnTo>
                  <a:lnTo>
                    <a:pt x="66103" y="17297"/>
                  </a:lnTo>
                  <a:lnTo>
                    <a:pt x="66103" y="19913"/>
                  </a:lnTo>
                  <a:lnTo>
                    <a:pt x="67208" y="20967"/>
                  </a:lnTo>
                  <a:lnTo>
                    <a:pt x="69011" y="20967"/>
                  </a:lnTo>
                  <a:lnTo>
                    <a:pt x="69913" y="20967"/>
                  </a:lnTo>
                  <a:lnTo>
                    <a:pt x="71716" y="20967"/>
                  </a:lnTo>
                  <a:lnTo>
                    <a:pt x="72821" y="19913"/>
                  </a:lnTo>
                  <a:lnTo>
                    <a:pt x="72821" y="18605"/>
                  </a:lnTo>
                  <a:lnTo>
                    <a:pt x="72821" y="17297"/>
                  </a:lnTo>
                  <a:close/>
                </a:path>
                <a:path w="148590" h="21590">
                  <a:moveTo>
                    <a:pt x="72821" y="1054"/>
                  </a:moveTo>
                  <a:lnTo>
                    <a:pt x="71716" y="0"/>
                  </a:lnTo>
                  <a:lnTo>
                    <a:pt x="69913" y="0"/>
                  </a:lnTo>
                  <a:lnTo>
                    <a:pt x="69011" y="0"/>
                  </a:lnTo>
                  <a:lnTo>
                    <a:pt x="67208" y="0"/>
                  </a:lnTo>
                  <a:lnTo>
                    <a:pt x="66103" y="1054"/>
                  </a:lnTo>
                  <a:lnTo>
                    <a:pt x="66103" y="3670"/>
                  </a:lnTo>
                  <a:lnTo>
                    <a:pt x="67208" y="4724"/>
                  </a:lnTo>
                  <a:lnTo>
                    <a:pt x="69011" y="4724"/>
                  </a:lnTo>
                  <a:lnTo>
                    <a:pt x="69913" y="4724"/>
                  </a:lnTo>
                  <a:lnTo>
                    <a:pt x="71716" y="4724"/>
                  </a:lnTo>
                  <a:lnTo>
                    <a:pt x="72821" y="3670"/>
                  </a:lnTo>
                  <a:lnTo>
                    <a:pt x="72821" y="2362"/>
                  </a:lnTo>
                  <a:lnTo>
                    <a:pt x="72821" y="1054"/>
                  </a:lnTo>
                  <a:close/>
                </a:path>
                <a:path w="148590" h="21590">
                  <a:moveTo>
                    <a:pt x="76631" y="9182"/>
                  </a:moveTo>
                  <a:lnTo>
                    <a:pt x="75526" y="8128"/>
                  </a:lnTo>
                  <a:lnTo>
                    <a:pt x="72821" y="8128"/>
                  </a:lnTo>
                  <a:lnTo>
                    <a:pt x="71716" y="9182"/>
                  </a:lnTo>
                  <a:lnTo>
                    <a:pt x="71716" y="11798"/>
                  </a:lnTo>
                  <a:lnTo>
                    <a:pt x="72821" y="12852"/>
                  </a:lnTo>
                  <a:lnTo>
                    <a:pt x="75526" y="12852"/>
                  </a:lnTo>
                  <a:lnTo>
                    <a:pt x="76631" y="11798"/>
                  </a:lnTo>
                  <a:lnTo>
                    <a:pt x="76631" y="10490"/>
                  </a:lnTo>
                  <a:lnTo>
                    <a:pt x="76631" y="9182"/>
                  </a:lnTo>
                  <a:close/>
                </a:path>
                <a:path w="148590" h="21590">
                  <a:moveTo>
                    <a:pt x="82257" y="17297"/>
                  </a:moveTo>
                  <a:lnTo>
                    <a:pt x="81153" y="16243"/>
                  </a:lnTo>
                  <a:lnTo>
                    <a:pt x="79349" y="16243"/>
                  </a:lnTo>
                  <a:lnTo>
                    <a:pt x="78447" y="16243"/>
                  </a:lnTo>
                  <a:lnTo>
                    <a:pt x="76644" y="16243"/>
                  </a:lnTo>
                  <a:lnTo>
                    <a:pt x="75539" y="17297"/>
                  </a:lnTo>
                  <a:lnTo>
                    <a:pt x="75539" y="19913"/>
                  </a:lnTo>
                  <a:lnTo>
                    <a:pt x="76644" y="20967"/>
                  </a:lnTo>
                  <a:lnTo>
                    <a:pt x="78447" y="20967"/>
                  </a:lnTo>
                  <a:lnTo>
                    <a:pt x="79349" y="20967"/>
                  </a:lnTo>
                  <a:lnTo>
                    <a:pt x="81153" y="20967"/>
                  </a:lnTo>
                  <a:lnTo>
                    <a:pt x="82257" y="19913"/>
                  </a:lnTo>
                  <a:lnTo>
                    <a:pt x="82257" y="18605"/>
                  </a:lnTo>
                  <a:lnTo>
                    <a:pt x="82257" y="17297"/>
                  </a:lnTo>
                  <a:close/>
                </a:path>
                <a:path w="148590" h="21590">
                  <a:moveTo>
                    <a:pt x="82257" y="1054"/>
                  </a:moveTo>
                  <a:lnTo>
                    <a:pt x="81153" y="0"/>
                  </a:lnTo>
                  <a:lnTo>
                    <a:pt x="79349" y="0"/>
                  </a:lnTo>
                  <a:lnTo>
                    <a:pt x="78447" y="0"/>
                  </a:lnTo>
                  <a:lnTo>
                    <a:pt x="76644" y="0"/>
                  </a:lnTo>
                  <a:lnTo>
                    <a:pt x="75539" y="1054"/>
                  </a:lnTo>
                  <a:lnTo>
                    <a:pt x="75539" y="3670"/>
                  </a:lnTo>
                  <a:lnTo>
                    <a:pt x="76644" y="4724"/>
                  </a:lnTo>
                  <a:lnTo>
                    <a:pt x="78447" y="4724"/>
                  </a:lnTo>
                  <a:lnTo>
                    <a:pt x="79349" y="4724"/>
                  </a:lnTo>
                  <a:lnTo>
                    <a:pt x="81153" y="4724"/>
                  </a:lnTo>
                  <a:lnTo>
                    <a:pt x="82257" y="3670"/>
                  </a:lnTo>
                  <a:lnTo>
                    <a:pt x="82257" y="2362"/>
                  </a:lnTo>
                  <a:lnTo>
                    <a:pt x="82257" y="1054"/>
                  </a:lnTo>
                  <a:close/>
                </a:path>
                <a:path w="148590" h="21590">
                  <a:moveTo>
                    <a:pt x="86080" y="9182"/>
                  </a:moveTo>
                  <a:lnTo>
                    <a:pt x="84975" y="8128"/>
                  </a:lnTo>
                  <a:lnTo>
                    <a:pt x="82270" y="8128"/>
                  </a:lnTo>
                  <a:lnTo>
                    <a:pt x="81165" y="9182"/>
                  </a:lnTo>
                  <a:lnTo>
                    <a:pt x="81165" y="11798"/>
                  </a:lnTo>
                  <a:lnTo>
                    <a:pt x="82270" y="12852"/>
                  </a:lnTo>
                  <a:lnTo>
                    <a:pt x="84975" y="12852"/>
                  </a:lnTo>
                  <a:lnTo>
                    <a:pt x="86080" y="11798"/>
                  </a:lnTo>
                  <a:lnTo>
                    <a:pt x="86080" y="10490"/>
                  </a:lnTo>
                  <a:lnTo>
                    <a:pt x="86080" y="9182"/>
                  </a:lnTo>
                  <a:close/>
                </a:path>
                <a:path w="148590" h="21590">
                  <a:moveTo>
                    <a:pt x="91706" y="17297"/>
                  </a:moveTo>
                  <a:lnTo>
                    <a:pt x="90601" y="16243"/>
                  </a:lnTo>
                  <a:lnTo>
                    <a:pt x="88798" y="16243"/>
                  </a:lnTo>
                  <a:lnTo>
                    <a:pt x="87896" y="16243"/>
                  </a:lnTo>
                  <a:lnTo>
                    <a:pt x="86093" y="16243"/>
                  </a:lnTo>
                  <a:lnTo>
                    <a:pt x="84988" y="17297"/>
                  </a:lnTo>
                  <a:lnTo>
                    <a:pt x="84988" y="19913"/>
                  </a:lnTo>
                  <a:lnTo>
                    <a:pt x="86093" y="20967"/>
                  </a:lnTo>
                  <a:lnTo>
                    <a:pt x="87896" y="20967"/>
                  </a:lnTo>
                  <a:lnTo>
                    <a:pt x="88798" y="20967"/>
                  </a:lnTo>
                  <a:lnTo>
                    <a:pt x="90601" y="20967"/>
                  </a:lnTo>
                  <a:lnTo>
                    <a:pt x="91706" y="19913"/>
                  </a:lnTo>
                  <a:lnTo>
                    <a:pt x="91706" y="18605"/>
                  </a:lnTo>
                  <a:lnTo>
                    <a:pt x="91706" y="17297"/>
                  </a:lnTo>
                  <a:close/>
                </a:path>
                <a:path w="148590" h="21590">
                  <a:moveTo>
                    <a:pt x="91706" y="1054"/>
                  </a:moveTo>
                  <a:lnTo>
                    <a:pt x="90601" y="0"/>
                  </a:lnTo>
                  <a:lnTo>
                    <a:pt x="88798" y="0"/>
                  </a:lnTo>
                  <a:lnTo>
                    <a:pt x="87896" y="0"/>
                  </a:lnTo>
                  <a:lnTo>
                    <a:pt x="86093" y="0"/>
                  </a:lnTo>
                  <a:lnTo>
                    <a:pt x="84988" y="1054"/>
                  </a:lnTo>
                  <a:lnTo>
                    <a:pt x="84988" y="3670"/>
                  </a:lnTo>
                  <a:lnTo>
                    <a:pt x="86093" y="4724"/>
                  </a:lnTo>
                  <a:lnTo>
                    <a:pt x="87896" y="4724"/>
                  </a:lnTo>
                  <a:lnTo>
                    <a:pt x="88798" y="4724"/>
                  </a:lnTo>
                  <a:lnTo>
                    <a:pt x="90601" y="4724"/>
                  </a:lnTo>
                  <a:lnTo>
                    <a:pt x="91706" y="3670"/>
                  </a:lnTo>
                  <a:lnTo>
                    <a:pt x="91706" y="2362"/>
                  </a:lnTo>
                  <a:lnTo>
                    <a:pt x="91706" y="1054"/>
                  </a:lnTo>
                  <a:close/>
                </a:path>
                <a:path w="148590" h="21590">
                  <a:moveTo>
                    <a:pt x="95516" y="9182"/>
                  </a:moveTo>
                  <a:lnTo>
                    <a:pt x="94411" y="8128"/>
                  </a:lnTo>
                  <a:lnTo>
                    <a:pt x="91706" y="8128"/>
                  </a:lnTo>
                  <a:lnTo>
                    <a:pt x="90601" y="9182"/>
                  </a:lnTo>
                  <a:lnTo>
                    <a:pt x="90601" y="11798"/>
                  </a:lnTo>
                  <a:lnTo>
                    <a:pt x="91706" y="12852"/>
                  </a:lnTo>
                  <a:lnTo>
                    <a:pt x="94411" y="12852"/>
                  </a:lnTo>
                  <a:lnTo>
                    <a:pt x="95516" y="11798"/>
                  </a:lnTo>
                  <a:lnTo>
                    <a:pt x="95516" y="10490"/>
                  </a:lnTo>
                  <a:lnTo>
                    <a:pt x="95516" y="9182"/>
                  </a:lnTo>
                  <a:close/>
                </a:path>
                <a:path w="148590" h="21590">
                  <a:moveTo>
                    <a:pt x="101142" y="17297"/>
                  </a:moveTo>
                  <a:lnTo>
                    <a:pt x="100037" y="16243"/>
                  </a:lnTo>
                  <a:lnTo>
                    <a:pt x="98234" y="16243"/>
                  </a:lnTo>
                  <a:lnTo>
                    <a:pt x="97332" y="16243"/>
                  </a:lnTo>
                  <a:lnTo>
                    <a:pt x="95529" y="16243"/>
                  </a:lnTo>
                  <a:lnTo>
                    <a:pt x="94424" y="17297"/>
                  </a:lnTo>
                  <a:lnTo>
                    <a:pt x="94424" y="19913"/>
                  </a:lnTo>
                  <a:lnTo>
                    <a:pt x="95529" y="20967"/>
                  </a:lnTo>
                  <a:lnTo>
                    <a:pt x="97332" y="20967"/>
                  </a:lnTo>
                  <a:lnTo>
                    <a:pt x="98234" y="20967"/>
                  </a:lnTo>
                  <a:lnTo>
                    <a:pt x="100037" y="20967"/>
                  </a:lnTo>
                  <a:lnTo>
                    <a:pt x="101142" y="19913"/>
                  </a:lnTo>
                  <a:lnTo>
                    <a:pt x="101142" y="18605"/>
                  </a:lnTo>
                  <a:lnTo>
                    <a:pt x="101142" y="17297"/>
                  </a:lnTo>
                  <a:close/>
                </a:path>
                <a:path w="148590" h="21590">
                  <a:moveTo>
                    <a:pt x="101142" y="1054"/>
                  </a:moveTo>
                  <a:lnTo>
                    <a:pt x="100037" y="0"/>
                  </a:lnTo>
                  <a:lnTo>
                    <a:pt x="98234" y="0"/>
                  </a:lnTo>
                  <a:lnTo>
                    <a:pt x="97332" y="0"/>
                  </a:lnTo>
                  <a:lnTo>
                    <a:pt x="95529" y="0"/>
                  </a:lnTo>
                  <a:lnTo>
                    <a:pt x="94424" y="1054"/>
                  </a:lnTo>
                  <a:lnTo>
                    <a:pt x="94424" y="3670"/>
                  </a:lnTo>
                  <a:lnTo>
                    <a:pt x="95529" y="4724"/>
                  </a:lnTo>
                  <a:lnTo>
                    <a:pt x="97332" y="4724"/>
                  </a:lnTo>
                  <a:lnTo>
                    <a:pt x="98234" y="4724"/>
                  </a:lnTo>
                  <a:lnTo>
                    <a:pt x="100037" y="4724"/>
                  </a:lnTo>
                  <a:lnTo>
                    <a:pt x="101142" y="3670"/>
                  </a:lnTo>
                  <a:lnTo>
                    <a:pt x="101142" y="2362"/>
                  </a:lnTo>
                  <a:lnTo>
                    <a:pt x="101142" y="1054"/>
                  </a:lnTo>
                  <a:close/>
                </a:path>
                <a:path w="148590" h="21590">
                  <a:moveTo>
                    <a:pt x="104965" y="9182"/>
                  </a:moveTo>
                  <a:lnTo>
                    <a:pt x="103860" y="8128"/>
                  </a:lnTo>
                  <a:lnTo>
                    <a:pt x="101155" y="8128"/>
                  </a:lnTo>
                  <a:lnTo>
                    <a:pt x="100050" y="9182"/>
                  </a:lnTo>
                  <a:lnTo>
                    <a:pt x="100050" y="11798"/>
                  </a:lnTo>
                  <a:lnTo>
                    <a:pt x="101155" y="12852"/>
                  </a:lnTo>
                  <a:lnTo>
                    <a:pt x="103860" y="12852"/>
                  </a:lnTo>
                  <a:lnTo>
                    <a:pt x="104965" y="11798"/>
                  </a:lnTo>
                  <a:lnTo>
                    <a:pt x="104965" y="10490"/>
                  </a:lnTo>
                  <a:lnTo>
                    <a:pt x="104965" y="9182"/>
                  </a:lnTo>
                  <a:close/>
                </a:path>
                <a:path w="148590" h="21590">
                  <a:moveTo>
                    <a:pt x="110591" y="17297"/>
                  </a:moveTo>
                  <a:lnTo>
                    <a:pt x="109486" y="16243"/>
                  </a:lnTo>
                  <a:lnTo>
                    <a:pt x="107683" y="16243"/>
                  </a:lnTo>
                  <a:lnTo>
                    <a:pt x="106781" y="16243"/>
                  </a:lnTo>
                  <a:lnTo>
                    <a:pt x="104978" y="16243"/>
                  </a:lnTo>
                  <a:lnTo>
                    <a:pt x="103873" y="17297"/>
                  </a:lnTo>
                  <a:lnTo>
                    <a:pt x="103873" y="19913"/>
                  </a:lnTo>
                  <a:lnTo>
                    <a:pt x="104978" y="20967"/>
                  </a:lnTo>
                  <a:lnTo>
                    <a:pt x="106781" y="20967"/>
                  </a:lnTo>
                  <a:lnTo>
                    <a:pt x="107683" y="20967"/>
                  </a:lnTo>
                  <a:lnTo>
                    <a:pt x="109486" y="20967"/>
                  </a:lnTo>
                  <a:lnTo>
                    <a:pt x="110591" y="19913"/>
                  </a:lnTo>
                  <a:lnTo>
                    <a:pt x="110591" y="18605"/>
                  </a:lnTo>
                  <a:lnTo>
                    <a:pt x="110591" y="17297"/>
                  </a:lnTo>
                  <a:close/>
                </a:path>
                <a:path w="148590" h="21590">
                  <a:moveTo>
                    <a:pt x="110591" y="1054"/>
                  </a:moveTo>
                  <a:lnTo>
                    <a:pt x="109486" y="0"/>
                  </a:lnTo>
                  <a:lnTo>
                    <a:pt x="107683" y="0"/>
                  </a:lnTo>
                  <a:lnTo>
                    <a:pt x="106781" y="0"/>
                  </a:lnTo>
                  <a:lnTo>
                    <a:pt x="104978" y="0"/>
                  </a:lnTo>
                  <a:lnTo>
                    <a:pt x="103873" y="1054"/>
                  </a:lnTo>
                  <a:lnTo>
                    <a:pt x="103873" y="3670"/>
                  </a:lnTo>
                  <a:lnTo>
                    <a:pt x="104978" y="4724"/>
                  </a:lnTo>
                  <a:lnTo>
                    <a:pt x="106781" y="4724"/>
                  </a:lnTo>
                  <a:lnTo>
                    <a:pt x="107683" y="4724"/>
                  </a:lnTo>
                  <a:lnTo>
                    <a:pt x="109486" y="4724"/>
                  </a:lnTo>
                  <a:lnTo>
                    <a:pt x="110591" y="3670"/>
                  </a:lnTo>
                  <a:lnTo>
                    <a:pt x="110591" y="2362"/>
                  </a:lnTo>
                  <a:lnTo>
                    <a:pt x="110591" y="1054"/>
                  </a:lnTo>
                  <a:close/>
                </a:path>
                <a:path w="148590" h="21590">
                  <a:moveTo>
                    <a:pt x="114414" y="9182"/>
                  </a:moveTo>
                  <a:lnTo>
                    <a:pt x="113309" y="8128"/>
                  </a:lnTo>
                  <a:lnTo>
                    <a:pt x="110604" y="8128"/>
                  </a:lnTo>
                  <a:lnTo>
                    <a:pt x="109499" y="9182"/>
                  </a:lnTo>
                  <a:lnTo>
                    <a:pt x="109499" y="11798"/>
                  </a:lnTo>
                  <a:lnTo>
                    <a:pt x="110604" y="12852"/>
                  </a:lnTo>
                  <a:lnTo>
                    <a:pt x="113309" y="12852"/>
                  </a:lnTo>
                  <a:lnTo>
                    <a:pt x="114414" y="11798"/>
                  </a:lnTo>
                  <a:lnTo>
                    <a:pt x="114414" y="10490"/>
                  </a:lnTo>
                  <a:lnTo>
                    <a:pt x="114414" y="9182"/>
                  </a:lnTo>
                  <a:close/>
                </a:path>
                <a:path w="148590" h="21590">
                  <a:moveTo>
                    <a:pt x="120027" y="17297"/>
                  </a:moveTo>
                  <a:lnTo>
                    <a:pt x="118922" y="16243"/>
                  </a:lnTo>
                  <a:lnTo>
                    <a:pt x="117119" y="16243"/>
                  </a:lnTo>
                  <a:lnTo>
                    <a:pt x="116217" y="16243"/>
                  </a:lnTo>
                  <a:lnTo>
                    <a:pt x="114414" y="16243"/>
                  </a:lnTo>
                  <a:lnTo>
                    <a:pt x="113309" y="17297"/>
                  </a:lnTo>
                  <a:lnTo>
                    <a:pt x="113309" y="19913"/>
                  </a:lnTo>
                  <a:lnTo>
                    <a:pt x="114414" y="20967"/>
                  </a:lnTo>
                  <a:lnTo>
                    <a:pt x="116217" y="20967"/>
                  </a:lnTo>
                  <a:lnTo>
                    <a:pt x="117119" y="20967"/>
                  </a:lnTo>
                  <a:lnTo>
                    <a:pt x="118922" y="20967"/>
                  </a:lnTo>
                  <a:lnTo>
                    <a:pt x="120027" y="19913"/>
                  </a:lnTo>
                  <a:lnTo>
                    <a:pt x="120027" y="18605"/>
                  </a:lnTo>
                  <a:lnTo>
                    <a:pt x="120027" y="17297"/>
                  </a:lnTo>
                  <a:close/>
                </a:path>
                <a:path w="148590" h="21590">
                  <a:moveTo>
                    <a:pt x="120027" y="1054"/>
                  </a:moveTo>
                  <a:lnTo>
                    <a:pt x="118922" y="0"/>
                  </a:lnTo>
                  <a:lnTo>
                    <a:pt x="117119" y="0"/>
                  </a:lnTo>
                  <a:lnTo>
                    <a:pt x="116217" y="0"/>
                  </a:lnTo>
                  <a:lnTo>
                    <a:pt x="114414" y="0"/>
                  </a:lnTo>
                  <a:lnTo>
                    <a:pt x="113309" y="1054"/>
                  </a:lnTo>
                  <a:lnTo>
                    <a:pt x="113309" y="3670"/>
                  </a:lnTo>
                  <a:lnTo>
                    <a:pt x="114414" y="4724"/>
                  </a:lnTo>
                  <a:lnTo>
                    <a:pt x="116217" y="4724"/>
                  </a:lnTo>
                  <a:lnTo>
                    <a:pt x="117119" y="4724"/>
                  </a:lnTo>
                  <a:lnTo>
                    <a:pt x="118922" y="4724"/>
                  </a:lnTo>
                  <a:lnTo>
                    <a:pt x="120027" y="3670"/>
                  </a:lnTo>
                  <a:lnTo>
                    <a:pt x="120027" y="2362"/>
                  </a:lnTo>
                  <a:lnTo>
                    <a:pt x="120027" y="1054"/>
                  </a:lnTo>
                  <a:close/>
                </a:path>
                <a:path w="148590" h="21590">
                  <a:moveTo>
                    <a:pt x="123850" y="9182"/>
                  </a:moveTo>
                  <a:lnTo>
                    <a:pt x="122745" y="8128"/>
                  </a:lnTo>
                  <a:lnTo>
                    <a:pt x="120040" y="8128"/>
                  </a:lnTo>
                  <a:lnTo>
                    <a:pt x="118935" y="9182"/>
                  </a:lnTo>
                  <a:lnTo>
                    <a:pt x="118935" y="11798"/>
                  </a:lnTo>
                  <a:lnTo>
                    <a:pt x="120040" y="12852"/>
                  </a:lnTo>
                  <a:lnTo>
                    <a:pt x="122745" y="12852"/>
                  </a:lnTo>
                  <a:lnTo>
                    <a:pt x="123850" y="11798"/>
                  </a:lnTo>
                  <a:lnTo>
                    <a:pt x="123850" y="10490"/>
                  </a:lnTo>
                  <a:lnTo>
                    <a:pt x="123850" y="9182"/>
                  </a:lnTo>
                  <a:close/>
                </a:path>
                <a:path w="148590" h="21590">
                  <a:moveTo>
                    <a:pt x="129476" y="17297"/>
                  </a:moveTo>
                  <a:lnTo>
                    <a:pt x="128371" y="16243"/>
                  </a:lnTo>
                  <a:lnTo>
                    <a:pt x="126568" y="16243"/>
                  </a:lnTo>
                  <a:lnTo>
                    <a:pt x="125666" y="16243"/>
                  </a:lnTo>
                  <a:lnTo>
                    <a:pt x="123863" y="16243"/>
                  </a:lnTo>
                  <a:lnTo>
                    <a:pt x="122758" y="17297"/>
                  </a:lnTo>
                  <a:lnTo>
                    <a:pt x="122758" y="19913"/>
                  </a:lnTo>
                  <a:lnTo>
                    <a:pt x="123863" y="20967"/>
                  </a:lnTo>
                  <a:lnTo>
                    <a:pt x="125666" y="20967"/>
                  </a:lnTo>
                  <a:lnTo>
                    <a:pt x="126568" y="20967"/>
                  </a:lnTo>
                  <a:lnTo>
                    <a:pt x="128371" y="20967"/>
                  </a:lnTo>
                  <a:lnTo>
                    <a:pt x="129476" y="19913"/>
                  </a:lnTo>
                  <a:lnTo>
                    <a:pt x="129476" y="18605"/>
                  </a:lnTo>
                  <a:lnTo>
                    <a:pt x="129476" y="17297"/>
                  </a:lnTo>
                  <a:close/>
                </a:path>
                <a:path w="148590" h="21590">
                  <a:moveTo>
                    <a:pt x="129476" y="1054"/>
                  </a:moveTo>
                  <a:lnTo>
                    <a:pt x="128371" y="0"/>
                  </a:lnTo>
                  <a:lnTo>
                    <a:pt x="126568" y="0"/>
                  </a:lnTo>
                  <a:lnTo>
                    <a:pt x="125666" y="0"/>
                  </a:lnTo>
                  <a:lnTo>
                    <a:pt x="123863" y="0"/>
                  </a:lnTo>
                  <a:lnTo>
                    <a:pt x="122758" y="1054"/>
                  </a:lnTo>
                  <a:lnTo>
                    <a:pt x="122758" y="3670"/>
                  </a:lnTo>
                  <a:lnTo>
                    <a:pt x="123863" y="4724"/>
                  </a:lnTo>
                  <a:lnTo>
                    <a:pt x="125666" y="4724"/>
                  </a:lnTo>
                  <a:lnTo>
                    <a:pt x="126568" y="4724"/>
                  </a:lnTo>
                  <a:lnTo>
                    <a:pt x="128371" y="4724"/>
                  </a:lnTo>
                  <a:lnTo>
                    <a:pt x="129476" y="3670"/>
                  </a:lnTo>
                  <a:lnTo>
                    <a:pt x="129476" y="2362"/>
                  </a:lnTo>
                  <a:lnTo>
                    <a:pt x="129476" y="1054"/>
                  </a:lnTo>
                  <a:close/>
                </a:path>
                <a:path w="148590" h="21590">
                  <a:moveTo>
                    <a:pt x="133299" y="9182"/>
                  </a:moveTo>
                  <a:lnTo>
                    <a:pt x="132194" y="8128"/>
                  </a:lnTo>
                  <a:lnTo>
                    <a:pt x="129489" y="8128"/>
                  </a:lnTo>
                  <a:lnTo>
                    <a:pt x="128384" y="9182"/>
                  </a:lnTo>
                  <a:lnTo>
                    <a:pt x="128384" y="11798"/>
                  </a:lnTo>
                  <a:lnTo>
                    <a:pt x="129489" y="12852"/>
                  </a:lnTo>
                  <a:lnTo>
                    <a:pt x="132194" y="12852"/>
                  </a:lnTo>
                  <a:lnTo>
                    <a:pt x="133299" y="11798"/>
                  </a:lnTo>
                  <a:lnTo>
                    <a:pt x="133299" y="10490"/>
                  </a:lnTo>
                  <a:lnTo>
                    <a:pt x="133299" y="9182"/>
                  </a:lnTo>
                  <a:close/>
                </a:path>
                <a:path w="148590" h="21590">
                  <a:moveTo>
                    <a:pt x="138912" y="17297"/>
                  </a:moveTo>
                  <a:lnTo>
                    <a:pt x="137807" y="16243"/>
                  </a:lnTo>
                  <a:lnTo>
                    <a:pt x="135102" y="16243"/>
                  </a:lnTo>
                  <a:lnTo>
                    <a:pt x="133997" y="17297"/>
                  </a:lnTo>
                  <a:lnTo>
                    <a:pt x="133997" y="19913"/>
                  </a:lnTo>
                  <a:lnTo>
                    <a:pt x="135102" y="20967"/>
                  </a:lnTo>
                  <a:lnTo>
                    <a:pt x="137807" y="20967"/>
                  </a:lnTo>
                  <a:lnTo>
                    <a:pt x="138912" y="19913"/>
                  </a:lnTo>
                  <a:lnTo>
                    <a:pt x="138912" y="18605"/>
                  </a:lnTo>
                  <a:lnTo>
                    <a:pt x="138912" y="17297"/>
                  </a:lnTo>
                  <a:close/>
                </a:path>
                <a:path w="148590" h="21590">
                  <a:moveTo>
                    <a:pt x="138912" y="1054"/>
                  </a:moveTo>
                  <a:lnTo>
                    <a:pt x="137807" y="0"/>
                  </a:lnTo>
                  <a:lnTo>
                    <a:pt x="135102" y="0"/>
                  </a:lnTo>
                  <a:lnTo>
                    <a:pt x="133997" y="1054"/>
                  </a:lnTo>
                  <a:lnTo>
                    <a:pt x="133997" y="3670"/>
                  </a:lnTo>
                  <a:lnTo>
                    <a:pt x="135102" y="4724"/>
                  </a:lnTo>
                  <a:lnTo>
                    <a:pt x="137807" y="4724"/>
                  </a:lnTo>
                  <a:lnTo>
                    <a:pt x="138912" y="3670"/>
                  </a:lnTo>
                  <a:lnTo>
                    <a:pt x="138912" y="2362"/>
                  </a:lnTo>
                  <a:lnTo>
                    <a:pt x="138912" y="1054"/>
                  </a:lnTo>
                  <a:close/>
                </a:path>
                <a:path w="148590" h="21590">
                  <a:moveTo>
                    <a:pt x="148361" y="17297"/>
                  </a:moveTo>
                  <a:lnTo>
                    <a:pt x="147256" y="16243"/>
                  </a:lnTo>
                  <a:lnTo>
                    <a:pt x="144551" y="16243"/>
                  </a:lnTo>
                  <a:lnTo>
                    <a:pt x="143446" y="17297"/>
                  </a:lnTo>
                  <a:lnTo>
                    <a:pt x="143446" y="19913"/>
                  </a:lnTo>
                  <a:lnTo>
                    <a:pt x="144551" y="20967"/>
                  </a:lnTo>
                  <a:lnTo>
                    <a:pt x="147256" y="20967"/>
                  </a:lnTo>
                  <a:lnTo>
                    <a:pt x="148361" y="19913"/>
                  </a:lnTo>
                  <a:lnTo>
                    <a:pt x="148361" y="18605"/>
                  </a:lnTo>
                  <a:lnTo>
                    <a:pt x="148361" y="17297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546557" y="7091222"/>
              <a:ext cx="266065" cy="35560"/>
            </a:xfrm>
            <a:custGeom>
              <a:avLst/>
              <a:gdLst/>
              <a:ahLst/>
              <a:cxnLst/>
              <a:rect l="l" t="t" r="r" b="b"/>
              <a:pathLst>
                <a:path w="266065" h="35559">
                  <a:moveTo>
                    <a:pt x="4914" y="9169"/>
                  </a:moveTo>
                  <a:lnTo>
                    <a:pt x="3810" y="8115"/>
                  </a:lnTo>
                  <a:lnTo>
                    <a:pt x="1104" y="8115"/>
                  </a:lnTo>
                  <a:lnTo>
                    <a:pt x="0" y="9169"/>
                  </a:lnTo>
                  <a:lnTo>
                    <a:pt x="0" y="11785"/>
                  </a:lnTo>
                  <a:lnTo>
                    <a:pt x="1104" y="12839"/>
                  </a:lnTo>
                  <a:lnTo>
                    <a:pt x="3810" y="12839"/>
                  </a:lnTo>
                  <a:lnTo>
                    <a:pt x="4914" y="11785"/>
                  </a:lnTo>
                  <a:lnTo>
                    <a:pt x="4914" y="10477"/>
                  </a:lnTo>
                  <a:lnTo>
                    <a:pt x="4914" y="9169"/>
                  </a:lnTo>
                  <a:close/>
                </a:path>
                <a:path w="266065" h="35559">
                  <a:moveTo>
                    <a:pt x="10541" y="17284"/>
                  </a:moveTo>
                  <a:lnTo>
                    <a:pt x="9436" y="16230"/>
                  </a:lnTo>
                  <a:lnTo>
                    <a:pt x="7632" y="16230"/>
                  </a:lnTo>
                  <a:lnTo>
                    <a:pt x="6731" y="16230"/>
                  </a:lnTo>
                  <a:lnTo>
                    <a:pt x="4927" y="16230"/>
                  </a:lnTo>
                  <a:lnTo>
                    <a:pt x="3822" y="17284"/>
                  </a:lnTo>
                  <a:lnTo>
                    <a:pt x="3822" y="19900"/>
                  </a:lnTo>
                  <a:lnTo>
                    <a:pt x="4927" y="20955"/>
                  </a:lnTo>
                  <a:lnTo>
                    <a:pt x="6731" y="20955"/>
                  </a:lnTo>
                  <a:lnTo>
                    <a:pt x="7632" y="20955"/>
                  </a:lnTo>
                  <a:lnTo>
                    <a:pt x="9436" y="20955"/>
                  </a:lnTo>
                  <a:lnTo>
                    <a:pt x="10541" y="19900"/>
                  </a:lnTo>
                  <a:lnTo>
                    <a:pt x="10541" y="18592"/>
                  </a:lnTo>
                  <a:lnTo>
                    <a:pt x="10541" y="17284"/>
                  </a:lnTo>
                  <a:close/>
                </a:path>
                <a:path w="266065" h="35559">
                  <a:moveTo>
                    <a:pt x="10541" y="1054"/>
                  </a:moveTo>
                  <a:lnTo>
                    <a:pt x="9436" y="0"/>
                  </a:lnTo>
                  <a:lnTo>
                    <a:pt x="7632" y="0"/>
                  </a:lnTo>
                  <a:lnTo>
                    <a:pt x="6731" y="0"/>
                  </a:lnTo>
                  <a:lnTo>
                    <a:pt x="4927" y="0"/>
                  </a:lnTo>
                  <a:lnTo>
                    <a:pt x="3822" y="1054"/>
                  </a:lnTo>
                  <a:lnTo>
                    <a:pt x="3822" y="3670"/>
                  </a:lnTo>
                  <a:lnTo>
                    <a:pt x="4927" y="4724"/>
                  </a:lnTo>
                  <a:lnTo>
                    <a:pt x="6731" y="4724"/>
                  </a:lnTo>
                  <a:lnTo>
                    <a:pt x="7632" y="4724"/>
                  </a:lnTo>
                  <a:lnTo>
                    <a:pt x="9436" y="4724"/>
                  </a:lnTo>
                  <a:lnTo>
                    <a:pt x="10541" y="3670"/>
                  </a:lnTo>
                  <a:lnTo>
                    <a:pt x="10541" y="2362"/>
                  </a:lnTo>
                  <a:lnTo>
                    <a:pt x="10541" y="1054"/>
                  </a:lnTo>
                  <a:close/>
                </a:path>
                <a:path w="266065" h="35559">
                  <a:moveTo>
                    <a:pt x="14351" y="9169"/>
                  </a:moveTo>
                  <a:lnTo>
                    <a:pt x="13246" y="8115"/>
                  </a:lnTo>
                  <a:lnTo>
                    <a:pt x="10541" y="8115"/>
                  </a:lnTo>
                  <a:lnTo>
                    <a:pt x="9436" y="9169"/>
                  </a:lnTo>
                  <a:lnTo>
                    <a:pt x="9436" y="11785"/>
                  </a:lnTo>
                  <a:lnTo>
                    <a:pt x="10541" y="12839"/>
                  </a:lnTo>
                  <a:lnTo>
                    <a:pt x="13246" y="12839"/>
                  </a:lnTo>
                  <a:lnTo>
                    <a:pt x="14351" y="11785"/>
                  </a:lnTo>
                  <a:lnTo>
                    <a:pt x="14351" y="10477"/>
                  </a:lnTo>
                  <a:lnTo>
                    <a:pt x="14351" y="9169"/>
                  </a:lnTo>
                  <a:close/>
                </a:path>
                <a:path w="266065" h="35559">
                  <a:moveTo>
                    <a:pt x="19977" y="17284"/>
                  </a:moveTo>
                  <a:lnTo>
                    <a:pt x="18872" y="16230"/>
                  </a:lnTo>
                  <a:lnTo>
                    <a:pt x="17068" y="16230"/>
                  </a:lnTo>
                  <a:lnTo>
                    <a:pt x="16167" y="16230"/>
                  </a:lnTo>
                  <a:lnTo>
                    <a:pt x="14363" y="16230"/>
                  </a:lnTo>
                  <a:lnTo>
                    <a:pt x="13258" y="17284"/>
                  </a:lnTo>
                  <a:lnTo>
                    <a:pt x="13258" y="19900"/>
                  </a:lnTo>
                  <a:lnTo>
                    <a:pt x="14363" y="20955"/>
                  </a:lnTo>
                  <a:lnTo>
                    <a:pt x="16167" y="20955"/>
                  </a:lnTo>
                  <a:lnTo>
                    <a:pt x="17068" y="20955"/>
                  </a:lnTo>
                  <a:lnTo>
                    <a:pt x="18872" y="20955"/>
                  </a:lnTo>
                  <a:lnTo>
                    <a:pt x="19977" y="19900"/>
                  </a:lnTo>
                  <a:lnTo>
                    <a:pt x="19977" y="18592"/>
                  </a:lnTo>
                  <a:lnTo>
                    <a:pt x="19977" y="17284"/>
                  </a:lnTo>
                  <a:close/>
                </a:path>
                <a:path w="266065" h="35559">
                  <a:moveTo>
                    <a:pt x="19977" y="1054"/>
                  </a:moveTo>
                  <a:lnTo>
                    <a:pt x="18872" y="0"/>
                  </a:lnTo>
                  <a:lnTo>
                    <a:pt x="17068" y="0"/>
                  </a:lnTo>
                  <a:lnTo>
                    <a:pt x="16167" y="0"/>
                  </a:lnTo>
                  <a:lnTo>
                    <a:pt x="14363" y="0"/>
                  </a:lnTo>
                  <a:lnTo>
                    <a:pt x="13258" y="1054"/>
                  </a:lnTo>
                  <a:lnTo>
                    <a:pt x="13258" y="3670"/>
                  </a:lnTo>
                  <a:lnTo>
                    <a:pt x="14363" y="4724"/>
                  </a:lnTo>
                  <a:lnTo>
                    <a:pt x="16167" y="4724"/>
                  </a:lnTo>
                  <a:lnTo>
                    <a:pt x="17068" y="4724"/>
                  </a:lnTo>
                  <a:lnTo>
                    <a:pt x="18872" y="4724"/>
                  </a:lnTo>
                  <a:lnTo>
                    <a:pt x="19977" y="3670"/>
                  </a:lnTo>
                  <a:lnTo>
                    <a:pt x="19977" y="2362"/>
                  </a:lnTo>
                  <a:lnTo>
                    <a:pt x="19977" y="1054"/>
                  </a:lnTo>
                  <a:close/>
                </a:path>
                <a:path w="266065" h="35559">
                  <a:moveTo>
                    <a:pt x="23799" y="9169"/>
                  </a:moveTo>
                  <a:lnTo>
                    <a:pt x="22694" y="8115"/>
                  </a:lnTo>
                  <a:lnTo>
                    <a:pt x="19989" y="8115"/>
                  </a:lnTo>
                  <a:lnTo>
                    <a:pt x="18884" y="9169"/>
                  </a:lnTo>
                  <a:lnTo>
                    <a:pt x="18884" y="11785"/>
                  </a:lnTo>
                  <a:lnTo>
                    <a:pt x="19989" y="12839"/>
                  </a:lnTo>
                  <a:lnTo>
                    <a:pt x="22694" y="12839"/>
                  </a:lnTo>
                  <a:lnTo>
                    <a:pt x="23799" y="11785"/>
                  </a:lnTo>
                  <a:lnTo>
                    <a:pt x="23799" y="10477"/>
                  </a:lnTo>
                  <a:lnTo>
                    <a:pt x="23799" y="9169"/>
                  </a:lnTo>
                  <a:close/>
                </a:path>
                <a:path w="266065" h="35559">
                  <a:moveTo>
                    <a:pt x="29425" y="17284"/>
                  </a:moveTo>
                  <a:lnTo>
                    <a:pt x="28321" y="16230"/>
                  </a:lnTo>
                  <a:lnTo>
                    <a:pt x="26517" y="16230"/>
                  </a:lnTo>
                  <a:lnTo>
                    <a:pt x="25615" y="16230"/>
                  </a:lnTo>
                  <a:lnTo>
                    <a:pt x="23812" y="16230"/>
                  </a:lnTo>
                  <a:lnTo>
                    <a:pt x="22707" y="17284"/>
                  </a:lnTo>
                  <a:lnTo>
                    <a:pt x="22707" y="19900"/>
                  </a:lnTo>
                  <a:lnTo>
                    <a:pt x="23812" y="20955"/>
                  </a:lnTo>
                  <a:lnTo>
                    <a:pt x="25615" y="20955"/>
                  </a:lnTo>
                  <a:lnTo>
                    <a:pt x="26517" y="20955"/>
                  </a:lnTo>
                  <a:lnTo>
                    <a:pt x="28321" y="20955"/>
                  </a:lnTo>
                  <a:lnTo>
                    <a:pt x="29425" y="19900"/>
                  </a:lnTo>
                  <a:lnTo>
                    <a:pt x="29425" y="18592"/>
                  </a:lnTo>
                  <a:lnTo>
                    <a:pt x="29425" y="17284"/>
                  </a:lnTo>
                  <a:close/>
                </a:path>
                <a:path w="266065" h="35559">
                  <a:moveTo>
                    <a:pt x="29425" y="1054"/>
                  </a:moveTo>
                  <a:lnTo>
                    <a:pt x="28321" y="0"/>
                  </a:lnTo>
                  <a:lnTo>
                    <a:pt x="26517" y="0"/>
                  </a:lnTo>
                  <a:lnTo>
                    <a:pt x="25615" y="0"/>
                  </a:lnTo>
                  <a:lnTo>
                    <a:pt x="23812" y="0"/>
                  </a:lnTo>
                  <a:lnTo>
                    <a:pt x="22707" y="1054"/>
                  </a:lnTo>
                  <a:lnTo>
                    <a:pt x="22707" y="3670"/>
                  </a:lnTo>
                  <a:lnTo>
                    <a:pt x="23812" y="4724"/>
                  </a:lnTo>
                  <a:lnTo>
                    <a:pt x="25615" y="4724"/>
                  </a:lnTo>
                  <a:lnTo>
                    <a:pt x="26517" y="4724"/>
                  </a:lnTo>
                  <a:lnTo>
                    <a:pt x="28321" y="4724"/>
                  </a:lnTo>
                  <a:lnTo>
                    <a:pt x="29425" y="3670"/>
                  </a:lnTo>
                  <a:lnTo>
                    <a:pt x="29425" y="2362"/>
                  </a:lnTo>
                  <a:lnTo>
                    <a:pt x="29425" y="1054"/>
                  </a:lnTo>
                  <a:close/>
                </a:path>
                <a:path w="266065" h="35559">
                  <a:moveTo>
                    <a:pt x="33235" y="9169"/>
                  </a:moveTo>
                  <a:lnTo>
                    <a:pt x="32131" y="8115"/>
                  </a:lnTo>
                  <a:lnTo>
                    <a:pt x="29425" y="8115"/>
                  </a:lnTo>
                  <a:lnTo>
                    <a:pt x="28321" y="9169"/>
                  </a:lnTo>
                  <a:lnTo>
                    <a:pt x="28321" y="11785"/>
                  </a:lnTo>
                  <a:lnTo>
                    <a:pt x="29425" y="12839"/>
                  </a:lnTo>
                  <a:lnTo>
                    <a:pt x="32131" y="12839"/>
                  </a:lnTo>
                  <a:lnTo>
                    <a:pt x="33235" y="11785"/>
                  </a:lnTo>
                  <a:lnTo>
                    <a:pt x="33235" y="10477"/>
                  </a:lnTo>
                  <a:lnTo>
                    <a:pt x="33235" y="9169"/>
                  </a:lnTo>
                  <a:close/>
                </a:path>
                <a:path w="266065" h="35559">
                  <a:moveTo>
                    <a:pt x="38862" y="17284"/>
                  </a:moveTo>
                  <a:lnTo>
                    <a:pt x="37757" y="16230"/>
                  </a:lnTo>
                  <a:lnTo>
                    <a:pt x="35953" y="16230"/>
                  </a:lnTo>
                  <a:lnTo>
                    <a:pt x="35052" y="16230"/>
                  </a:lnTo>
                  <a:lnTo>
                    <a:pt x="33248" y="16230"/>
                  </a:lnTo>
                  <a:lnTo>
                    <a:pt x="32143" y="17284"/>
                  </a:lnTo>
                  <a:lnTo>
                    <a:pt x="32143" y="19900"/>
                  </a:lnTo>
                  <a:lnTo>
                    <a:pt x="33248" y="20955"/>
                  </a:lnTo>
                  <a:lnTo>
                    <a:pt x="35052" y="20955"/>
                  </a:lnTo>
                  <a:lnTo>
                    <a:pt x="35953" y="20955"/>
                  </a:lnTo>
                  <a:lnTo>
                    <a:pt x="37757" y="20955"/>
                  </a:lnTo>
                  <a:lnTo>
                    <a:pt x="38862" y="19900"/>
                  </a:lnTo>
                  <a:lnTo>
                    <a:pt x="38862" y="18592"/>
                  </a:lnTo>
                  <a:lnTo>
                    <a:pt x="38862" y="17284"/>
                  </a:lnTo>
                  <a:close/>
                </a:path>
                <a:path w="266065" h="35559">
                  <a:moveTo>
                    <a:pt x="38862" y="1054"/>
                  </a:moveTo>
                  <a:lnTo>
                    <a:pt x="37757" y="0"/>
                  </a:lnTo>
                  <a:lnTo>
                    <a:pt x="35953" y="0"/>
                  </a:lnTo>
                  <a:lnTo>
                    <a:pt x="35052" y="0"/>
                  </a:lnTo>
                  <a:lnTo>
                    <a:pt x="33248" y="0"/>
                  </a:lnTo>
                  <a:lnTo>
                    <a:pt x="32143" y="1054"/>
                  </a:lnTo>
                  <a:lnTo>
                    <a:pt x="32143" y="3670"/>
                  </a:lnTo>
                  <a:lnTo>
                    <a:pt x="33248" y="4724"/>
                  </a:lnTo>
                  <a:lnTo>
                    <a:pt x="35052" y="4724"/>
                  </a:lnTo>
                  <a:lnTo>
                    <a:pt x="35953" y="4724"/>
                  </a:lnTo>
                  <a:lnTo>
                    <a:pt x="37757" y="4724"/>
                  </a:lnTo>
                  <a:lnTo>
                    <a:pt x="38862" y="3670"/>
                  </a:lnTo>
                  <a:lnTo>
                    <a:pt x="38862" y="2362"/>
                  </a:lnTo>
                  <a:lnTo>
                    <a:pt x="38862" y="1054"/>
                  </a:lnTo>
                  <a:close/>
                </a:path>
                <a:path w="266065" h="35559">
                  <a:moveTo>
                    <a:pt x="42684" y="9169"/>
                  </a:moveTo>
                  <a:lnTo>
                    <a:pt x="41579" y="8115"/>
                  </a:lnTo>
                  <a:lnTo>
                    <a:pt x="38874" y="8115"/>
                  </a:lnTo>
                  <a:lnTo>
                    <a:pt x="37769" y="9169"/>
                  </a:lnTo>
                  <a:lnTo>
                    <a:pt x="37769" y="11785"/>
                  </a:lnTo>
                  <a:lnTo>
                    <a:pt x="38874" y="12839"/>
                  </a:lnTo>
                  <a:lnTo>
                    <a:pt x="41579" y="12839"/>
                  </a:lnTo>
                  <a:lnTo>
                    <a:pt x="42684" y="11785"/>
                  </a:lnTo>
                  <a:lnTo>
                    <a:pt x="42684" y="10477"/>
                  </a:lnTo>
                  <a:lnTo>
                    <a:pt x="42684" y="9169"/>
                  </a:lnTo>
                  <a:close/>
                </a:path>
                <a:path w="266065" h="35559">
                  <a:moveTo>
                    <a:pt x="48310" y="17284"/>
                  </a:moveTo>
                  <a:lnTo>
                    <a:pt x="47205" y="16230"/>
                  </a:lnTo>
                  <a:lnTo>
                    <a:pt x="44500" y="16230"/>
                  </a:lnTo>
                  <a:lnTo>
                    <a:pt x="43395" y="17284"/>
                  </a:lnTo>
                  <a:lnTo>
                    <a:pt x="43395" y="19900"/>
                  </a:lnTo>
                  <a:lnTo>
                    <a:pt x="44500" y="20955"/>
                  </a:lnTo>
                  <a:lnTo>
                    <a:pt x="47205" y="20955"/>
                  </a:lnTo>
                  <a:lnTo>
                    <a:pt x="48310" y="19900"/>
                  </a:lnTo>
                  <a:lnTo>
                    <a:pt x="48310" y="18592"/>
                  </a:lnTo>
                  <a:lnTo>
                    <a:pt x="48310" y="17284"/>
                  </a:lnTo>
                  <a:close/>
                </a:path>
                <a:path w="266065" h="35559">
                  <a:moveTo>
                    <a:pt x="48310" y="1054"/>
                  </a:moveTo>
                  <a:lnTo>
                    <a:pt x="47205" y="0"/>
                  </a:lnTo>
                  <a:lnTo>
                    <a:pt x="44500" y="0"/>
                  </a:lnTo>
                  <a:lnTo>
                    <a:pt x="43395" y="1054"/>
                  </a:lnTo>
                  <a:lnTo>
                    <a:pt x="43395" y="3670"/>
                  </a:lnTo>
                  <a:lnTo>
                    <a:pt x="44500" y="4724"/>
                  </a:lnTo>
                  <a:lnTo>
                    <a:pt x="47205" y="4724"/>
                  </a:lnTo>
                  <a:lnTo>
                    <a:pt x="48310" y="3670"/>
                  </a:lnTo>
                  <a:lnTo>
                    <a:pt x="48310" y="2362"/>
                  </a:lnTo>
                  <a:lnTo>
                    <a:pt x="48310" y="1054"/>
                  </a:lnTo>
                  <a:close/>
                </a:path>
                <a:path w="266065" h="35559">
                  <a:moveTo>
                    <a:pt x="57746" y="17284"/>
                  </a:moveTo>
                  <a:lnTo>
                    <a:pt x="56642" y="16230"/>
                  </a:lnTo>
                  <a:lnTo>
                    <a:pt x="53936" y="16230"/>
                  </a:lnTo>
                  <a:lnTo>
                    <a:pt x="52832" y="17284"/>
                  </a:lnTo>
                  <a:lnTo>
                    <a:pt x="52832" y="19900"/>
                  </a:lnTo>
                  <a:lnTo>
                    <a:pt x="53936" y="20955"/>
                  </a:lnTo>
                  <a:lnTo>
                    <a:pt x="56642" y="20955"/>
                  </a:lnTo>
                  <a:lnTo>
                    <a:pt x="57746" y="19900"/>
                  </a:lnTo>
                  <a:lnTo>
                    <a:pt x="57746" y="18592"/>
                  </a:lnTo>
                  <a:lnTo>
                    <a:pt x="57746" y="17284"/>
                  </a:lnTo>
                  <a:close/>
                </a:path>
                <a:path w="266065" h="35559">
                  <a:moveTo>
                    <a:pt x="178701" y="31724"/>
                  </a:moveTo>
                  <a:lnTo>
                    <a:pt x="177596" y="30670"/>
                  </a:lnTo>
                  <a:lnTo>
                    <a:pt x="174891" y="30670"/>
                  </a:lnTo>
                  <a:lnTo>
                    <a:pt x="173786" y="31724"/>
                  </a:lnTo>
                  <a:lnTo>
                    <a:pt x="173786" y="34340"/>
                  </a:lnTo>
                  <a:lnTo>
                    <a:pt x="174891" y="35394"/>
                  </a:lnTo>
                  <a:lnTo>
                    <a:pt x="177596" y="35394"/>
                  </a:lnTo>
                  <a:lnTo>
                    <a:pt x="178701" y="34340"/>
                  </a:lnTo>
                  <a:lnTo>
                    <a:pt x="178701" y="33032"/>
                  </a:lnTo>
                  <a:lnTo>
                    <a:pt x="178701" y="31724"/>
                  </a:lnTo>
                  <a:close/>
                </a:path>
                <a:path w="266065" h="35559">
                  <a:moveTo>
                    <a:pt x="178701" y="15481"/>
                  </a:moveTo>
                  <a:lnTo>
                    <a:pt x="177596" y="14427"/>
                  </a:lnTo>
                  <a:lnTo>
                    <a:pt x="174891" y="14427"/>
                  </a:lnTo>
                  <a:lnTo>
                    <a:pt x="173786" y="15481"/>
                  </a:lnTo>
                  <a:lnTo>
                    <a:pt x="173786" y="18097"/>
                  </a:lnTo>
                  <a:lnTo>
                    <a:pt x="174891" y="19151"/>
                  </a:lnTo>
                  <a:lnTo>
                    <a:pt x="177596" y="19151"/>
                  </a:lnTo>
                  <a:lnTo>
                    <a:pt x="178701" y="18097"/>
                  </a:lnTo>
                  <a:lnTo>
                    <a:pt x="178701" y="16789"/>
                  </a:lnTo>
                  <a:lnTo>
                    <a:pt x="178701" y="15481"/>
                  </a:lnTo>
                  <a:close/>
                </a:path>
                <a:path w="266065" h="35559">
                  <a:moveTo>
                    <a:pt x="184327" y="23609"/>
                  </a:moveTo>
                  <a:lnTo>
                    <a:pt x="183222" y="22555"/>
                  </a:lnTo>
                  <a:lnTo>
                    <a:pt x="180517" y="22555"/>
                  </a:lnTo>
                  <a:lnTo>
                    <a:pt x="179412" y="23609"/>
                  </a:lnTo>
                  <a:lnTo>
                    <a:pt x="179412" y="26225"/>
                  </a:lnTo>
                  <a:lnTo>
                    <a:pt x="180517" y="27279"/>
                  </a:lnTo>
                  <a:lnTo>
                    <a:pt x="183222" y="27279"/>
                  </a:lnTo>
                  <a:lnTo>
                    <a:pt x="184327" y="26225"/>
                  </a:lnTo>
                  <a:lnTo>
                    <a:pt x="184327" y="24917"/>
                  </a:lnTo>
                  <a:lnTo>
                    <a:pt x="184327" y="23609"/>
                  </a:lnTo>
                  <a:close/>
                </a:path>
                <a:path w="266065" h="35559">
                  <a:moveTo>
                    <a:pt x="189953" y="31724"/>
                  </a:moveTo>
                  <a:lnTo>
                    <a:pt x="188849" y="30670"/>
                  </a:lnTo>
                  <a:lnTo>
                    <a:pt x="187045" y="30670"/>
                  </a:lnTo>
                  <a:lnTo>
                    <a:pt x="186143" y="30670"/>
                  </a:lnTo>
                  <a:lnTo>
                    <a:pt x="184340" y="30670"/>
                  </a:lnTo>
                  <a:lnTo>
                    <a:pt x="183235" y="31724"/>
                  </a:lnTo>
                  <a:lnTo>
                    <a:pt x="183235" y="34340"/>
                  </a:lnTo>
                  <a:lnTo>
                    <a:pt x="184340" y="35394"/>
                  </a:lnTo>
                  <a:lnTo>
                    <a:pt x="186143" y="35394"/>
                  </a:lnTo>
                  <a:lnTo>
                    <a:pt x="187045" y="35394"/>
                  </a:lnTo>
                  <a:lnTo>
                    <a:pt x="188849" y="35394"/>
                  </a:lnTo>
                  <a:lnTo>
                    <a:pt x="189953" y="34340"/>
                  </a:lnTo>
                  <a:lnTo>
                    <a:pt x="189953" y="33032"/>
                  </a:lnTo>
                  <a:lnTo>
                    <a:pt x="189953" y="31724"/>
                  </a:lnTo>
                  <a:close/>
                </a:path>
                <a:path w="266065" h="35559">
                  <a:moveTo>
                    <a:pt x="189953" y="15481"/>
                  </a:moveTo>
                  <a:lnTo>
                    <a:pt x="188849" y="14427"/>
                  </a:lnTo>
                  <a:lnTo>
                    <a:pt x="187045" y="14427"/>
                  </a:lnTo>
                  <a:lnTo>
                    <a:pt x="186143" y="14427"/>
                  </a:lnTo>
                  <a:lnTo>
                    <a:pt x="184340" y="14427"/>
                  </a:lnTo>
                  <a:lnTo>
                    <a:pt x="183235" y="15481"/>
                  </a:lnTo>
                  <a:lnTo>
                    <a:pt x="183235" y="18097"/>
                  </a:lnTo>
                  <a:lnTo>
                    <a:pt x="184340" y="19151"/>
                  </a:lnTo>
                  <a:lnTo>
                    <a:pt x="186143" y="19151"/>
                  </a:lnTo>
                  <a:lnTo>
                    <a:pt x="187045" y="19151"/>
                  </a:lnTo>
                  <a:lnTo>
                    <a:pt x="188849" y="19151"/>
                  </a:lnTo>
                  <a:lnTo>
                    <a:pt x="189953" y="18097"/>
                  </a:lnTo>
                  <a:lnTo>
                    <a:pt x="189953" y="16789"/>
                  </a:lnTo>
                  <a:lnTo>
                    <a:pt x="189953" y="15481"/>
                  </a:lnTo>
                  <a:close/>
                </a:path>
                <a:path w="266065" h="35559">
                  <a:moveTo>
                    <a:pt x="193776" y="23609"/>
                  </a:moveTo>
                  <a:lnTo>
                    <a:pt x="192671" y="22555"/>
                  </a:lnTo>
                  <a:lnTo>
                    <a:pt x="189966" y="22555"/>
                  </a:lnTo>
                  <a:lnTo>
                    <a:pt x="188861" y="23609"/>
                  </a:lnTo>
                  <a:lnTo>
                    <a:pt x="188861" y="26225"/>
                  </a:lnTo>
                  <a:lnTo>
                    <a:pt x="189966" y="27279"/>
                  </a:lnTo>
                  <a:lnTo>
                    <a:pt x="192671" y="27279"/>
                  </a:lnTo>
                  <a:lnTo>
                    <a:pt x="193776" y="26225"/>
                  </a:lnTo>
                  <a:lnTo>
                    <a:pt x="193776" y="24917"/>
                  </a:lnTo>
                  <a:lnTo>
                    <a:pt x="193776" y="23609"/>
                  </a:lnTo>
                  <a:close/>
                </a:path>
                <a:path w="266065" h="35559">
                  <a:moveTo>
                    <a:pt x="199390" y="31724"/>
                  </a:moveTo>
                  <a:lnTo>
                    <a:pt x="198285" y="30670"/>
                  </a:lnTo>
                  <a:lnTo>
                    <a:pt x="196481" y="30670"/>
                  </a:lnTo>
                  <a:lnTo>
                    <a:pt x="195580" y="30670"/>
                  </a:lnTo>
                  <a:lnTo>
                    <a:pt x="193776" y="30670"/>
                  </a:lnTo>
                  <a:lnTo>
                    <a:pt x="192671" y="31724"/>
                  </a:lnTo>
                  <a:lnTo>
                    <a:pt x="192671" y="34340"/>
                  </a:lnTo>
                  <a:lnTo>
                    <a:pt x="193776" y="35394"/>
                  </a:lnTo>
                  <a:lnTo>
                    <a:pt x="195580" y="35394"/>
                  </a:lnTo>
                  <a:lnTo>
                    <a:pt x="196481" y="35394"/>
                  </a:lnTo>
                  <a:lnTo>
                    <a:pt x="198285" y="35394"/>
                  </a:lnTo>
                  <a:lnTo>
                    <a:pt x="199390" y="34340"/>
                  </a:lnTo>
                  <a:lnTo>
                    <a:pt x="199390" y="33032"/>
                  </a:lnTo>
                  <a:lnTo>
                    <a:pt x="199390" y="31724"/>
                  </a:lnTo>
                  <a:close/>
                </a:path>
                <a:path w="266065" h="35559">
                  <a:moveTo>
                    <a:pt x="199390" y="15481"/>
                  </a:moveTo>
                  <a:lnTo>
                    <a:pt x="198285" y="14427"/>
                  </a:lnTo>
                  <a:lnTo>
                    <a:pt x="196481" y="14427"/>
                  </a:lnTo>
                  <a:lnTo>
                    <a:pt x="195580" y="14427"/>
                  </a:lnTo>
                  <a:lnTo>
                    <a:pt x="193776" y="14427"/>
                  </a:lnTo>
                  <a:lnTo>
                    <a:pt x="192671" y="15481"/>
                  </a:lnTo>
                  <a:lnTo>
                    <a:pt x="192671" y="18097"/>
                  </a:lnTo>
                  <a:lnTo>
                    <a:pt x="193776" y="19151"/>
                  </a:lnTo>
                  <a:lnTo>
                    <a:pt x="195580" y="19151"/>
                  </a:lnTo>
                  <a:lnTo>
                    <a:pt x="196481" y="19151"/>
                  </a:lnTo>
                  <a:lnTo>
                    <a:pt x="198285" y="19151"/>
                  </a:lnTo>
                  <a:lnTo>
                    <a:pt x="199390" y="18097"/>
                  </a:lnTo>
                  <a:lnTo>
                    <a:pt x="199390" y="16789"/>
                  </a:lnTo>
                  <a:lnTo>
                    <a:pt x="199390" y="15481"/>
                  </a:lnTo>
                  <a:close/>
                </a:path>
                <a:path w="266065" h="35559">
                  <a:moveTo>
                    <a:pt x="203212" y="23609"/>
                  </a:moveTo>
                  <a:lnTo>
                    <a:pt x="202107" y="22555"/>
                  </a:lnTo>
                  <a:lnTo>
                    <a:pt x="199402" y="22555"/>
                  </a:lnTo>
                  <a:lnTo>
                    <a:pt x="198297" y="23609"/>
                  </a:lnTo>
                  <a:lnTo>
                    <a:pt x="198297" y="26225"/>
                  </a:lnTo>
                  <a:lnTo>
                    <a:pt x="199402" y="27279"/>
                  </a:lnTo>
                  <a:lnTo>
                    <a:pt x="202107" y="27279"/>
                  </a:lnTo>
                  <a:lnTo>
                    <a:pt x="203212" y="26225"/>
                  </a:lnTo>
                  <a:lnTo>
                    <a:pt x="203212" y="24917"/>
                  </a:lnTo>
                  <a:lnTo>
                    <a:pt x="203212" y="23609"/>
                  </a:lnTo>
                  <a:close/>
                </a:path>
                <a:path w="266065" h="35559">
                  <a:moveTo>
                    <a:pt x="208838" y="31724"/>
                  </a:moveTo>
                  <a:lnTo>
                    <a:pt x="207733" y="30670"/>
                  </a:lnTo>
                  <a:lnTo>
                    <a:pt x="205930" y="30670"/>
                  </a:lnTo>
                  <a:lnTo>
                    <a:pt x="205028" y="30670"/>
                  </a:lnTo>
                  <a:lnTo>
                    <a:pt x="203225" y="30670"/>
                  </a:lnTo>
                  <a:lnTo>
                    <a:pt x="202120" y="31724"/>
                  </a:lnTo>
                  <a:lnTo>
                    <a:pt x="202120" y="34340"/>
                  </a:lnTo>
                  <a:lnTo>
                    <a:pt x="203225" y="35394"/>
                  </a:lnTo>
                  <a:lnTo>
                    <a:pt x="205028" y="35394"/>
                  </a:lnTo>
                  <a:lnTo>
                    <a:pt x="205930" y="35394"/>
                  </a:lnTo>
                  <a:lnTo>
                    <a:pt x="207733" y="35394"/>
                  </a:lnTo>
                  <a:lnTo>
                    <a:pt x="208838" y="34340"/>
                  </a:lnTo>
                  <a:lnTo>
                    <a:pt x="208838" y="33032"/>
                  </a:lnTo>
                  <a:lnTo>
                    <a:pt x="208838" y="31724"/>
                  </a:lnTo>
                  <a:close/>
                </a:path>
                <a:path w="266065" h="35559">
                  <a:moveTo>
                    <a:pt x="208838" y="15481"/>
                  </a:moveTo>
                  <a:lnTo>
                    <a:pt x="207733" y="14427"/>
                  </a:lnTo>
                  <a:lnTo>
                    <a:pt x="205930" y="14427"/>
                  </a:lnTo>
                  <a:lnTo>
                    <a:pt x="205028" y="14427"/>
                  </a:lnTo>
                  <a:lnTo>
                    <a:pt x="203225" y="14427"/>
                  </a:lnTo>
                  <a:lnTo>
                    <a:pt x="202120" y="15481"/>
                  </a:lnTo>
                  <a:lnTo>
                    <a:pt x="202120" y="18097"/>
                  </a:lnTo>
                  <a:lnTo>
                    <a:pt x="203225" y="19151"/>
                  </a:lnTo>
                  <a:lnTo>
                    <a:pt x="205028" y="19151"/>
                  </a:lnTo>
                  <a:lnTo>
                    <a:pt x="205930" y="19151"/>
                  </a:lnTo>
                  <a:lnTo>
                    <a:pt x="207733" y="19151"/>
                  </a:lnTo>
                  <a:lnTo>
                    <a:pt x="208838" y="18097"/>
                  </a:lnTo>
                  <a:lnTo>
                    <a:pt x="208838" y="16789"/>
                  </a:lnTo>
                  <a:lnTo>
                    <a:pt x="208838" y="15481"/>
                  </a:lnTo>
                  <a:close/>
                </a:path>
                <a:path w="266065" h="35559">
                  <a:moveTo>
                    <a:pt x="212661" y="23609"/>
                  </a:moveTo>
                  <a:lnTo>
                    <a:pt x="211556" y="22555"/>
                  </a:lnTo>
                  <a:lnTo>
                    <a:pt x="208851" y="22555"/>
                  </a:lnTo>
                  <a:lnTo>
                    <a:pt x="207746" y="23609"/>
                  </a:lnTo>
                  <a:lnTo>
                    <a:pt x="207746" y="26225"/>
                  </a:lnTo>
                  <a:lnTo>
                    <a:pt x="208851" y="27279"/>
                  </a:lnTo>
                  <a:lnTo>
                    <a:pt x="211556" y="27279"/>
                  </a:lnTo>
                  <a:lnTo>
                    <a:pt x="212661" y="26225"/>
                  </a:lnTo>
                  <a:lnTo>
                    <a:pt x="212661" y="24917"/>
                  </a:lnTo>
                  <a:lnTo>
                    <a:pt x="212661" y="23609"/>
                  </a:lnTo>
                  <a:close/>
                </a:path>
                <a:path w="266065" h="35559">
                  <a:moveTo>
                    <a:pt x="218287" y="31724"/>
                  </a:moveTo>
                  <a:lnTo>
                    <a:pt x="217182" y="30670"/>
                  </a:lnTo>
                  <a:lnTo>
                    <a:pt x="215379" y="30670"/>
                  </a:lnTo>
                  <a:lnTo>
                    <a:pt x="214477" y="30670"/>
                  </a:lnTo>
                  <a:lnTo>
                    <a:pt x="212674" y="30670"/>
                  </a:lnTo>
                  <a:lnTo>
                    <a:pt x="211569" y="31724"/>
                  </a:lnTo>
                  <a:lnTo>
                    <a:pt x="211569" y="34340"/>
                  </a:lnTo>
                  <a:lnTo>
                    <a:pt x="212674" y="35394"/>
                  </a:lnTo>
                  <a:lnTo>
                    <a:pt x="214477" y="35394"/>
                  </a:lnTo>
                  <a:lnTo>
                    <a:pt x="215379" y="35394"/>
                  </a:lnTo>
                  <a:lnTo>
                    <a:pt x="217182" y="35394"/>
                  </a:lnTo>
                  <a:lnTo>
                    <a:pt x="218287" y="34340"/>
                  </a:lnTo>
                  <a:lnTo>
                    <a:pt x="218287" y="33032"/>
                  </a:lnTo>
                  <a:lnTo>
                    <a:pt x="218287" y="31724"/>
                  </a:lnTo>
                  <a:close/>
                </a:path>
                <a:path w="266065" h="35559">
                  <a:moveTo>
                    <a:pt x="218287" y="15481"/>
                  </a:moveTo>
                  <a:lnTo>
                    <a:pt x="217182" y="14427"/>
                  </a:lnTo>
                  <a:lnTo>
                    <a:pt x="215379" y="14427"/>
                  </a:lnTo>
                  <a:lnTo>
                    <a:pt x="214477" y="14427"/>
                  </a:lnTo>
                  <a:lnTo>
                    <a:pt x="212674" y="14427"/>
                  </a:lnTo>
                  <a:lnTo>
                    <a:pt x="211569" y="15481"/>
                  </a:lnTo>
                  <a:lnTo>
                    <a:pt x="211569" y="18097"/>
                  </a:lnTo>
                  <a:lnTo>
                    <a:pt x="212674" y="19151"/>
                  </a:lnTo>
                  <a:lnTo>
                    <a:pt x="214477" y="19151"/>
                  </a:lnTo>
                  <a:lnTo>
                    <a:pt x="215379" y="19151"/>
                  </a:lnTo>
                  <a:lnTo>
                    <a:pt x="217182" y="19151"/>
                  </a:lnTo>
                  <a:lnTo>
                    <a:pt x="218287" y="18097"/>
                  </a:lnTo>
                  <a:lnTo>
                    <a:pt x="218287" y="16789"/>
                  </a:lnTo>
                  <a:lnTo>
                    <a:pt x="218287" y="15481"/>
                  </a:lnTo>
                  <a:close/>
                </a:path>
                <a:path w="266065" h="35559">
                  <a:moveTo>
                    <a:pt x="222097" y="23609"/>
                  </a:moveTo>
                  <a:lnTo>
                    <a:pt x="220992" y="22555"/>
                  </a:lnTo>
                  <a:lnTo>
                    <a:pt x="218287" y="22555"/>
                  </a:lnTo>
                  <a:lnTo>
                    <a:pt x="217182" y="23609"/>
                  </a:lnTo>
                  <a:lnTo>
                    <a:pt x="217182" y="26225"/>
                  </a:lnTo>
                  <a:lnTo>
                    <a:pt x="218287" y="27279"/>
                  </a:lnTo>
                  <a:lnTo>
                    <a:pt x="220992" y="27279"/>
                  </a:lnTo>
                  <a:lnTo>
                    <a:pt x="222097" y="26225"/>
                  </a:lnTo>
                  <a:lnTo>
                    <a:pt x="222097" y="24917"/>
                  </a:lnTo>
                  <a:lnTo>
                    <a:pt x="222097" y="23609"/>
                  </a:lnTo>
                  <a:close/>
                </a:path>
                <a:path w="266065" h="35559">
                  <a:moveTo>
                    <a:pt x="227723" y="31724"/>
                  </a:moveTo>
                  <a:lnTo>
                    <a:pt x="226618" y="30670"/>
                  </a:lnTo>
                  <a:lnTo>
                    <a:pt x="224815" y="30670"/>
                  </a:lnTo>
                  <a:lnTo>
                    <a:pt x="223913" y="30670"/>
                  </a:lnTo>
                  <a:lnTo>
                    <a:pt x="222110" y="30670"/>
                  </a:lnTo>
                  <a:lnTo>
                    <a:pt x="221005" y="31724"/>
                  </a:lnTo>
                  <a:lnTo>
                    <a:pt x="221005" y="34340"/>
                  </a:lnTo>
                  <a:lnTo>
                    <a:pt x="222110" y="35394"/>
                  </a:lnTo>
                  <a:lnTo>
                    <a:pt x="223913" y="35394"/>
                  </a:lnTo>
                  <a:lnTo>
                    <a:pt x="224815" y="35394"/>
                  </a:lnTo>
                  <a:lnTo>
                    <a:pt x="226618" y="35394"/>
                  </a:lnTo>
                  <a:lnTo>
                    <a:pt x="227723" y="34340"/>
                  </a:lnTo>
                  <a:lnTo>
                    <a:pt x="227723" y="33032"/>
                  </a:lnTo>
                  <a:lnTo>
                    <a:pt x="227723" y="31724"/>
                  </a:lnTo>
                  <a:close/>
                </a:path>
                <a:path w="266065" h="35559">
                  <a:moveTo>
                    <a:pt x="227723" y="15481"/>
                  </a:moveTo>
                  <a:lnTo>
                    <a:pt x="226618" y="14427"/>
                  </a:lnTo>
                  <a:lnTo>
                    <a:pt x="224815" y="14427"/>
                  </a:lnTo>
                  <a:lnTo>
                    <a:pt x="223913" y="14427"/>
                  </a:lnTo>
                  <a:lnTo>
                    <a:pt x="222110" y="14427"/>
                  </a:lnTo>
                  <a:lnTo>
                    <a:pt x="221005" y="15481"/>
                  </a:lnTo>
                  <a:lnTo>
                    <a:pt x="221005" y="18097"/>
                  </a:lnTo>
                  <a:lnTo>
                    <a:pt x="222110" y="19151"/>
                  </a:lnTo>
                  <a:lnTo>
                    <a:pt x="223913" y="19151"/>
                  </a:lnTo>
                  <a:lnTo>
                    <a:pt x="224815" y="19151"/>
                  </a:lnTo>
                  <a:lnTo>
                    <a:pt x="226618" y="19151"/>
                  </a:lnTo>
                  <a:lnTo>
                    <a:pt x="227723" y="18097"/>
                  </a:lnTo>
                  <a:lnTo>
                    <a:pt x="227723" y="16789"/>
                  </a:lnTo>
                  <a:lnTo>
                    <a:pt x="227723" y="15481"/>
                  </a:lnTo>
                  <a:close/>
                </a:path>
                <a:path w="266065" h="35559">
                  <a:moveTo>
                    <a:pt x="231546" y="23609"/>
                  </a:moveTo>
                  <a:lnTo>
                    <a:pt x="230441" y="22555"/>
                  </a:lnTo>
                  <a:lnTo>
                    <a:pt x="227736" y="22555"/>
                  </a:lnTo>
                  <a:lnTo>
                    <a:pt x="226631" y="23609"/>
                  </a:lnTo>
                  <a:lnTo>
                    <a:pt x="226631" y="26225"/>
                  </a:lnTo>
                  <a:lnTo>
                    <a:pt x="227736" y="27279"/>
                  </a:lnTo>
                  <a:lnTo>
                    <a:pt x="230441" y="27279"/>
                  </a:lnTo>
                  <a:lnTo>
                    <a:pt x="231546" y="26225"/>
                  </a:lnTo>
                  <a:lnTo>
                    <a:pt x="231546" y="24917"/>
                  </a:lnTo>
                  <a:lnTo>
                    <a:pt x="231546" y="23609"/>
                  </a:lnTo>
                  <a:close/>
                </a:path>
                <a:path w="266065" h="35559">
                  <a:moveTo>
                    <a:pt x="237172" y="31724"/>
                  </a:moveTo>
                  <a:lnTo>
                    <a:pt x="236067" y="30670"/>
                  </a:lnTo>
                  <a:lnTo>
                    <a:pt x="234264" y="30670"/>
                  </a:lnTo>
                  <a:lnTo>
                    <a:pt x="233362" y="30670"/>
                  </a:lnTo>
                  <a:lnTo>
                    <a:pt x="231559" y="30670"/>
                  </a:lnTo>
                  <a:lnTo>
                    <a:pt x="230454" y="31724"/>
                  </a:lnTo>
                  <a:lnTo>
                    <a:pt x="230454" y="34340"/>
                  </a:lnTo>
                  <a:lnTo>
                    <a:pt x="231559" y="35394"/>
                  </a:lnTo>
                  <a:lnTo>
                    <a:pt x="233362" y="35394"/>
                  </a:lnTo>
                  <a:lnTo>
                    <a:pt x="234264" y="35394"/>
                  </a:lnTo>
                  <a:lnTo>
                    <a:pt x="236067" y="35394"/>
                  </a:lnTo>
                  <a:lnTo>
                    <a:pt x="237172" y="34340"/>
                  </a:lnTo>
                  <a:lnTo>
                    <a:pt x="237172" y="33032"/>
                  </a:lnTo>
                  <a:lnTo>
                    <a:pt x="237172" y="31724"/>
                  </a:lnTo>
                  <a:close/>
                </a:path>
                <a:path w="266065" h="35559">
                  <a:moveTo>
                    <a:pt x="237172" y="15481"/>
                  </a:moveTo>
                  <a:lnTo>
                    <a:pt x="236067" y="14427"/>
                  </a:lnTo>
                  <a:lnTo>
                    <a:pt x="234264" y="14427"/>
                  </a:lnTo>
                  <a:lnTo>
                    <a:pt x="233362" y="14427"/>
                  </a:lnTo>
                  <a:lnTo>
                    <a:pt x="231559" y="14427"/>
                  </a:lnTo>
                  <a:lnTo>
                    <a:pt x="230454" y="15481"/>
                  </a:lnTo>
                  <a:lnTo>
                    <a:pt x="230454" y="18097"/>
                  </a:lnTo>
                  <a:lnTo>
                    <a:pt x="231559" y="19151"/>
                  </a:lnTo>
                  <a:lnTo>
                    <a:pt x="233362" y="19151"/>
                  </a:lnTo>
                  <a:lnTo>
                    <a:pt x="234264" y="19151"/>
                  </a:lnTo>
                  <a:lnTo>
                    <a:pt x="236067" y="19151"/>
                  </a:lnTo>
                  <a:lnTo>
                    <a:pt x="237172" y="18097"/>
                  </a:lnTo>
                  <a:lnTo>
                    <a:pt x="237172" y="16789"/>
                  </a:lnTo>
                  <a:lnTo>
                    <a:pt x="237172" y="15481"/>
                  </a:lnTo>
                  <a:close/>
                </a:path>
                <a:path w="266065" h="35559">
                  <a:moveTo>
                    <a:pt x="240982" y="23609"/>
                  </a:moveTo>
                  <a:lnTo>
                    <a:pt x="239877" y="22555"/>
                  </a:lnTo>
                  <a:lnTo>
                    <a:pt x="237172" y="22555"/>
                  </a:lnTo>
                  <a:lnTo>
                    <a:pt x="236067" y="23609"/>
                  </a:lnTo>
                  <a:lnTo>
                    <a:pt x="236067" y="26225"/>
                  </a:lnTo>
                  <a:lnTo>
                    <a:pt x="237172" y="27279"/>
                  </a:lnTo>
                  <a:lnTo>
                    <a:pt x="239877" y="27279"/>
                  </a:lnTo>
                  <a:lnTo>
                    <a:pt x="240982" y="26225"/>
                  </a:lnTo>
                  <a:lnTo>
                    <a:pt x="240982" y="24917"/>
                  </a:lnTo>
                  <a:lnTo>
                    <a:pt x="240982" y="23609"/>
                  </a:lnTo>
                  <a:close/>
                </a:path>
                <a:path w="266065" h="35559">
                  <a:moveTo>
                    <a:pt x="246608" y="31724"/>
                  </a:moveTo>
                  <a:lnTo>
                    <a:pt x="245503" y="30670"/>
                  </a:lnTo>
                  <a:lnTo>
                    <a:pt x="243700" y="30670"/>
                  </a:lnTo>
                  <a:lnTo>
                    <a:pt x="242798" y="30670"/>
                  </a:lnTo>
                  <a:lnTo>
                    <a:pt x="240995" y="30670"/>
                  </a:lnTo>
                  <a:lnTo>
                    <a:pt x="239890" y="31724"/>
                  </a:lnTo>
                  <a:lnTo>
                    <a:pt x="239890" y="34340"/>
                  </a:lnTo>
                  <a:lnTo>
                    <a:pt x="240995" y="35394"/>
                  </a:lnTo>
                  <a:lnTo>
                    <a:pt x="242798" y="35394"/>
                  </a:lnTo>
                  <a:lnTo>
                    <a:pt x="243700" y="35394"/>
                  </a:lnTo>
                  <a:lnTo>
                    <a:pt x="245503" y="35394"/>
                  </a:lnTo>
                  <a:lnTo>
                    <a:pt x="246608" y="34340"/>
                  </a:lnTo>
                  <a:lnTo>
                    <a:pt x="246608" y="33032"/>
                  </a:lnTo>
                  <a:lnTo>
                    <a:pt x="246608" y="31724"/>
                  </a:lnTo>
                  <a:close/>
                </a:path>
                <a:path w="266065" h="35559">
                  <a:moveTo>
                    <a:pt x="246608" y="15481"/>
                  </a:moveTo>
                  <a:lnTo>
                    <a:pt x="245503" y="14427"/>
                  </a:lnTo>
                  <a:lnTo>
                    <a:pt x="243700" y="14427"/>
                  </a:lnTo>
                  <a:lnTo>
                    <a:pt x="242798" y="14427"/>
                  </a:lnTo>
                  <a:lnTo>
                    <a:pt x="240995" y="14427"/>
                  </a:lnTo>
                  <a:lnTo>
                    <a:pt x="239890" y="15481"/>
                  </a:lnTo>
                  <a:lnTo>
                    <a:pt x="239890" y="18097"/>
                  </a:lnTo>
                  <a:lnTo>
                    <a:pt x="240995" y="19151"/>
                  </a:lnTo>
                  <a:lnTo>
                    <a:pt x="242798" y="19151"/>
                  </a:lnTo>
                  <a:lnTo>
                    <a:pt x="243700" y="19151"/>
                  </a:lnTo>
                  <a:lnTo>
                    <a:pt x="245503" y="19151"/>
                  </a:lnTo>
                  <a:lnTo>
                    <a:pt x="246608" y="18097"/>
                  </a:lnTo>
                  <a:lnTo>
                    <a:pt x="246608" y="16789"/>
                  </a:lnTo>
                  <a:lnTo>
                    <a:pt x="246608" y="15481"/>
                  </a:lnTo>
                  <a:close/>
                </a:path>
                <a:path w="266065" h="35559">
                  <a:moveTo>
                    <a:pt x="250431" y="23609"/>
                  </a:moveTo>
                  <a:lnTo>
                    <a:pt x="249326" y="22555"/>
                  </a:lnTo>
                  <a:lnTo>
                    <a:pt x="246621" y="22555"/>
                  </a:lnTo>
                  <a:lnTo>
                    <a:pt x="245516" y="23609"/>
                  </a:lnTo>
                  <a:lnTo>
                    <a:pt x="245516" y="26225"/>
                  </a:lnTo>
                  <a:lnTo>
                    <a:pt x="246621" y="27279"/>
                  </a:lnTo>
                  <a:lnTo>
                    <a:pt x="249326" y="27279"/>
                  </a:lnTo>
                  <a:lnTo>
                    <a:pt x="250431" y="26225"/>
                  </a:lnTo>
                  <a:lnTo>
                    <a:pt x="250431" y="24917"/>
                  </a:lnTo>
                  <a:lnTo>
                    <a:pt x="250431" y="23609"/>
                  </a:lnTo>
                  <a:close/>
                </a:path>
                <a:path w="266065" h="35559">
                  <a:moveTo>
                    <a:pt x="256057" y="31724"/>
                  </a:moveTo>
                  <a:lnTo>
                    <a:pt x="254952" y="30670"/>
                  </a:lnTo>
                  <a:lnTo>
                    <a:pt x="253149" y="30670"/>
                  </a:lnTo>
                  <a:lnTo>
                    <a:pt x="252247" y="30670"/>
                  </a:lnTo>
                  <a:lnTo>
                    <a:pt x="250444" y="30670"/>
                  </a:lnTo>
                  <a:lnTo>
                    <a:pt x="249339" y="31724"/>
                  </a:lnTo>
                  <a:lnTo>
                    <a:pt x="249339" y="34340"/>
                  </a:lnTo>
                  <a:lnTo>
                    <a:pt x="250444" y="35394"/>
                  </a:lnTo>
                  <a:lnTo>
                    <a:pt x="252247" y="35394"/>
                  </a:lnTo>
                  <a:lnTo>
                    <a:pt x="253149" y="35394"/>
                  </a:lnTo>
                  <a:lnTo>
                    <a:pt x="254952" y="35394"/>
                  </a:lnTo>
                  <a:lnTo>
                    <a:pt x="256057" y="34340"/>
                  </a:lnTo>
                  <a:lnTo>
                    <a:pt x="256057" y="33032"/>
                  </a:lnTo>
                  <a:lnTo>
                    <a:pt x="256057" y="31724"/>
                  </a:lnTo>
                  <a:close/>
                </a:path>
                <a:path w="266065" h="35559">
                  <a:moveTo>
                    <a:pt x="256057" y="15481"/>
                  </a:moveTo>
                  <a:lnTo>
                    <a:pt x="254952" y="14427"/>
                  </a:lnTo>
                  <a:lnTo>
                    <a:pt x="253149" y="14427"/>
                  </a:lnTo>
                  <a:lnTo>
                    <a:pt x="252247" y="14427"/>
                  </a:lnTo>
                  <a:lnTo>
                    <a:pt x="250444" y="14427"/>
                  </a:lnTo>
                  <a:lnTo>
                    <a:pt x="249339" y="15481"/>
                  </a:lnTo>
                  <a:lnTo>
                    <a:pt x="249339" y="18097"/>
                  </a:lnTo>
                  <a:lnTo>
                    <a:pt x="250444" y="19151"/>
                  </a:lnTo>
                  <a:lnTo>
                    <a:pt x="252247" y="19151"/>
                  </a:lnTo>
                  <a:lnTo>
                    <a:pt x="253149" y="19151"/>
                  </a:lnTo>
                  <a:lnTo>
                    <a:pt x="254952" y="19151"/>
                  </a:lnTo>
                  <a:lnTo>
                    <a:pt x="256057" y="18097"/>
                  </a:lnTo>
                  <a:lnTo>
                    <a:pt x="256057" y="16789"/>
                  </a:lnTo>
                  <a:lnTo>
                    <a:pt x="256057" y="15481"/>
                  </a:lnTo>
                  <a:close/>
                </a:path>
                <a:path w="266065" h="35559">
                  <a:moveTo>
                    <a:pt x="259880" y="23609"/>
                  </a:moveTo>
                  <a:lnTo>
                    <a:pt x="258775" y="22555"/>
                  </a:lnTo>
                  <a:lnTo>
                    <a:pt x="256070" y="22555"/>
                  </a:lnTo>
                  <a:lnTo>
                    <a:pt x="254965" y="23609"/>
                  </a:lnTo>
                  <a:lnTo>
                    <a:pt x="254965" y="26225"/>
                  </a:lnTo>
                  <a:lnTo>
                    <a:pt x="256070" y="27279"/>
                  </a:lnTo>
                  <a:lnTo>
                    <a:pt x="258775" y="27279"/>
                  </a:lnTo>
                  <a:lnTo>
                    <a:pt x="259880" y="26225"/>
                  </a:lnTo>
                  <a:lnTo>
                    <a:pt x="259880" y="24917"/>
                  </a:lnTo>
                  <a:lnTo>
                    <a:pt x="259880" y="23609"/>
                  </a:lnTo>
                  <a:close/>
                </a:path>
                <a:path w="266065" h="35559">
                  <a:moveTo>
                    <a:pt x="265493" y="31724"/>
                  </a:moveTo>
                  <a:lnTo>
                    <a:pt x="264388" y="30670"/>
                  </a:lnTo>
                  <a:lnTo>
                    <a:pt x="262585" y="30670"/>
                  </a:lnTo>
                  <a:lnTo>
                    <a:pt x="261683" y="30670"/>
                  </a:lnTo>
                  <a:lnTo>
                    <a:pt x="259880" y="30670"/>
                  </a:lnTo>
                  <a:lnTo>
                    <a:pt x="258775" y="31724"/>
                  </a:lnTo>
                  <a:lnTo>
                    <a:pt x="258775" y="34340"/>
                  </a:lnTo>
                  <a:lnTo>
                    <a:pt x="259880" y="35394"/>
                  </a:lnTo>
                  <a:lnTo>
                    <a:pt x="261683" y="35394"/>
                  </a:lnTo>
                  <a:lnTo>
                    <a:pt x="262585" y="35394"/>
                  </a:lnTo>
                  <a:lnTo>
                    <a:pt x="264388" y="35394"/>
                  </a:lnTo>
                  <a:lnTo>
                    <a:pt x="265493" y="34340"/>
                  </a:lnTo>
                  <a:lnTo>
                    <a:pt x="265493" y="33032"/>
                  </a:lnTo>
                  <a:lnTo>
                    <a:pt x="265493" y="31724"/>
                  </a:lnTo>
                  <a:close/>
                </a:path>
                <a:path w="266065" h="35559">
                  <a:moveTo>
                    <a:pt x="265493" y="15481"/>
                  </a:moveTo>
                  <a:lnTo>
                    <a:pt x="264388" y="14427"/>
                  </a:lnTo>
                  <a:lnTo>
                    <a:pt x="262585" y="14427"/>
                  </a:lnTo>
                  <a:lnTo>
                    <a:pt x="261683" y="14427"/>
                  </a:lnTo>
                  <a:lnTo>
                    <a:pt x="259880" y="14427"/>
                  </a:lnTo>
                  <a:lnTo>
                    <a:pt x="258775" y="15481"/>
                  </a:lnTo>
                  <a:lnTo>
                    <a:pt x="258775" y="18097"/>
                  </a:lnTo>
                  <a:lnTo>
                    <a:pt x="259880" y="19151"/>
                  </a:lnTo>
                  <a:lnTo>
                    <a:pt x="261683" y="19151"/>
                  </a:lnTo>
                  <a:lnTo>
                    <a:pt x="262585" y="19151"/>
                  </a:lnTo>
                  <a:lnTo>
                    <a:pt x="264388" y="19151"/>
                  </a:lnTo>
                  <a:lnTo>
                    <a:pt x="265493" y="18097"/>
                  </a:lnTo>
                  <a:lnTo>
                    <a:pt x="265493" y="16789"/>
                  </a:lnTo>
                  <a:lnTo>
                    <a:pt x="265493" y="15481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588149" y="7091222"/>
              <a:ext cx="148590" cy="20955"/>
            </a:xfrm>
            <a:custGeom>
              <a:avLst/>
              <a:gdLst/>
              <a:ahLst/>
              <a:cxnLst/>
              <a:rect l="l" t="t" r="r" b="b"/>
              <a:pathLst>
                <a:path w="148590" h="20954">
                  <a:moveTo>
                    <a:pt x="4914" y="17284"/>
                  </a:moveTo>
                  <a:lnTo>
                    <a:pt x="3810" y="16230"/>
                  </a:lnTo>
                  <a:lnTo>
                    <a:pt x="1104" y="16230"/>
                  </a:lnTo>
                  <a:lnTo>
                    <a:pt x="0" y="17284"/>
                  </a:lnTo>
                  <a:lnTo>
                    <a:pt x="0" y="19900"/>
                  </a:lnTo>
                  <a:lnTo>
                    <a:pt x="1104" y="20955"/>
                  </a:lnTo>
                  <a:lnTo>
                    <a:pt x="3810" y="20955"/>
                  </a:lnTo>
                  <a:lnTo>
                    <a:pt x="4914" y="19900"/>
                  </a:lnTo>
                  <a:lnTo>
                    <a:pt x="4914" y="18592"/>
                  </a:lnTo>
                  <a:lnTo>
                    <a:pt x="4914" y="17284"/>
                  </a:lnTo>
                  <a:close/>
                </a:path>
                <a:path w="148590" h="20954">
                  <a:moveTo>
                    <a:pt x="4914" y="1054"/>
                  </a:moveTo>
                  <a:lnTo>
                    <a:pt x="3810" y="0"/>
                  </a:lnTo>
                  <a:lnTo>
                    <a:pt x="1104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04" y="4724"/>
                  </a:lnTo>
                  <a:lnTo>
                    <a:pt x="3810" y="4724"/>
                  </a:lnTo>
                  <a:lnTo>
                    <a:pt x="4914" y="3670"/>
                  </a:lnTo>
                  <a:lnTo>
                    <a:pt x="4914" y="2362"/>
                  </a:lnTo>
                  <a:lnTo>
                    <a:pt x="4914" y="1054"/>
                  </a:lnTo>
                  <a:close/>
                </a:path>
                <a:path w="148590" h="20954">
                  <a:moveTo>
                    <a:pt x="10541" y="9169"/>
                  </a:moveTo>
                  <a:lnTo>
                    <a:pt x="9436" y="8115"/>
                  </a:lnTo>
                  <a:lnTo>
                    <a:pt x="6731" y="8115"/>
                  </a:lnTo>
                  <a:lnTo>
                    <a:pt x="5626" y="9169"/>
                  </a:lnTo>
                  <a:lnTo>
                    <a:pt x="5626" y="11785"/>
                  </a:lnTo>
                  <a:lnTo>
                    <a:pt x="6731" y="12839"/>
                  </a:lnTo>
                  <a:lnTo>
                    <a:pt x="9436" y="12839"/>
                  </a:lnTo>
                  <a:lnTo>
                    <a:pt x="10541" y="11785"/>
                  </a:lnTo>
                  <a:lnTo>
                    <a:pt x="10541" y="10477"/>
                  </a:lnTo>
                  <a:lnTo>
                    <a:pt x="10541" y="9169"/>
                  </a:lnTo>
                  <a:close/>
                </a:path>
                <a:path w="148590" h="20954">
                  <a:moveTo>
                    <a:pt x="16154" y="17284"/>
                  </a:moveTo>
                  <a:lnTo>
                    <a:pt x="15049" y="16230"/>
                  </a:lnTo>
                  <a:lnTo>
                    <a:pt x="13246" y="16230"/>
                  </a:lnTo>
                  <a:lnTo>
                    <a:pt x="12344" y="16230"/>
                  </a:lnTo>
                  <a:lnTo>
                    <a:pt x="10541" y="16230"/>
                  </a:lnTo>
                  <a:lnTo>
                    <a:pt x="9436" y="17284"/>
                  </a:lnTo>
                  <a:lnTo>
                    <a:pt x="9436" y="19900"/>
                  </a:lnTo>
                  <a:lnTo>
                    <a:pt x="10541" y="20955"/>
                  </a:lnTo>
                  <a:lnTo>
                    <a:pt x="12344" y="20955"/>
                  </a:lnTo>
                  <a:lnTo>
                    <a:pt x="13246" y="20955"/>
                  </a:lnTo>
                  <a:lnTo>
                    <a:pt x="15049" y="20955"/>
                  </a:lnTo>
                  <a:lnTo>
                    <a:pt x="16154" y="19900"/>
                  </a:lnTo>
                  <a:lnTo>
                    <a:pt x="16154" y="18592"/>
                  </a:lnTo>
                  <a:lnTo>
                    <a:pt x="16154" y="17284"/>
                  </a:lnTo>
                  <a:close/>
                </a:path>
                <a:path w="148590" h="20954">
                  <a:moveTo>
                    <a:pt x="16154" y="1054"/>
                  </a:moveTo>
                  <a:lnTo>
                    <a:pt x="15049" y="0"/>
                  </a:lnTo>
                  <a:lnTo>
                    <a:pt x="13246" y="0"/>
                  </a:lnTo>
                  <a:lnTo>
                    <a:pt x="12344" y="0"/>
                  </a:lnTo>
                  <a:lnTo>
                    <a:pt x="10541" y="0"/>
                  </a:lnTo>
                  <a:lnTo>
                    <a:pt x="9436" y="1054"/>
                  </a:lnTo>
                  <a:lnTo>
                    <a:pt x="9436" y="3670"/>
                  </a:lnTo>
                  <a:lnTo>
                    <a:pt x="10541" y="4724"/>
                  </a:lnTo>
                  <a:lnTo>
                    <a:pt x="12344" y="4724"/>
                  </a:lnTo>
                  <a:lnTo>
                    <a:pt x="13246" y="4724"/>
                  </a:lnTo>
                  <a:lnTo>
                    <a:pt x="15049" y="4724"/>
                  </a:lnTo>
                  <a:lnTo>
                    <a:pt x="16154" y="3670"/>
                  </a:lnTo>
                  <a:lnTo>
                    <a:pt x="16154" y="2362"/>
                  </a:lnTo>
                  <a:lnTo>
                    <a:pt x="16154" y="1054"/>
                  </a:lnTo>
                  <a:close/>
                </a:path>
                <a:path w="148590" h="20954">
                  <a:moveTo>
                    <a:pt x="19977" y="9169"/>
                  </a:moveTo>
                  <a:lnTo>
                    <a:pt x="18872" y="8115"/>
                  </a:lnTo>
                  <a:lnTo>
                    <a:pt x="16167" y="8115"/>
                  </a:lnTo>
                  <a:lnTo>
                    <a:pt x="15062" y="9169"/>
                  </a:lnTo>
                  <a:lnTo>
                    <a:pt x="15062" y="11785"/>
                  </a:lnTo>
                  <a:lnTo>
                    <a:pt x="16167" y="12839"/>
                  </a:lnTo>
                  <a:lnTo>
                    <a:pt x="18872" y="12839"/>
                  </a:lnTo>
                  <a:lnTo>
                    <a:pt x="19977" y="11785"/>
                  </a:lnTo>
                  <a:lnTo>
                    <a:pt x="19977" y="10477"/>
                  </a:lnTo>
                  <a:lnTo>
                    <a:pt x="19977" y="9169"/>
                  </a:lnTo>
                  <a:close/>
                </a:path>
                <a:path w="148590" h="20954">
                  <a:moveTo>
                    <a:pt x="25603" y="17284"/>
                  </a:moveTo>
                  <a:lnTo>
                    <a:pt x="24498" y="16230"/>
                  </a:lnTo>
                  <a:lnTo>
                    <a:pt x="22694" y="16230"/>
                  </a:lnTo>
                  <a:lnTo>
                    <a:pt x="21793" y="16230"/>
                  </a:lnTo>
                  <a:lnTo>
                    <a:pt x="19989" y="16230"/>
                  </a:lnTo>
                  <a:lnTo>
                    <a:pt x="18884" y="17284"/>
                  </a:lnTo>
                  <a:lnTo>
                    <a:pt x="18884" y="19900"/>
                  </a:lnTo>
                  <a:lnTo>
                    <a:pt x="19989" y="20955"/>
                  </a:lnTo>
                  <a:lnTo>
                    <a:pt x="21793" y="20955"/>
                  </a:lnTo>
                  <a:lnTo>
                    <a:pt x="22694" y="20955"/>
                  </a:lnTo>
                  <a:lnTo>
                    <a:pt x="24498" y="20955"/>
                  </a:lnTo>
                  <a:lnTo>
                    <a:pt x="25603" y="19900"/>
                  </a:lnTo>
                  <a:lnTo>
                    <a:pt x="25603" y="18592"/>
                  </a:lnTo>
                  <a:lnTo>
                    <a:pt x="25603" y="17284"/>
                  </a:lnTo>
                  <a:close/>
                </a:path>
                <a:path w="148590" h="20954">
                  <a:moveTo>
                    <a:pt x="25603" y="1054"/>
                  </a:moveTo>
                  <a:lnTo>
                    <a:pt x="24498" y="0"/>
                  </a:lnTo>
                  <a:lnTo>
                    <a:pt x="22694" y="0"/>
                  </a:lnTo>
                  <a:lnTo>
                    <a:pt x="21793" y="0"/>
                  </a:lnTo>
                  <a:lnTo>
                    <a:pt x="19989" y="0"/>
                  </a:lnTo>
                  <a:lnTo>
                    <a:pt x="18884" y="1054"/>
                  </a:lnTo>
                  <a:lnTo>
                    <a:pt x="18884" y="3670"/>
                  </a:lnTo>
                  <a:lnTo>
                    <a:pt x="19989" y="4724"/>
                  </a:lnTo>
                  <a:lnTo>
                    <a:pt x="21793" y="4724"/>
                  </a:lnTo>
                  <a:lnTo>
                    <a:pt x="22694" y="4724"/>
                  </a:lnTo>
                  <a:lnTo>
                    <a:pt x="24498" y="4724"/>
                  </a:lnTo>
                  <a:lnTo>
                    <a:pt x="25603" y="3670"/>
                  </a:lnTo>
                  <a:lnTo>
                    <a:pt x="25603" y="2362"/>
                  </a:lnTo>
                  <a:lnTo>
                    <a:pt x="25603" y="1054"/>
                  </a:lnTo>
                  <a:close/>
                </a:path>
                <a:path w="148590" h="20954">
                  <a:moveTo>
                    <a:pt x="29425" y="9169"/>
                  </a:moveTo>
                  <a:lnTo>
                    <a:pt x="28321" y="8115"/>
                  </a:lnTo>
                  <a:lnTo>
                    <a:pt x="25615" y="8115"/>
                  </a:lnTo>
                  <a:lnTo>
                    <a:pt x="24511" y="9169"/>
                  </a:lnTo>
                  <a:lnTo>
                    <a:pt x="24511" y="11785"/>
                  </a:lnTo>
                  <a:lnTo>
                    <a:pt x="25615" y="12839"/>
                  </a:lnTo>
                  <a:lnTo>
                    <a:pt x="28321" y="12839"/>
                  </a:lnTo>
                  <a:lnTo>
                    <a:pt x="29425" y="11785"/>
                  </a:lnTo>
                  <a:lnTo>
                    <a:pt x="29425" y="10477"/>
                  </a:lnTo>
                  <a:lnTo>
                    <a:pt x="29425" y="9169"/>
                  </a:lnTo>
                  <a:close/>
                </a:path>
                <a:path w="148590" h="20954">
                  <a:moveTo>
                    <a:pt x="35039" y="17284"/>
                  </a:moveTo>
                  <a:lnTo>
                    <a:pt x="33934" y="16230"/>
                  </a:lnTo>
                  <a:lnTo>
                    <a:pt x="32131" y="16230"/>
                  </a:lnTo>
                  <a:lnTo>
                    <a:pt x="31229" y="16230"/>
                  </a:lnTo>
                  <a:lnTo>
                    <a:pt x="29425" y="16230"/>
                  </a:lnTo>
                  <a:lnTo>
                    <a:pt x="28321" y="17284"/>
                  </a:lnTo>
                  <a:lnTo>
                    <a:pt x="28321" y="19900"/>
                  </a:lnTo>
                  <a:lnTo>
                    <a:pt x="29425" y="20955"/>
                  </a:lnTo>
                  <a:lnTo>
                    <a:pt x="31229" y="20955"/>
                  </a:lnTo>
                  <a:lnTo>
                    <a:pt x="32131" y="20955"/>
                  </a:lnTo>
                  <a:lnTo>
                    <a:pt x="33934" y="20955"/>
                  </a:lnTo>
                  <a:lnTo>
                    <a:pt x="35039" y="19900"/>
                  </a:lnTo>
                  <a:lnTo>
                    <a:pt x="35039" y="18592"/>
                  </a:lnTo>
                  <a:lnTo>
                    <a:pt x="35039" y="17284"/>
                  </a:lnTo>
                  <a:close/>
                </a:path>
                <a:path w="148590" h="20954">
                  <a:moveTo>
                    <a:pt x="35039" y="1054"/>
                  </a:moveTo>
                  <a:lnTo>
                    <a:pt x="33934" y="0"/>
                  </a:lnTo>
                  <a:lnTo>
                    <a:pt x="32131" y="0"/>
                  </a:lnTo>
                  <a:lnTo>
                    <a:pt x="31229" y="0"/>
                  </a:lnTo>
                  <a:lnTo>
                    <a:pt x="29425" y="0"/>
                  </a:lnTo>
                  <a:lnTo>
                    <a:pt x="28321" y="1054"/>
                  </a:lnTo>
                  <a:lnTo>
                    <a:pt x="28321" y="3670"/>
                  </a:lnTo>
                  <a:lnTo>
                    <a:pt x="29425" y="4724"/>
                  </a:lnTo>
                  <a:lnTo>
                    <a:pt x="31229" y="4724"/>
                  </a:lnTo>
                  <a:lnTo>
                    <a:pt x="32131" y="4724"/>
                  </a:lnTo>
                  <a:lnTo>
                    <a:pt x="33934" y="4724"/>
                  </a:lnTo>
                  <a:lnTo>
                    <a:pt x="35039" y="3670"/>
                  </a:lnTo>
                  <a:lnTo>
                    <a:pt x="35039" y="2362"/>
                  </a:lnTo>
                  <a:lnTo>
                    <a:pt x="35039" y="1054"/>
                  </a:lnTo>
                  <a:close/>
                </a:path>
                <a:path w="148590" h="20954">
                  <a:moveTo>
                    <a:pt x="38862" y="9169"/>
                  </a:moveTo>
                  <a:lnTo>
                    <a:pt x="37757" y="8115"/>
                  </a:lnTo>
                  <a:lnTo>
                    <a:pt x="35052" y="8115"/>
                  </a:lnTo>
                  <a:lnTo>
                    <a:pt x="33947" y="9169"/>
                  </a:lnTo>
                  <a:lnTo>
                    <a:pt x="33947" y="11785"/>
                  </a:lnTo>
                  <a:lnTo>
                    <a:pt x="35052" y="12839"/>
                  </a:lnTo>
                  <a:lnTo>
                    <a:pt x="37757" y="12839"/>
                  </a:lnTo>
                  <a:lnTo>
                    <a:pt x="38862" y="11785"/>
                  </a:lnTo>
                  <a:lnTo>
                    <a:pt x="38862" y="10477"/>
                  </a:lnTo>
                  <a:lnTo>
                    <a:pt x="38862" y="9169"/>
                  </a:lnTo>
                  <a:close/>
                </a:path>
                <a:path w="148590" h="20954">
                  <a:moveTo>
                    <a:pt x="44488" y="17284"/>
                  </a:moveTo>
                  <a:lnTo>
                    <a:pt x="43383" y="16230"/>
                  </a:lnTo>
                  <a:lnTo>
                    <a:pt x="41579" y="16230"/>
                  </a:lnTo>
                  <a:lnTo>
                    <a:pt x="40678" y="16230"/>
                  </a:lnTo>
                  <a:lnTo>
                    <a:pt x="38874" y="16230"/>
                  </a:lnTo>
                  <a:lnTo>
                    <a:pt x="37769" y="17284"/>
                  </a:lnTo>
                  <a:lnTo>
                    <a:pt x="37769" y="19900"/>
                  </a:lnTo>
                  <a:lnTo>
                    <a:pt x="38874" y="20955"/>
                  </a:lnTo>
                  <a:lnTo>
                    <a:pt x="40678" y="20955"/>
                  </a:lnTo>
                  <a:lnTo>
                    <a:pt x="41579" y="20955"/>
                  </a:lnTo>
                  <a:lnTo>
                    <a:pt x="43383" y="20955"/>
                  </a:lnTo>
                  <a:lnTo>
                    <a:pt x="44488" y="19900"/>
                  </a:lnTo>
                  <a:lnTo>
                    <a:pt x="44488" y="18592"/>
                  </a:lnTo>
                  <a:lnTo>
                    <a:pt x="44488" y="17284"/>
                  </a:lnTo>
                  <a:close/>
                </a:path>
                <a:path w="148590" h="20954">
                  <a:moveTo>
                    <a:pt x="44488" y="1054"/>
                  </a:moveTo>
                  <a:lnTo>
                    <a:pt x="43383" y="0"/>
                  </a:lnTo>
                  <a:lnTo>
                    <a:pt x="41579" y="0"/>
                  </a:lnTo>
                  <a:lnTo>
                    <a:pt x="40678" y="0"/>
                  </a:lnTo>
                  <a:lnTo>
                    <a:pt x="38874" y="0"/>
                  </a:lnTo>
                  <a:lnTo>
                    <a:pt x="37769" y="1054"/>
                  </a:lnTo>
                  <a:lnTo>
                    <a:pt x="37769" y="3670"/>
                  </a:lnTo>
                  <a:lnTo>
                    <a:pt x="38874" y="4724"/>
                  </a:lnTo>
                  <a:lnTo>
                    <a:pt x="40678" y="4724"/>
                  </a:lnTo>
                  <a:lnTo>
                    <a:pt x="41579" y="4724"/>
                  </a:lnTo>
                  <a:lnTo>
                    <a:pt x="43383" y="4724"/>
                  </a:lnTo>
                  <a:lnTo>
                    <a:pt x="44488" y="3670"/>
                  </a:lnTo>
                  <a:lnTo>
                    <a:pt x="44488" y="2362"/>
                  </a:lnTo>
                  <a:lnTo>
                    <a:pt x="44488" y="1054"/>
                  </a:lnTo>
                  <a:close/>
                </a:path>
                <a:path w="148590" h="20954">
                  <a:moveTo>
                    <a:pt x="48310" y="9169"/>
                  </a:moveTo>
                  <a:lnTo>
                    <a:pt x="47205" y="8115"/>
                  </a:lnTo>
                  <a:lnTo>
                    <a:pt x="44500" y="8115"/>
                  </a:lnTo>
                  <a:lnTo>
                    <a:pt x="43395" y="9169"/>
                  </a:lnTo>
                  <a:lnTo>
                    <a:pt x="43395" y="11785"/>
                  </a:lnTo>
                  <a:lnTo>
                    <a:pt x="44500" y="12839"/>
                  </a:lnTo>
                  <a:lnTo>
                    <a:pt x="47205" y="12839"/>
                  </a:lnTo>
                  <a:lnTo>
                    <a:pt x="48310" y="11785"/>
                  </a:lnTo>
                  <a:lnTo>
                    <a:pt x="48310" y="10477"/>
                  </a:lnTo>
                  <a:lnTo>
                    <a:pt x="48310" y="9169"/>
                  </a:lnTo>
                  <a:close/>
                </a:path>
                <a:path w="148590" h="20954">
                  <a:moveTo>
                    <a:pt x="53936" y="17284"/>
                  </a:moveTo>
                  <a:lnTo>
                    <a:pt x="52832" y="16230"/>
                  </a:lnTo>
                  <a:lnTo>
                    <a:pt x="51015" y="16230"/>
                  </a:lnTo>
                  <a:lnTo>
                    <a:pt x="50126" y="16230"/>
                  </a:lnTo>
                  <a:lnTo>
                    <a:pt x="48310" y="16230"/>
                  </a:lnTo>
                  <a:lnTo>
                    <a:pt x="47205" y="17284"/>
                  </a:lnTo>
                  <a:lnTo>
                    <a:pt x="47205" y="19900"/>
                  </a:lnTo>
                  <a:lnTo>
                    <a:pt x="48310" y="20955"/>
                  </a:lnTo>
                  <a:lnTo>
                    <a:pt x="50126" y="20955"/>
                  </a:lnTo>
                  <a:lnTo>
                    <a:pt x="51015" y="20955"/>
                  </a:lnTo>
                  <a:lnTo>
                    <a:pt x="52832" y="20955"/>
                  </a:lnTo>
                  <a:lnTo>
                    <a:pt x="53936" y="19900"/>
                  </a:lnTo>
                  <a:lnTo>
                    <a:pt x="53936" y="18592"/>
                  </a:lnTo>
                  <a:lnTo>
                    <a:pt x="53936" y="17284"/>
                  </a:lnTo>
                  <a:close/>
                </a:path>
                <a:path w="148590" h="20954">
                  <a:moveTo>
                    <a:pt x="53936" y="1054"/>
                  </a:moveTo>
                  <a:lnTo>
                    <a:pt x="52832" y="0"/>
                  </a:lnTo>
                  <a:lnTo>
                    <a:pt x="51015" y="0"/>
                  </a:lnTo>
                  <a:lnTo>
                    <a:pt x="50126" y="0"/>
                  </a:lnTo>
                  <a:lnTo>
                    <a:pt x="48310" y="0"/>
                  </a:lnTo>
                  <a:lnTo>
                    <a:pt x="47205" y="1054"/>
                  </a:lnTo>
                  <a:lnTo>
                    <a:pt x="47205" y="3670"/>
                  </a:lnTo>
                  <a:lnTo>
                    <a:pt x="48310" y="4724"/>
                  </a:lnTo>
                  <a:lnTo>
                    <a:pt x="50126" y="4724"/>
                  </a:lnTo>
                  <a:lnTo>
                    <a:pt x="51015" y="4724"/>
                  </a:lnTo>
                  <a:lnTo>
                    <a:pt x="52832" y="4724"/>
                  </a:lnTo>
                  <a:lnTo>
                    <a:pt x="53936" y="3670"/>
                  </a:lnTo>
                  <a:lnTo>
                    <a:pt x="53936" y="2362"/>
                  </a:lnTo>
                  <a:lnTo>
                    <a:pt x="53936" y="1054"/>
                  </a:lnTo>
                  <a:close/>
                </a:path>
                <a:path w="148590" h="20954">
                  <a:moveTo>
                    <a:pt x="57746" y="9169"/>
                  </a:moveTo>
                  <a:lnTo>
                    <a:pt x="56642" y="8115"/>
                  </a:lnTo>
                  <a:lnTo>
                    <a:pt x="53936" y="8115"/>
                  </a:lnTo>
                  <a:lnTo>
                    <a:pt x="52832" y="9169"/>
                  </a:lnTo>
                  <a:lnTo>
                    <a:pt x="52832" y="11785"/>
                  </a:lnTo>
                  <a:lnTo>
                    <a:pt x="53936" y="12839"/>
                  </a:lnTo>
                  <a:lnTo>
                    <a:pt x="56642" y="12839"/>
                  </a:lnTo>
                  <a:lnTo>
                    <a:pt x="57746" y="11785"/>
                  </a:lnTo>
                  <a:lnTo>
                    <a:pt x="57746" y="10477"/>
                  </a:lnTo>
                  <a:lnTo>
                    <a:pt x="57746" y="9169"/>
                  </a:lnTo>
                  <a:close/>
                </a:path>
                <a:path w="148590" h="20954">
                  <a:moveTo>
                    <a:pt x="63373" y="17284"/>
                  </a:moveTo>
                  <a:lnTo>
                    <a:pt x="62268" y="16230"/>
                  </a:lnTo>
                  <a:lnTo>
                    <a:pt x="60464" y="16230"/>
                  </a:lnTo>
                  <a:lnTo>
                    <a:pt x="59563" y="16230"/>
                  </a:lnTo>
                  <a:lnTo>
                    <a:pt x="57759" y="16230"/>
                  </a:lnTo>
                  <a:lnTo>
                    <a:pt x="56654" y="17284"/>
                  </a:lnTo>
                  <a:lnTo>
                    <a:pt x="56654" y="19900"/>
                  </a:lnTo>
                  <a:lnTo>
                    <a:pt x="57759" y="20955"/>
                  </a:lnTo>
                  <a:lnTo>
                    <a:pt x="59563" y="20955"/>
                  </a:lnTo>
                  <a:lnTo>
                    <a:pt x="60464" y="20955"/>
                  </a:lnTo>
                  <a:lnTo>
                    <a:pt x="62268" y="20955"/>
                  </a:lnTo>
                  <a:lnTo>
                    <a:pt x="63373" y="19900"/>
                  </a:lnTo>
                  <a:lnTo>
                    <a:pt x="63373" y="18592"/>
                  </a:lnTo>
                  <a:lnTo>
                    <a:pt x="63373" y="17284"/>
                  </a:lnTo>
                  <a:close/>
                </a:path>
                <a:path w="148590" h="20954">
                  <a:moveTo>
                    <a:pt x="63373" y="1054"/>
                  </a:moveTo>
                  <a:lnTo>
                    <a:pt x="62268" y="0"/>
                  </a:lnTo>
                  <a:lnTo>
                    <a:pt x="60464" y="0"/>
                  </a:lnTo>
                  <a:lnTo>
                    <a:pt x="59563" y="0"/>
                  </a:lnTo>
                  <a:lnTo>
                    <a:pt x="57759" y="0"/>
                  </a:lnTo>
                  <a:lnTo>
                    <a:pt x="56654" y="1054"/>
                  </a:lnTo>
                  <a:lnTo>
                    <a:pt x="56654" y="3670"/>
                  </a:lnTo>
                  <a:lnTo>
                    <a:pt x="57759" y="4724"/>
                  </a:lnTo>
                  <a:lnTo>
                    <a:pt x="59563" y="4724"/>
                  </a:lnTo>
                  <a:lnTo>
                    <a:pt x="60464" y="4724"/>
                  </a:lnTo>
                  <a:lnTo>
                    <a:pt x="62268" y="4724"/>
                  </a:lnTo>
                  <a:lnTo>
                    <a:pt x="63373" y="3670"/>
                  </a:lnTo>
                  <a:lnTo>
                    <a:pt x="63373" y="2362"/>
                  </a:lnTo>
                  <a:lnTo>
                    <a:pt x="63373" y="1054"/>
                  </a:lnTo>
                  <a:close/>
                </a:path>
                <a:path w="148590" h="20954">
                  <a:moveTo>
                    <a:pt x="67195" y="9169"/>
                  </a:moveTo>
                  <a:lnTo>
                    <a:pt x="66090" y="8115"/>
                  </a:lnTo>
                  <a:lnTo>
                    <a:pt x="63385" y="8115"/>
                  </a:lnTo>
                  <a:lnTo>
                    <a:pt x="62280" y="9169"/>
                  </a:lnTo>
                  <a:lnTo>
                    <a:pt x="62280" y="11785"/>
                  </a:lnTo>
                  <a:lnTo>
                    <a:pt x="63385" y="12839"/>
                  </a:lnTo>
                  <a:lnTo>
                    <a:pt x="66090" y="12839"/>
                  </a:lnTo>
                  <a:lnTo>
                    <a:pt x="67195" y="11785"/>
                  </a:lnTo>
                  <a:lnTo>
                    <a:pt x="67195" y="10477"/>
                  </a:lnTo>
                  <a:lnTo>
                    <a:pt x="67195" y="9169"/>
                  </a:lnTo>
                  <a:close/>
                </a:path>
                <a:path w="148590" h="20954">
                  <a:moveTo>
                    <a:pt x="72821" y="17284"/>
                  </a:moveTo>
                  <a:lnTo>
                    <a:pt x="71716" y="16230"/>
                  </a:lnTo>
                  <a:lnTo>
                    <a:pt x="69913" y="16230"/>
                  </a:lnTo>
                  <a:lnTo>
                    <a:pt x="69011" y="16230"/>
                  </a:lnTo>
                  <a:lnTo>
                    <a:pt x="67208" y="16230"/>
                  </a:lnTo>
                  <a:lnTo>
                    <a:pt x="66103" y="17284"/>
                  </a:lnTo>
                  <a:lnTo>
                    <a:pt x="66103" y="19900"/>
                  </a:lnTo>
                  <a:lnTo>
                    <a:pt x="67208" y="20955"/>
                  </a:lnTo>
                  <a:lnTo>
                    <a:pt x="69011" y="20955"/>
                  </a:lnTo>
                  <a:lnTo>
                    <a:pt x="69913" y="20955"/>
                  </a:lnTo>
                  <a:lnTo>
                    <a:pt x="71716" y="20955"/>
                  </a:lnTo>
                  <a:lnTo>
                    <a:pt x="72821" y="19900"/>
                  </a:lnTo>
                  <a:lnTo>
                    <a:pt x="72821" y="18592"/>
                  </a:lnTo>
                  <a:lnTo>
                    <a:pt x="72821" y="17284"/>
                  </a:lnTo>
                  <a:close/>
                </a:path>
                <a:path w="148590" h="20954">
                  <a:moveTo>
                    <a:pt x="72821" y="1054"/>
                  </a:moveTo>
                  <a:lnTo>
                    <a:pt x="71716" y="0"/>
                  </a:lnTo>
                  <a:lnTo>
                    <a:pt x="69913" y="0"/>
                  </a:lnTo>
                  <a:lnTo>
                    <a:pt x="69011" y="0"/>
                  </a:lnTo>
                  <a:lnTo>
                    <a:pt x="67208" y="0"/>
                  </a:lnTo>
                  <a:lnTo>
                    <a:pt x="66103" y="1054"/>
                  </a:lnTo>
                  <a:lnTo>
                    <a:pt x="66103" y="3670"/>
                  </a:lnTo>
                  <a:lnTo>
                    <a:pt x="67208" y="4724"/>
                  </a:lnTo>
                  <a:lnTo>
                    <a:pt x="69011" y="4724"/>
                  </a:lnTo>
                  <a:lnTo>
                    <a:pt x="69913" y="4724"/>
                  </a:lnTo>
                  <a:lnTo>
                    <a:pt x="71716" y="4724"/>
                  </a:lnTo>
                  <a:lnTo>
                    <a:pt x="72821" y="3670"/>
                  </a:lnTo>
                  <a:lnTo>
                    <a:pt x="72821" y="2362"/>
                  </a:lnTo>
                  <a:lnTo>
                    <a:pt x="72821" y="1054"/>
                  </a:lnTo>
                  <a:close/>
                </a:path>
                <a:path w="148590" h="20954">
                  <a:moveTo>
                    <a:pt x="76631" y="9169"/>
                  </a:moveTo>
                  <a:lnTo>
                    <a:pt x="75526" y="8115"/>
                  </a:lnTo>
                  <a:lnTo>
                    <a:pt x="72821" y="8115"/>
                  </a:lnTo>
                  <a:lnTo>
                    <a:pt x="71716" y="9169"/>
                  </a:lnTo>
                  <a:lnTo>
                    <a:pt x="71716" y="11785"/>
                  </a:lnTo>
                  <a:lnTo>
                    <a:pt x="72821" y="12839"/>
                  </a:lnTo>
                  <a:lnTo>
                    <a:pt x="75526" y="12839"/>
                  </a:lnTo>
                  <a:lnTo>
                    <a:pt x="76631" y="11785"/>
                  </a:lnTo>
                  <a:lnTo>
                    <a:pt x="76631" y="10477"/>
                  </a:lnTo>
                  <a:lnTo>
                    <a:pt x="76631" y="9169"/>
                  </a:lnTo>
                  <a:close/>
                </a:path>
                <a:path w="148590" h="20954">
                  <a:moveTo>
                    <a:pt x="82257" y="17284"/>
                  </a:moveTo>
                  <a:lnTo>
                    <a:pt x="81153" y="16230"/>
                  </a:lnTo>
                  <a:lnTo>
                    <a:pt x="79349" y="16230"/>
                  </a:lnTo>
                  <a:lnTo>
                    <a:pt x="78447" y="16230"/>
                  </a:lnTo>
                  <a:lnTo>
                    <a:pt x="76644" y="16230"/>
                  </a:lnTo>
                  <a:lnTo>
                    <a:pt x="75539" y="17284"/>
                  </a:lnTo>
                  <a:lnTo>
                    <a:pt x="75539" y="19900"/>
                  </a:lnTo>
                  <a:lnTo>
                    <a:pt x="76644" y="20955"/>
                  </a:lnTo>
                  <a:lnTo>
                    <a:pt x="78447" y="20955"/>
                  </a:lnTo>
                  <a:lnTo>
                    <a:pt x="79349" y="20955"/>
                  </a:lnTo>
                  <a:lnTo>
                    <a:pt x="81153" y="20955"/>
                  </a:lnTo>
                  <a:lnTo>
                    <a:pt x="82257" y="19900"/>
                  </a:lnTo>
                  <a:lnTo>
                    <a:pt x="82257" y="18592"/>
                  </a:lnTo>
                  <a:lnTo>
                    <a:pt x="82257" y="17284"/>
                  </a:lnTo>
                  <a:close/>
                </a:path>
                <a:path w="148590" h="20954">
                  <a:moveTo>
                    <a:pt x="82257" y="1054"/>
                  </a:moveTo>
                  <a:lnTo>
                    <a:pt x="81153" y="0"/>
                  </a:lnTo>
                  <a:lnTo>
                    <a:pt x="79349" y="0"/>
                  </a:lnTo>
                  <a:lnTo>
                    <a:pt x="78447" y="0"/>
                  </a:lnTo>
                  <a:lnTo>
                    <a:pt x="76644" y="0"/>
                  </a:lnTo>
                  <a:lnTo>
                    <a:pt x="75539" y="1054"/>
                  </a:lnTo>
                  <a:lnTo>
                    <a:pt x="75539" y="3670"/>
                  </a:lnTo>
                  <a:lnTo>
                    <a:pt x="76644" y="4724"/>
                  </a:lnTo>
                  <a:lnTo>
                    <a:pt x="78447" y="4724"/>
                  </a:lnTo>
                  <a:lnTo>
                    <a:pt x="79349" y="4724"/>
                  </a:lnTo>
                  <a:lnTo>
                    <a:pt x="81153" y="4724"/>
                  </a:lnTo>
                  <a:lnTo>
                    <a:pt x="82257" y="3670"/>
                  </a:lnTo>
                  <a:lnTo>
                    <a:pt x="82257" y="2362"/>
                  </a:lnTo>
                  <a:lnTo>
                    <a:pt x="82257" y="1054"/>
                  </a:lnTo>
                  <a:close/>
                </a:path>
                <a:path w="148590" h="20954">
                  <a:moveTo>
                    <a:pt x="86080" y="9169"/>
                  </a:moveTo>
                  <a:lnTo>
                    <a:pt x="84975" y="8115"/>
                  </a:lnTo>
                  <a:lnTo>
                    <a:pt x="82270" y="8115"/>
                  </a:lnTo>
                  <a:lnTo>
                    <a:pt x="81165" y="9169"/>
                  </a:lnTo>
                  <a:lnTo>
                    <a:pt x="81165" y="11785"/>
                  </a:lnTo>
                  <a:lnTo>
                    <a:pt x="82270" y="12839"/>
                  </a:lnTo>
                  <a:lnTo>
                    <a:pt x="84975" y="12839"/>
                  </a:lnTo>
                  <a:lnTo>
                    <a:pt x="86080" y="11785"/>
                  </a:lnTo>
                  <a:lnTo>
                    <a:pt x="86080" y="10477"/>
                  </a:lnTo>
                  <a:lnTo>
                    <a:pt x="86080" y="9169"/>
                  </a:lnTo>
                  <a:close/>
                </a:path>
                <a:path w="148590" h="20954">
                  <a:moveTo>
                    <a:pt x="91706" y="17284"/>
                  </a:moveTo>
                  <a:lnTo>
                    <a:pt x="90601" y="16230"/>
                  </a:lnTo>
                  <a:lnTo>
                    <a:pt x="88798" y="16230"/>
                  </a:lnTo>
                  <a:lnTo>
                    <a:pt x="87896" y="16230"/>
                  </a:lnTo>
                  <a:lnTo>
                    <a:pt x="86093" y="16230"/>
                  </a:lnTo>
                  <a:lnTo>
                    <a:pt x="84988" y="17284"/>
                  </a:lnTo>
                  <a:lnTo>
                    <a:pt x="84988" y="19900"/>
                  </a:lnTo>
                  <a:lnTo>
                    <a:pt x="86093" y="20955"/>
                  </a:lnTo>
                  <a:lnTo>
                    <a:pt x="87896" y="20955"/>
                  </a:lnTo>
                  <a:lnTo>
                    <a:pt x="88798" y="20955"/>
                  </a:lnTo>
                  <a:lnTo>
                    <a:pt x="90601" y="20955"/>
                  </a:lnTo>
                  <a:lnTo>
                    <a:pt x="91706" y="19900"/>
                  </a:lnTo>
                  <a:lnTo>
                    <a:pt x="91706" y="18592"/>
                  </a:lnTo>
                  <a:lnTo>
                    <a:pt x="91706" y="17284"/>
                  </a:lnTo>
                  <a:close/>
                </a:path>
                <a:path w="148590" h="20954">
                  <a:moveTo>
                    <a:pt x="91706" y="1054"/>
                  </a:moveTo>
                  <a:lnTo>
                    <a:pt x="90601" y="0"/>
                  </a:lnTo>
                  <a:lnTo>
                    <a:pt x="88798" y="0"/>
                  </a:lnTo>
                  <a:lnTo>
                    <a:pt x="87896" y="0"/>
                  </a:lnTo>
                  <a:lnTo>
                    <a:pt x="86093" y="0"/>
                  </a:lnTo>
                  <a:lnTo>
                    <a:pt x="84988" y="1054"/>
                  </a:lnTo>
                  <a:lnTo>
                    <a:pt x="84988" y="3670"/>
                  </a:lnTo>
                  <a:lnTo>
                    <a:pt x="86093" y="4724"/>
                  </a:lnTo>
                  <a:lnTo>
                    <a:pt x="87896" y="4724"/>
                  </a:lnTo>
                  <a:lnTo>
                    <a:pt x="88798" y="4724"/>
                  </a:lnTo>
                  <a:lnTo>
                    <a:pt x="90601" y="4724"/>
                  </a:lnTo>
                  <a:lnTo>
                    <a:pt x="91706" y="3670"/>
                  </a:lnTo>
                  <a:lnTo>
                    <a:pt x="91706" y="2362"/>
                  </a:lnTo>
                  <a:lnTo>
                    <a:pt x="91706" y="1054"/>
                  </a:lnTo>
                  <a:close/>
                </a:path>
                <a:path w="148590" h="20954">
                  <a:moveTo>
                    <a:pt x="95516" y="9169"/>
                  </a:moveTo>
                  <a:lnTo>
                    <a:pt x="94411" y="8115"/>
                  </a:lnTo>
                  <a:lnTo>
                    <a:pt x="91706" y="8115"/>
                  </a:lnTo>
                  <a:lnTo>
                    <a:pt x="90601" y="9169"/>
                  </a:lnTo>
                  <a:lnTo>
                    <a:pt x="90601" y="11785"/>
                  </a:lnTo>
                  <a:lnTo>
                    <a:pt x="91706" y="12839"/>
                  </a:lnTo>
                  <a:lnTo>
                    <a:pt x="94411" y="12839"/>
                  </a:lnTo>
                  <a:lnTo>
                    <a:pt x="95516" y="11785"/>
                  </a:lnTo>
                  <a:lnTo>
                    <a:pt x="95516" y="10477"/>
                  </a:lnTo>
                  <a:lnTo>
                    <a:pt x="95516" y="9169"/>
                  </a:lnTo>
                  <a:close/>
                </a:path>
                <a:path w="148590" h="20954">
                  <a:moveTo>
                    <a:pt x="101142" y="17284"/>
                  </a:moveTo>
                  <a:lnTo>
                    <a:pt x="100037" y="16230"/>
                  </a:lnTo>
                  <a:lnTo>
                    <a:pt x="98234" y="16230"/>
                  </a:lnTo>
                  <a:lnTo>
                    <a:pt x="97332" y="16230"/>
                  </a:lnTo>
                  <a:lnTo>
                    <a:pt x="95529" y="16230"/>
                  </a:lnTo>
                  <a:lnTo>
                    <a:pt x="94424" y="17284"/>
                  </a:lnTo>
                  <a:lnTo>
                    <a:pt x="94424" y="19900"/>
                  </a:lnTo>
                  <a:lnTo>
                    <a:pt x="95529" y="20955"/>
                  </a:lnTo>
                  <a:lnTo>
                    <a:pt x="97332" y="20955"/>
                  </a:lnTo>
                  <a:lnTo>
                    <a:pt x="98234" y="20955"/>
                  </a:lnTo>
                  <a:lnTo>
                    <a:pt x="100037" y="20955"/>
                  </a:lnTo>
                  <a:lnTo>
                    <a:pt x="101142" y="19900"/>
                  </a:lnTo>
                  <a:lnTo>
                    <a:pt x="101142" y="18592"/>
                  </a:lnTo>
                  <a:lnTo>
                    <a:pt x="101142" y="17284"/>
                  </a:lnTo>
                  <a:close/>
                </a:path>
                <a:path w="148590" h="20954">
                  <a:moveTo>
                    <a:pt x="101142" y="1054"/>
                  </a:moveTo>
                  <a:lnTo>
                    <a:pt x="100037" y="0"/>
                  </a:lnTo>
                  <a:lnTo>
                    <a:pt x="98234" y="0"/>
                  </a:lnTo>
                  <a:lnTo>
                    <a:pt x="97332" y="0"/>
                  </a:lnTo>
                  <a:lnTo>
                    <a:pt x="95529" y="0"/>
                  </a:lnTo>
                  <a:lnTo>
                    <a:pt x="94424" y="1054"/>
                  </a:lnTo>
                  <a:lnTo>
                    <a:pt x="94424" y="3670"/>
                  </a:lnTo>
                  <a:lnTo>
                    <a:pt x="95529" y="4724"/>
                  </a:lnTo>
                  <a:lnTo>
                    <a:pt x="97332" y="4724"/>
                  </a:lnTo>
                  <a:lnTo>
                    <a:pt x="98234" y="4724"/>
                  </a:lnTo>
                  <a:lnTo>
                    <a:pt x="100037" y="4724"/>
                  </a:lnTo>
                  <a:lnTo>
                    <a:pt x="101142" y="3670"/>
                  </a:lnTo>
                  <a:lnTo>
                    <a:pt x="101142" y="2362"/>
                  </a:lnTo>
                  <a:lnTo>
                    <a:pt x="101142" y="1054"/>
                  </a:lnTo>
                  <a:close/>
                </a:path>
                <a:path w="148590" h="20954">
                  <a:moveTo>
                    <a:pt x="104965" y="9169"/>
                  </a:moveTo>
                  <a:lnTo>
                    <a:pt x="103860" y="8115"/>
                  </a:lnTo>
                  <a:lnTo>
                    <a:pt x="101155" y="8115"/>
                  </a:lnTo>
                  <a:lnTo>
                    <a:pt x="100050" y="9169"/>
                  </a:lnTo>
                  <a:lnTo>
                    <a:pt x="100050" y="11785"/>
                  </a:lnTo>
                  <a:lnTo>
                    <a:pt x="101155" y="12839"/>
                  </a:lnTo>
                  <a:lnTo>
                    <a:pt x="103860" y="12839"/>
                  </a:lnTo>
                  <a:lnTo>
                    <a:pt x="104965" y="11785"/>
                  </a:lnTo>
                  <a:lnTo>
                    <a:pt x="104965" y="10477"/>
                  </a:lnTo>
                  <a:lnTo>
                    <a:pt x="104965" y="9169"/>
                  </a:lnTo>
                  <a:close/>
                </a:path>
                <a:path w="148590" h="20954">
                  <a:moveTo>
                    <a:pt x="110591" y="17284"/>
                  </a:moveTo>
                  <a:lnTo>
                    <a:pt x="109486" y="16230"/>
                  </a:lnTo>
                  <a:lnTo>
                    <a:pt x="107683" y="16230"/>
                  </a:lnTo>
                  <a:lnTo>
                    <a:pt x="106781" y="16230"/>
                  </a:lnTo>
                  <a:lnTo>
                    <a:pt x="104978" y="16230"/>
                  </a:lnTo>
                  <a:lnTo>
                    <a:pt x="103873" y="17284"/>
                  </a:lnTo>
                  <a:lnTo>
                    <a:pt x="103873" y="19900"/>
                  </a:lnTo>
                  <a:lnTo>
                    <a:pt x="104978" y="20955"/>
                  </a:lnTo>
                  <a:lnTo>
                    <a:pt x="106781" y="20955"/>
                  </a:lnTo>
                  <a:lnTo>
                    <a:pt x="107683" y="20955"/>
                  </a:lnTo>
                  <a:lnTo>
                    <a:pt x="109486" y="20955"/>
                  </a:lnTo>
                  <a:lnTo>
                    <a:pt x="110591" y="19900"/>
                  </a:lnTo>
                  <a:lnTo>
                    <a:pt x="110591" y="18592"/>
                  </a:lnTo>
                  <a:lnTo>
                    <a:pt x="110591" y="17284"/>
                  </a:lnTo>
                  <a:close/>
                </a:path>
                <a:path w="148590" h="20954">
                  <a:moveTo>
                    <a:pt x="110591" y="1054"/>
                  </a:moveTo>
                  <a:lnTo>
                    <a:pt x="109486" y="0"/>
                  </a:lnTo>
                  <a:lnTo>
                    <a:pt x="107683" y="0"/>
                  </a:lnTo>
                  <a:lnTo>
                    <a:pt x="106781" y="0"/>
                  </a:lnTo>
                  <a:lnTo>
                    <a:pt x="104978" y="0"/>
                  </a:lnTo>
                  <a:lnTo>
                    <a:pt x="103873" y="1054"/>
                  </a:lnTo>
                  <a:lnTo>
                    <a:pt x="103873" y="3670"/>
                  </a:lnTo>
                  <a:lnTo>
                    <a:pt x="104978" y="4724"/>
                  </a:lnTo>
                  <a:lnTo>
                    <a:pt x="106781" y="4724"/>
                  </a:lnTo>
                  <a:lnTo>
                    <a:pt x="107683" y="4724"/>
                  </a:lnTo>
                  <a:lnTo>
                    <a:pt x="109486" y="4724"/>
                  </a:lnTo>
                  <a:lnTo>
                    <a:pt x="110591" y="3670"/>
                  </a:lnTo>
                  <a:lnTo>
                    <a:pt x="110591" y="2362"/>
                  </a:lnTo>
                  <a:lnTo>
                    <a:pt x="110591" y="1054"/>
                  </a:lnTo>
                  <a:close/>
                </a:path>
                <a:path w="148590" h="20954">
                  <a:moveTo>
                    <a:pt x="114414" y="9169"/>
                  </a:moveTo>
                  <a:lnTo>
                    <a:pt x="113309" y="8115"/>
                  </a:lnTo>
                  <a:lnTo>
                    <a:pt x="110604" y="8115"/>
                  </a:lnTo>
                  <a:lnTo>
                    <a:pt x="109499" y="9169"/>
                  </a:lnTo>
                  <a:lnTo>
                    <a:pt x="109499" y="11785"/>
                  </a:lnTo>
                  <a:lnTo>
                    <a:pt x="110604" y="12839"/>
                  </a:lnTo>
                  <a:lnTo>
                    <a:pt x="113309" y="12839"/>
                  </a:lnTo>
                  <a:lnTo>
                    <a:pt x="114414" y="11785"/>
                  </a:lnTo>
                  <a:lnTo>
                    <a:pt x="114414" y="10477"/>
                  </a:lnTo>
                  <a:lnTo>
                    <a:pt x="114414" y="9169"/>
                  </a:lnTo>
                  <a:close/>
                </a:path>
                <a:path w="148590" h="20954">
                  <a:moveTo>
                    <a:pt x="120027" y="17284"/>
                  </a:moveTo>
                  <a:lnTo>
                    <a:pt x="118922" y="16230"/>
                  </a:lnTo>
                  <a:lnTo>
                    <a:pt x="117119" y="16230"/>
                  </a:lnTo>
                  <a:lnTo>
                    <a:pt x="116217" y="16230"/>
                  </a:lnTo>
                  <a:lnTo>
                    <a:pt x="114414" y="16230"/>
                  </a:lnTo>
                  <a:lnTo>
                    <a:pt x="113309" y="17284"/>
                  </a:lnTo>
                  <a:lnTo>
                    <a:pt x="113309" y="19900"/>
                  </a:lnTo>
                  <a:lnTo>
                    <a:pt x="114414" y="20955"/>
                  </a:lnTo>
                  <a:lnTo>
                    <a:pt x="116217" y="20955"/>
                  </a:lnTo>
                  <a:lnTo>
                    <a:pt x="117119" y="20955"/>
                  </a:lnTo>
                  <a:lnTo>
                    <a:pt x="118922" y="20955"/>
                  </a:lnTo>
                  <a:lnTo>
                    <a:pt x="120027" y="19900"/>
                  </a:lnTo>
                  <a:lnTo>
                    <a:pt x="120027" y="18592"/>
                  </a:lnTo>
                  <a:lnTo>
                    <a:pt x="120027" y="17284"/>
                  </a:lnTo>
                  <a:close/>
                </a:path>
                <a:path w="148590" h="20954">
                  <a:moveTo>
                    <a:pt x="120027" y="1054"/>
                  </a:moveTo>
                  <a:lnTo>
                    <a:pt x="118922" y="0"/>
                  </a:lnTo>
                  <a:lnTo>
                    <a:pt x="117119" y="0"/>
                  </a:lnTo>
                  <a:lnTo>
                    <a:pt x="116217" y="0"/>
                  </a:lnTo>
                  <a:lnTo>
                    <a:pt x="114414" y="0"/>
                  </a:lnTo>
                  <a:lnTo>
                    <a:pt x="113309" y="1054"/>
                  </a:lnTo>
                  <a:lnTo>
                    <a:pt x="113309" y="3670"/>
                  </a:lnTo>
                  <a:lnTo>
                    <a:pt x="114414" y="4724"/>
                  </a:lnTo>
                  <a:lnTo>
                    <a:pt x="116217" y="4724"/>
                  </a:lnTo>
                  <a:lnTo>
                    <a:pt x="117119" y="4724"/>
                  </a:lnTo>
                  <a:lnTo>
                    <a:pt x="118922" y="4724"/>
                  </a:lnTo>
                  <a:lnTo>
                    <a:pt x="120027" y="3670"/>
                  </a:lnTo>
                  <a:lnTo>
                    <a:pt x="120027" y="2362"/>
                  </a:lnTo>
                  <a:lnTo>
                    <a:pt x="120027" y="1054"/>
                  </a:lnTo>
                  <a:close/>
                </a:path>
                <a:path w="148590" h="20954">
                  <a:moveTo>
                    <a:pt x="123850" y="9169"/>
                  </a:moveTo>
                  <a:lnTo>
                    <a:pt x="122745" y="8115"/>
                  </a:lnTo>
                  <a:lnTo>
                    <a:pt x="120040" y="8115"/>
                  </a:lnTo>
                  <a:lnTo>
                    <a:pt x="118935" y="9169"/>
                  </a:lnTo>
                  <a:lnTo>
                    <a:pt x="118935" y="11785"/>
                  </a:lnTo>
                  <a:lnTo>
                    <a:pt x="120040" y="12839"/>
                  </a:lnTo>
                  <a:lnTo>
                    <a:pt x="122745" y="12839"/>
                  </a:lnTo>
                  <a:lnTo>
                    <a:pt x="123850" y="11785"/>
                  </a:lnTo>
                  <a:lnTo>
                    <a:pt x="123850" y="10477"/>
                  </a:lnTo>
                  <a:lnTo>
                    <a:pt x="123850" y="9169"/>
                  </a:lnTo>
                  <a:close/>
                </a:path>
                <a:path w="148590" h="20954">
                  <a:moveTo>
                    <a:pt x="129476" y="17284"/>
                  </a:moveTo>
                  <a:lnTo>
                    <a:pt x="128371" y="16230"/>
                  </a:lnTo>
                  <a:lnTo>
                    <a:pt x="126568" y="16230"/>
                  </a:lnTo>
                  <a:lnTo>
                    <a:pt x="125666" y="16230"/>
                  </a:lnTo>
                  <a:lnTo>
                    <a:pt x="123863" y="16230"/>
                  </a:lnTo>
                  <a:lnTo>
                    <a:pt x="122758" y="17284"/>
                  </a:lnTo>
                  <a:lnTo>
                    <a:pt x="122758" y="19900"/>
                  </a:lnTo>
                  <a:lnTo>
                    <a:pt x="123863" y="20955"/>
                  </a:lnTo>
                  <a:lnTo>
                    <a:pt x="125666" y="20955"/>
                  </a:lnTo>
                  <a:lnTo>
                    <a:pt x="126568" y="20955"/>
                  </a:lnTo>
                  <a:lnTo>
                    <a:pt x="128371" y="20955"/>
                  </a:lnTo>
                  <a:lnTo>
                    <a:pt x="129476" y="19900"/>
                  </a:lnTo>
                  <a:lnTo>
                    <a:pt x="129476" y="18592"/>
                  </a:lnTo>
                  <a:lnTo>
                    <a:pt x="129476" y="17284"/>
                  </a:lnTo>
                  <a:close/>
                </a:path>
                <a:path w="148590" h="20954">
                  <a:moveTo>
                    <a:pt x="129476" y="1054"/>
                  </a:moveTo>
                  <a:lnTo>
                    <a:pt x="128371" y="0"/>
                  </a:lnTo>
                  <a:lnTo>
                    <a:pt x="126568" y="0"/>
                  </a:lnTo>
                  <a:lnTo>
                    <a:pt x="125666" y="0"/>
                  </a:lnTo>
                  <a:lnTo>
                    <a:pt x="123863" y="0"/>
                  </a:lnTo>
                  <a:lnTo>
                    <a:pt x="122758" y="1054"/>
                  </a:lnTo>
                  <a:lnTo>
                    <a:pt x="122758" y="3670"/>
                  </a:lnTo>
                  <a:lnTo>
                    <a:pt x="123863" y="4724"/>
                  </a:lnTo>
                  <a:lnTo>
                    <a:pt x="125666" y="4724"/>
                  </a:lnTo>
                  <a:lnTo>
                    <a:pt x="126568" y="4724"/>
                  </a:lnTo>
                  <a:lnTo>
                    <a:pt x="128371" y="4724"/>
                  </a:lnTo>
                  <a:lnTo>
                    <a:pt x="129476" y="3670"/>
                  </a:lnTo>
                  <a:lnTo>
                    <a:pt x="129476" y="2362"/>
                  </a:lnTo>
                  <a:lnTo>
                    <a:pt x="129476" y="1054"/>
                  </a:lnTo>
                  <a:close/>
                </a:path>
                <a:path w="148590" h="20954">
                  <a:moveTo>
                    <a:pt x="133299" y="9169"/>
                  </a:moveTo>
                  <a:lnTo>
                    <a:pt x="132194" y="8115"/>
                  </a:lnTo>
                  <a:lnTo>
                    <a:pt x="129489" y="8115"/>
                  </a:lnTo>
                  <a:lnTo>
                    <a:pt x="128384" y="9169"/>
                  </a:lnTo>
                  <a:lnTo>
                    <a:pt x="128384" y="11785"/>
                  </a:lnTo>
                  <a:lnTo>
                    <a:pt x="129489" y="12839"/>
                  </a:lnTo>
                  <a:lnTo>
                    <a:pt x="132194" y="12839"/>
                  </a:lnTo>
                  <a:lnTo>
                    <a:pt x="133299" y="11785"/>
                  </a:lnTo>
                  <a:lnTo>
                    <a:pt x="133299" y="10477"/>
                  </a:lnTo>
                  <a:lnTo>
                    <a:pt x="133299" y="9169"/>
                  </a:lnTo>
                  <a:close/>
                </a:path>
                <a:path w="148590" h="20954">
                  <a:moveTo>
                    <a:pt x="138912" y="17284"/>
                  </a:moveTo>
                  <a:lnTo>
                    <a:pt x="137807" y="16230"/>
                  </a:lnTo>
                  <a:lnTo>
                    <a:pt x="135102" y="16230"/>
                  </a:lnTo>
                  <a:lnTo>
                    <a:pt x="133997" y="17284"/>
                  </a:lnTo>
                  <a:lnTo>
                    <a:pt x="133997" y="19900"/>
                  </a:lnTo>
                  <a:lnTo>
                    <a:pt x="135102" y="20955"/>
                  </a:lnTo>
                  <a:lnTo>
                    <a:pt x="137807" y="20955"/>
                  </a:lnTo>
                  <a:lnTo>
                    <a:pt x="138912" y="19900"/>
                  </a:lnTo>
                  <a:lnTo>
                    <a:pt x="138912" y="18592"/>
                  </a:lnTo>
                  <a:lnTo>
                    <a:pt x="138912" y="17284"/>
                  </a:lnTo>
                  <a:close/>
                </a:path>
                <a:path w="148590" h="20954">
                  <a:moveTo>
                    <a:pt x="138912" y="1054"/>
                  </a:moveTo>
                  <a:lnTo>
                    <a:pt x="137807" y="0"/>
                  </a:lnTo>
                  <a:lnTo>
                    <a:pt x="135102" y="0"/>
                  </a:lnTo>
                  <a:lnTo>
                    <a:pt x="133997" y="1054"/>
                  </a:lnTo>
                  <a:lnTo>
                    <a:pt x="133997" y="3670"/>
                  </a:lnTo>
                  <a:lnTo>
                    <a:pt x="135102" y="4724"/>
                  </a:lnTo>
                  <a:lnTo>
                    <a:pt x="137807" y="4724"/>
                  </a:lnTo>
                  <a:lnTo>
                    <a:pt x="138912" y="3670"/>
                  </a:lnTo>
                  <a:lnTo>
                    <a:pt x="138912" y="2362"/>
                  </a:lnTo>
                  <a:lnTo>
                    <a:pt x="138912" y="1054"/>
                  </a:lnTo>
                  <a:close/>
                </a:path>
                <a:path w="148590" h="20954">
                  <a:moveTo>
                    <a:pt x="148361" y="17284"/>
                  </a:moveTo>
                  <a:lnTo>
                    <a:pt x="147256" y="16230"/>
                  </a:lnTo>
                  <a:lnTo>
                    <a:pt x="144551" y="16230"/>
                  </a:lnTo>
                  <a:lnTo>
                    <a:pt x="143446" y="17284"/>
                  </a:lnTo>
                  <a:lnTo>
                    <a:pt x="143446" y="19900"/>
                  </a:lnTo>
                  <a:lnTo>
                    <a:pt x="144551" y="20955"/>
                  </a:lnTo>
                  <a:lnTo>
                    <a:pt x="147256" y="20955"/>
                  </a:lnTo>
                  <a:lnTo>
                    <a:pt x="148361" y="19900"/>
                  </a:lnTo>
                  <a:lnTo>
                    <a:pt x="148361" y="18592"/>
                  </a:lnTo>
                  <a:lnTo>
                    <a:pt x="148361" y="1728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546557" y="7084898"/>
              <a:ext cx="266065" cy="27305"/>
            </a:xfrm>
            <a:custGeom>
              <a:avLst/>
              <a:gdLst/>
              <a:ahLst/>
              <a:cxnLst/>
              <a:rect l="l" t="t" r="r" b="b"/>
              <a:pathLst>
                <a:path w="266065" h="27304">
                  <a:moveTo>
                    <a:pt x="4914" y="1054"/>
                  </a:moveTo>
                  <a:lnTo>
                    <a:pt x="3810" y="0"/>
                  </a:lnTo>
                  <a:lnTo>
                    <a:pt x="1104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04" y="4724"/>
                  </a:lnTo>
                  <a:lnTo>
                    <a:pt x="3810" y="4724"/>
                  </a:lnTo>
                  <a:lnTo>
                    <a:pt x="4914" y="3670"/>
                  </a:lnTo>
                  <a:lnTo>
                    <a:pt x="4914" y="2362"/>
                  </a:lnTo>
                  <a:lnTo>
                    <a:pt x="4914" y="1054"/>
                  </a:lnTo>
                  <a:close/>
                </a:path>
                <a:path w="266065" h="27304">
                  <a:moveTo>
                    <a:pt x="10541" y="9182"/>
                  </a:moveTo>
                  <a:lnTo>
                    <a:pt x="9436" y="8128"/>
                  </a:lnTo>
                  <a:lnTo>
                    <a:pt x="7632" y="8128"/>
                  </a:lnTo>
                  <a:lnTo>
                    <a:pt x="6731" y="8128"/>
                  </a:lnTo>
                  <a:lnTo>
                    <a:pt x="4927" y="8128"/>
                  </a:lnTo>
                  <a:lnTo>
                    <a:pt x="3822" y="9182"/>
                  </a:lnTo>
                  <a:lnTo>
                    <a:pt x="3822" y="11798"/>
                  </a:lnTo>
                  <a:lnTo>
                    <a:pt x="4927" y="12852"/>
                  </a:lnTo>
                  <a:lnTo>
                    <a:pt x="6731" y="12852"/>
                  </a:lnTo>
                  <a:lnTo>
                    <a:pt x="7632" y="12852"/>
                  </a:lnTo>
                  <a:lnTo>
                    <a:pt x="9436" y="12852"/>
                  </a:lnTo>
                  <a:lnTo>
                    <a:pt x="10541" y="11798"/>
                  </a:lnTo>
                  <a:lnTo>
                    <a:pt x="10541" y="10490"/>
                  </a:lnTo>
                  <a:lnTo>
                    <a:pt x="10541" y="9182"/>
                  </a:lnTo>
                  <a:close/>
                </a:path>
                <a:path w="266065" h="27304">
                  <a:moveTo>
                    <a:pt x="14351" y="1054"/>
                  </a:moveTo>
                  <a:lnTo>
                    <a:pt x="13246" y="0"/>
                  </a:lnTo>
                  <a:lnTo>
                    <a:pt x="10541" y="0"/>
                  </a:lnTo>
                  <a:lnTo>
                    <a:pt x="9436" y="1054"/>
                  </a:lnTo>
                  <a:lnTo>
                    <a:pt x="9436" y="3670"/>
                  </a:lnTo>
                  <a:lnTo>
                    <a:pt x="10541" y="4724"/>
                  </a:lnTo>
                  <a:lnTo>
                    <a:pt x="13246" y="4724"/>
                  </a:lnTo>
                  <a:lnTo>
                    <a:pt x="14351" y="3670"/>
                  </a:lnTo>
                  <a:lnTo>
                    <a:pt x="14351" y="2362"/>
                  </a:lnTo>
                  <a:lnTo>
                    <a:pt x="14351" y="1054"/>
                  </a:lnTo>
                  <a:close/>
                </a:path>
                <a:path w="266065" h="27304">
                  <a:moveTo>
                    <a:pt x="19977" y="9182"/>
                  </a:moveTo>
                  <a:lnTo>
                    <a:pt x="18872" y="8128"/>
                  </a:lnTo>
                  <a:lnTo>
                    <a:pt x="17068" y="8128"/>
                  </a:lnTo>
                  <a:lnTo>
                    <a:pt x="16167" y="8128"/>
                  </a:lnTo>
                  <a:lnTo>
                    <a:pt x="14363" y="8128"/>
                  </a:lnTo>
                  <a:lnTo>
                    <a:pt x="13258" y="9182"/>
                  </a:lnTo>
                  <a:lnTo>
                    <a:pt x="13258" y="11798"/>
                  </a:lnTo>
                  <a:lnTo>
                    <a:pt x="14363" y="12852"/>
                  </a:lnTo>
                  <a:lnTo>
                    <a:pt x="16167" y="12852"/>
                  </a:lnTo>
                  <a:lnTo>
                    <a:pt x="17068" y="12852"/>
                  </a:lnTo>
                  <a:lnTo>
                    <a:pt x="18872" y="12852"/>
                  </a:lnTo>
                  <a:lnTo>
                    <a:pt x="19977" y="11798"/>
                  </a:lnTo>
                  <a:lnTo>
                    <a:pt x="19977" y="10490"/>
                  </a:lnTo>
                  <a:lnTo>
                    <a:pt x="19977" y="9182"/>
                  </a:lnTo>
                  <a:close/>
                </a:path>
                <a:path w="266065" h="27304">
                  <a:moveTo>
                    <a:pt x="23799" y="1054"/>
                  </a:moveTo>
                  <a:lnTo>
                    <a:pt x="22694" y="0"/>
                  </a:lnTo>
                  <a:lnTo>
                    <a:pt x="19989" y="0"/>
                  </a:lnTo>
                  <a:lnTo>
                    <a:pt x="18884" y="1054"/>
                  </a:lnTo>
                  <a:lnTo>
                    <a:pt x="18884" y="3670"/>
                  </a:lnTo>
                  <a:lnTo>
                    <a:pt x="19989" y="4724"/>
                  </a:lnTo>
                  <a:lnTo>
                    <a:pt x="22694" y="4724"/>
                  </a:lnTo>
                  <a:lnTo>
                    <a:pt x="23799" y="3670"/>
                  </a:lnTo>
                  <a:lnTo>
                    <a:pt x="23799" y="2362"/>
                  </a:lnTo>
                  <a:lnTo>
                    <a:pt x="23799" y="1054"/>
                  </a:lnTo>
                  <a:close/>
                </a:path>
                <a:path w="266065" h="27304">
                  <a:moveTo>
                    <a:pt x="29425" y="9182"/>
                  </a:moveTo>
                  <a:lnTo>
                    <a:pt x="28321" y="8128"/>
                  </a:lnTo>
                  <a:lnTo>
                    <a:pt x="26517" y="8128"/>
                  </a:lnTo>
                  <a:lnTo>
                    <a:pt x="25615" y="8128"/>
                  </a:lnTo>
                  <a:lnTo>
                    <a:pt x="23812" y="8128"/>
                  </a:lnTo>
                  <a:lnTo>
                    <a:pt x="22707" y="9182"/>
                  </a:lnTo>
                  <a:lnTo>
                    <a:pt x="22707" y="11798"/>
                  </a:lnTo>
                  <a:lnTo>
                    <a:pt x="23812" y="12852"/>
                  </a:lnTo>
                  <a:lnTo>
                    <a:pt x="25615" y="12852"/>
                  </a:lnTo>
                  <a:lnTo>
                    <a:pt x="26517" y="12852"/>
                  </a:lnTo>
                  <a:lnTo>
                    <a:pt x="28321" y="12852"/>
                  </a:lnTo>
                  <a:lnTo>
                    <a:pt x="29425" y="11798"/>
                  </a:lnTo>
                  <a:lnTo>
                    <a:pt x="29425" y="10490"/>
                  </a:lnTo>
                  <a:lnTo>
                    <a:pt x="29425" y="9182"/>
                  </a:lnTo>
                  <a:close/>
                </a:path>
                <a:path w="266065" h="27304">
                  <a:moveTo>
                    <a:pt x="33235" y="1054"/>
                  </a:moveTo>
                  <a:lnTo>
                    <a:pt x="32131" y="0"/>
                  </a:lnTo>
                  <a:lnTo>
                    <a:pt x="29425" y="0"/>
                  </a:lnTo>
                  <a:lnTo>
                    <a:pt x="28321" y="1054"/>
                  </a:lnTo>
                  <a:lnTo>
                    <a:pt x="28321" y="3670"/>
                  </a:lnTo>
                  <a:lnTo>
                    <a:pt x="29425" y="4724"/>
                  </a:lnTo>
                  <a:lnTo>
                    <a:pt x="32131" y="4724"/>
                  </a:lnTo>
                  <a:lnTo>
                    <a:pt x="33235" y="3670"/>
                  </a:lnTo>
                  <a:lnTo>
                    <a:pt x="33235" y="2362"/>
                  </a:lnTo>
                  <a:lnTo>
                    <a:pt x="33235" y="1054"/>
                  </a:lnTo>
                  <a:close/>
                </a:path>
                <a:path w="266065" h="27304">
                  <a:moveTo>
                    <a:pt x="38862" y="9182"/>
                  </a:moveTo>
                  <a:lnTo>
                    <a:pt x="37757" y="8128"/>
                  </a:lnTo>
                  <a:lnTo>
                    <a:pt x="35953" y="8128"/>
                  </a:lnTo>
                  <a:lnTo>
                    <a:pt x="35052" y="8128"/>
                  </a:lnTo>
                  <a:lnTo>
                    <a:pt x="33248" y="8128"/>
                  </a:lnTo>
                  <a:lnTo>
                    <a:pt x="32143" y="9182"/>
                  </a:lnTo>
                  <a:lnTo>
                    <a:pt x="32143" y="11798"/>
                  </a:lnTo>
                  <a:lnTo>
                    <a:pt x="33248" y="12852"/>
                  </a:lnTo>
                  <a:lnTo>
                    <a:pt x="35052" y="12852"/>
                  </a:lnTo>
                  <a:lnTo>
                    <a:pt x="35953" y="12852"/>
                  </a:lnTo>
                  <a:lnTo>
                    <a:pt x="37757" y="12852"/>
                  </a:lnTo>
                  <a:lnTo>
                    <a:pt x="38862" y="11798"/>
                  </a:lnTo>
                  <a:lnTo>
                    <a:pt x="38862" y="10490"/>
                  </a:lnTo>
                  <a:lnTo>
                    <a:pt x="38862" y="9182"/>
                  </a:lnTo>
                  <a:close/>
                </a:path>
                <a:path w="266065" h="27304">
                  <a:moveTo>
                    <a:pt x="42684" y="1054"/>
                  </a:moveTo>
                  <a:lnTo>
                    <a:pt x="41579" y="0"/>
                  </a:lnTo>
                  <a:lnTo>
                    <a:pt x="38874" y="0"/>
                  </a:lnTo>
                  <a:lnTo>
                    <a:pt x="37769" y="1054"/>
                  </a:lnTo>
                  <a:lnTo>
                    <a:pt x="37769" y="3670"/>
                  </a:lnTo>
                  <a:lnTo>
                    <a:pt x="38874" y="4724"/>
                  </a:lnTo>
                  <a:lnTo>
                    <a:pt x="41579" y="4724"/>
                  </a:lnTo>
                  <a:lnTo>
                    <a:pt x="42684" y="3670"/>
                  </a:lnTo>
                  <a:lnTo>
                    <a:pt x="42684" y="2362"/>
                  </a:lnTo>
                  <a:lnTo>
                    <a:pt x="42684" y="1054"/>
                  </a:lnTo>
                  <a:close/>
                </a:path>
                <a:path w="266065" h="27304">
                  <a:moveTo>
                    <a:pt x="48310" y="9182"/>
                  </a:moveTo>
                  <a:lnTo>
                    <a:pt x="47205" y="8128"/>
                  </a:lnTo>
                  <a:lnTo>
                    <a:pt x="45402" y="8128"/>
                  </a:lnTo>
                  <a:lnTo>
                    <a:pt x="44500" y="8128"/>
                  </a:lnTo>
                  <a:lnTo>
                    <a:pt x="42697" y="8128"/>
                  </a:lnTo>
                  <a:lnTo>
                    <a:pt x="41592" y="9182"/>
                  </a:lnTo>
                  <a:lnTo>
                    <a:pt x="41592" y="11798"/>
                  </a:lnTo>
                  <a:lnTo>
                    <a:pt x="42697" y="12852"/>
                  </a:lnTo>
                  <a:lnTo>
                    <a:pt x="44500" y="12852"/>
                  </a:lnTo>
                  <a:lnTo>
                    <a:pt x="45402" y="12852"/>
                  </a:lnTo>
                  <a:lnTo>
                    <a:pt x="47205" y="12852"/>
                  </a:lnTo>
                  <a:lnTo>
                    <a:pt x="48310" y="11798"/>
                  </a:lnTo>
                  <a:lnTo>
                    <a:pt x="48310" y="10490"/>
                  </a:lnTo>
                  <a:lnTo>
                    <a:pt x="48310" y="9182"/>
                  </a:lnTo>
                  <a:close/>
                </a:path>
                <a:path w="266065" h="27304">
                  <a:moveTo>
                    <a:pt x="52133" y="1054"/>
                  </a:moveTo>
                  <a:lnTo>
                    <a:pt x="51028" y="0"/>
                  </a:lnTo>
                  <a:lnTo>
                    <a:pt x="48323" y="0"/>
                  </a:lnTo>
                  <a:lnTo>
                    <a:pt x="47218" y="1054"/>
                  </a:lnTo>
                  <a:lnTo>
                    <a:pt x="47218" y="3670"/>
                  </a:lnTo>
                  <a:lnTo>
                    <a:pt x="48323" y="4724"/>
                  </a:lnTo>
                  <a:lnTo>
                    <a:pt x="51028" y="4724"/>
                  </a:lnTo>
                  <a:lnTo>
                    <a:pt x="52133" y="3670"/>
                  </a:lnTo>
                  <a:lnTo>
                    <a:pt x="52133" y="2362"/>
                  </a:lnTo>
                  <a:lnTo>
                    <a:pt x="52133" y="1054"/>
                  </a:lnTo>
                  <a:close/>
                </a:path>
                <a:path w="266065" h="27304">
                  <a:moveTo>
                    <a:pt x="57746" y="9182"/>
                  </a:moveTo>
                  <a:lnTo>
                    <a:pt x="56642" y="8128"/>
                  </a:lnTo>
                  <a:lnTo>
                    <a:pt x="54838" y="8128"/>
                  </a:lnTo>
                  <a:lnTo>
                    <a:pt x="53936" y="8128"/>
                  </a:lnTo>
                  <a:lnTo>
                    <a:pt x="52133" y="8128"/>
                  </a:lnTo>
                  <a:lnTo>
                    <a:pt x="51028" y="9182"/>
                  </a:lnTo>
                  <a:lnTo>
                    <a:pt x="51028" y="11798"/>
                  </a:lnTo>
                  <a:lnTo>
                    <a:pt x="52133" y="12852"/>
                  </a:lnTo>
                  <a:lnTo>
                    <a:pt x="53936" y="12852"/>
                  </a:lnTo>
                  <a:lnTo>
                    <a:pt x="54838" y="12852"/>
                  </a:lnTo>
                  <a:lnTo>
                    <a:pt x="56642" y="12852"/>
                  </a:lnTo>
                  <a:lnTo>
                    <a:pt x="57746" y="11798"/>
                  </a:lnTo>
                  <a:lnTo>
                    <a:pt x="57746" y="10490"/>
                  </a:lnTo>
                  <a:lnTo>
                    <a:pt x="57746" y="9182"/>
                  </a:lnTo>
                  <a:close/>
                </a:path>
                <a:path w="266065" h="27304">
                  <a:moveTo>
                    <a:pt x="61569" y="1054"/>
                  </a:moveTo>
                  <a:lnTo>
                    <a:pt x="60464" y="0"/>
                  </a:lnTo>
                  <a:lnTo>
                    <a:pt x="57759" y="0"/>
                  </a:lnTo>
                  <a:lnTo>
                    <a:pt x="56654" y="1054"/>
                  </a:lnTo>
                  <a:lnTo>
                    <a:pt x="56654" y="3670"/>
                  </a:lnTo>
                  <a:lnTo>
                    <a:pt x="57759" y="4724"/>
                  </a:lnTo>
                  <a:lnTo>
                    <a:pt x="60464" y="4724"/>
                  </a:lnTo>
                  <a:lnTo>
                    <a:pt x="61569" y="3670"/>
                  </a:lnTo>
                  <a:lnTo>
                    <a:pt x="61569" y="2362"/>
                  </a:lnTo>
                  <a:lnTo>
                    <a:pt x="61569" y="1054"/>
                  </a:lnTo>
                  <a:close/>
                </a:path>
                <a:path w="266065" h="27304">
                  <a:moveTo>
                    <a:pt x="67195" y="9182"/>
                  </a:moveTo>
                  <a:lnTo>
                    <a:pt x="66090" y="8128"/>
                  </a:lnTo>
                  <a:lnTo>
                    <a:pt x="64287" y="8128"/>
                  </a:lnTo>
                  <a:lnTo>
                    <a:pt x="63385" y="8128"/>
                  </a:lnTo>
                  <a:lnTo>
                    <a:pt x="61582" y="8128"/>
                  </a:lnTo>
                  <a:lnTo>
                    <a:pt x="60477" y="9182"/>
                  </a:lnTo>
                  <a:lnTo>
                    <a:pt x="60477" y="11798"/>
                  </a:lnTo>
                  <a:lnTo>
                    <a:pt x="61582" y="12852"/>
                  </a:lnTo>
                  <a:lnTo>
                    <a:pt x="63385" y="12852"/>
                  </a:lnTo>
                  <a:lnTo>
                    <a:pt x="64287" y="12852"/>
                  </a:lnTo>
                  <a:lnTo>
                    <a:pt x="66090" y="12852"/>
                  </a:lnTo>
                  <a:lnTo>
                    <a:pt x="67195" y="11798"/>
                  </a:lnTo>
                  <a:lnTo>
                    <a:pt x="67195" y="10490"/>
                  </a:lnTo>
                  <a:lnTo>
                    <a:pt x="67195" y="9182"/>
                  </a:lnTo>
                  <a:close/>
                </a:path>
                <a:path w="266065" h="27304">
                  <a:moveTo>
                    <a:pt x="71018" y="1054"/>
                  </a:moveTo>
                  <a:lnTo>
                    <a:pt x="69913" y="0"/>
                  </a:lnTo>
                  <a:lnTo>
                    <a:pt x="67208" y="0"/>
                  </a:lnTo>
                  <a:lnTo>
                    <a:pt x="66103" y="1054"/>
                  </a:lnTo>
                  <a:lnTo>
                    <a:pt x="66103" y="3670"/>
                  </a:lnTo>
                  <a:lnTo>
                    <a:pt x="67208" y="4724"/>
                  </a:lnTo>
                  <a:lnTo>
                    <a:pt x="69913" y="4724"/>
                  </a:lnTo>
                  <a:lnTo>
                    <a:pt x="71018" y="3670"/>
                  </a:lnTo>
                  <a:lnTo>
                    <a:pt x="71018" y="2362"/>
                  </a:lnTo>
                  <a:lnTo>
                    <a:pt x="71018" y="1054"/>
                  </a:lnTo>
                  <a:close/>
                </a:path>
                <a:path w="266065" h="27304">
                  <a:moveTo>
                    <a:pt x="76631" y="9182"/>
                  </a:moveTo>
                  <a:lnTo>
                    <a:pt x="75526" y="8128"/>
                  </a:lnTo>
                  <a:lnTo>
                    <a:pt x="72821" y="8128"/>
                  </a:lnTo>
                  <a:lnTo>
                    <a:pt x="71716" y="9182"/>
                  </a:lnTo>
                  <a:lnTo>
                    <a:pt x="71716" y="11798"/>
                  </a:lnTo>
                  <a:lnTo>
                    <a:pt x="72821" y="12852"/>
                  </a:lnTo>
                  <a:lnTo>
                    <a:pt x="75526" y="12852"/>
                  </a:lnTo>
                  <a:lnTo>
                    <a:pt x="76631" y="11798"/>
                  </a:lnTo>
                  <a:lnTo>
                    <a:pt x="76631" y="10490"/>
                  </a:lnTo>
                  <a:lnTo>
                    <a:pt x="76631" y="9182"/>
                  </a:lnTo>
                  <a:close/>
                </a:path>
                <a:path w="266065" h="27304">
                  <a:moveTo>
                    <a:pt x="86080" y="9182"/>
                  </a:moveTo>
                  <a:lnTo>
                    <a:pt x="84975" y="8128"/>
                  </a:lnTo>
                  <a:lnTo>
                    <a:pt x="82270" y="8128"/>
                  </a:lnTo>
                  <a:lnTo>
                    <a:pt x="81165" y="9182"/>
                  </a:lnTo>
                  <a:lnTo>
                    <a:pt x="81165" y="11798"/>
                  </a:lnTo>
                  <a:lnTo>
                    <a:pt x="82270" y="12852"/>
                  </a:lnTo>
                  <a:lnTo>
                    <a:pt x="84975" y="12852"/>
                  </a:lnTo>
                  <a:lnTo>
                    <a:pt x="86080" y="11798"/>
                  </a:lnTo>
                  <a:lnTo>
                    <a:pt x="86080" y="10490"/>
                  </a:lnTo>
                  <a:lnTo>
                    <a:pt x="86080" y="9182"/>
                  </a:lnTo>
                  <a:close/>
                </a:path>
                <a:path w="266065" h="27304">
                  <a:moveTo>
                    <a:pt x="178701" y="23609"/>
                  </a:moveTo>
                  <a:lnTo>
                    <a:pt x="177596" y="22555"/>
                  </a:lnTo>
                  <a:lnTo>
                    <a:pt x="174891" y="22555"/>
                  </a:lnTo>
                  <a:lnTo>
                    <a:pt x="173786" y="23609"/>
                  </a:lnTo>
                  <a:lnTo>
                    <a:pt x="173786" y="26225"/>
                  </a:lnTo>
                  <a:lnTo>
                    <a:pt x="174891" y="27279"/>
                  </a:lnTo>
                  <a:lnTo>
                    <a:pt x="177596" y="27279"/>
                  </a:lnTo>
                  <a:lnTo>
                    <a:pt x="178701" y="26225"/>
                  </a:lnTo>
                  <a:lnTo>
                    <a:pt x="178701" y="24917"/>
                  </a:lnTo>
                  <a:lnTo>
                    <a:pt x="178701" y="23609"/>
                  </a:lnTo>
                  <a:close/>
                </a:path>
                <a:path w="266065" h="27304">
                  <a:moveTo>
                    <a:pt x="178701" y="7378"/>
                  </a:moveTo>
                  <a:lnTo>
                    <a:pt x="177596" y="6324"/>
                  </a:lnTo>
                  <a:lnTo>
                    <a:pt x="174891" y="6324"/>
                  </a:lnTo>
                  <a:lnTo>
                    <a:pt x="173786" y="7378"/>
                  </a:lnTo>
                  <a:lnTo>
                    <a:pt x="173786" y="9994"/>
                  </a:lnTo>
                  <a:lnTo>
                    <a:pt x="174891" y="11049"/>
                  </a:lnTo>
                  <a:lnTo>
                    <a:pt x="177596" y="11049"/>
                  </a:lnTo>
                  <a:lnTo>
                    <a:pt x="178701" y="9994"/>
                  </a:lnTo>
                  <a:lnTo>
                    <a:pt x="178701" y="8686"/>
                  </a:lnTo>
                  <a:lnTo>
                    <a:pt x="178701" y="7378"/>
                  </a:lnTo>
                  <a:close/>
                </a:path>
                <a:path w="266065" h="27304">
                  <a:moveTo>
                    <a:pt x="184327" y="15494"/>
                  </a:moveTo>
                  <a:lnTo>
                    <a:pt x="183222" y="14439"/>
                  </a:lnTo>
                  <a:lnTo>
                    <a:pt x="180517" y="14439"/>
                  </a:lnTo>
                  <a:lnTo>
                    <a:pt x="179412" y="15494"/>
                  </a:lnTo>
                  <a:lnTo>
                    <a:pt x="179412" y="18110"/>
                  </a:lnTo>
                  <a:lnTo>
                    <a:pt x="180517" y="19164"/>
                  </a:lnTo>
                  <a:lnTo>
                    <a:pt x="183222" y="19164"/>
                  </a:lnTo>
                  <a:lnTo>
                    <a:pt x="184327" y="18110"/>
                  </a:lnTo>
                  <a:lnTo>
                    <a:pt x="184327" y="16802"/>
                  </a:lnTo>
                  <a:lnTo>
                    <a:pt x="184327" y="15494"/>
                  </a:lnTo>
                  <a:close/>
                </a:path>
                <a:path w="266065" h="27304">
                  <a:moveTo>
                    <a:pt x="189953" y="23609"/>
                  </a:moveTo>
                  <a:lnTo>
                    <a:pt x="188849" y="22555"/>
                  </a:lnTo>
                  <a:lnTo>
                    <a:pt x="187045" y="22555"/>
                  </a:lnTo>
                  <a:lnTo>
                    <a:pt x="186143" y="22555"/>
                  </a:lnTo>
                  <a:lnTo>
                    <a:pt x="184340" y="22555"/>
                  </a:lnTo>
                  <a:lnTo>
                    <a:pt x="183235" y="23609"/>
                  </a:lnTo>
                  <a:lnTo>
                    <a:pt x="183235" y="26225"/>
                  </a:lnTo>
                  <a:lnTo>
                    <a:pt x="184340" y="27279"/>
                  </a:lnTo>
                  <a:lnTo>
                    <a:pt x="186143" y="27279"/>
                  </a:lnTo>
                  <a:lnTo>
                    <a:pt x="187045" y="27279"/>
                  </a:lnTo>
                  <a:lnTo>
                    <a:pt x="188849" y="27279"/>
                  </a:lnTo>
                  <a:lnTo>
                    <a:pt x="189953" y="26225"/>
                  </a:lnTo>
                  <a:lnTo>
                    <a:pt x="189953" y="24917"/>
                  </a:lnTo>
                  <a:lnTo>
                    <a:pt x="189953" y="23609"/>
                  </a:lnTo>
                  <a:close/>
                </a:path>
                <a:path w="266065" h="27304">
                  <a:moveTo>
                    <a:pt x="189953" y="7378"/>
                  </a:moveTo>
                  <a:lnTo>
                    <a:pt x="188849" y="6324"/>
                  </a:lnTo>
                  <a:lnTo>
                    <a:pt x="187045" y="6324"/>
                  </a:lnTo>
                  <a:lnTo>
                    <a:pt x="186143" y="6324"/>
                  </a:lnTo>
                  <a:lnTo>
                    <a:pt x="184340" y="6324"/>
                  </a:lnTo>
                  <a:lnTo>
                    <a:pt x="183235" y="7378"/>
                  </a:lnTo>
                  <a:lnTo>
                    <a:pt x="183235" y="9994"/>
                  </a:lnTo>
                  <a:lnTo>
                    <a:pt x="184340" y="11049"/>
                  </a:lnTo>
                  <a:lnTo>
                    <a:pt x="186143" y="11049"/>
                  </a:lnTo>
                  <a:lnTo>
                    <a:pt x="187045" y="11049"/>
                  </a:lnTo>
                  <a:lnTo>
                    <a:pt x="188849" y="11049"/>
                  </a:lnTo>
                  <a:lnTo>
                    <a:pt x="189953" y="9994"/>
                  </a:lnTo>
                  <a:lnTo>
                    <a:pt x="189953" y="8686"/>
                  </a:lnTo>
                  <a:lnTo>
                    <a:pt x="189953" y="7378"/>
                  </a:lnTo>
                  <a:close/>
                </a:path>
                <a:path w="266065" h="27304">
                  <a:moveTo>
                    <a:pt x="193776" y="15494"/>
                  </a:moveTo>
                  <a:lnTo>
                    <a:pt x="192671" y="14439"/>
                  </a:lnTo>
                  <a:lnTo>
                    <a:pt x="189966" y="14439"/>
                  </a:lnTo>
                  <a:lnTo>
                    <a:pt x="188861" y="15494"/>
                  </a:lnTo>
                  <a:lnTo>
                    <a:pt x="188861" y="18110"/>
                  </a:lnTo>
                  <a:lnTo>
                    <a:pt x="189966" y="19164"/>
                  </a:lnTo>
                  <a:lnTo>
                    <a:pt x="192671" y="19164"/>
                  </a:lnTo>
                  <a:lnTo>
                    <a:pt x="193776" y="18110"/>
                  </a:lnTo>
                  <a:lnTo>
                    <a:pt x="193776" y="16802"/>
                  </a:lnTo>
                  <a:lnTo>
                    <a:pt x="193776" y="15494"/>
                  </a:lnTo>
                  <a:close/>
                </a:path>
                <a:path w="266065" h="27304">
                  <a:moveTo>
                    <a:pt x="199390" y="23609"/>
                  </a:moveTo>
                  <a:lnTo>
                    <a:pt x="198285" y="22555"/>
                  </a:lnTo>
                  <a:lnTo>
                    <a:pt x="196481" y="22555"/>
                  </a:lnTo>
                  <a:lnTo>
                    <a:pt x="195580" y="22555"/>
                  </a:lnTo>
                  <a:lnTo>
                    <a:pt x="193776" y="22555"/>
                  </a:lnTo>
                  <a:lnTo>
                    <a:pt x="192671" y="23609"/>
                  </a:lnTo>
                  <a:lnTo>
                    <a:pt x="192671" y="26225"/>
                  </a:lnTo>
                  <a:lnTo>
                    <a:pt x="193776" y="27279"/>
                  </a:lnTo>
                  <a:lnTo>
                    <a:pt x="195580" y="27279"/>
                  </a:lnTo>
                  <a:lnTo>
                    <a:pt x="196481" y="27279"/>
                  </a:lnTo>
                  <a:lnTo>
                    <a:pt x="198285" y="27279"/>
                  </a:lnTo>
                  <a:lnTo>
                    <a:pt x="199390" y="26225"/>
                  </a:lnTo>
                  <a:lnTo>
                    <a:pt x="199390" y="24917"/>
                  </a:lnTo>
                  <a:lnTo>
                    <a:pt x="199390" y="23609"/>
                  </a:lnTo>
                  <a:close/>
                </a:path>
                <a:path w="266065" h="27304">
                  <a:moveTo>
                    <a:pt x="199390" y="7378"/>
                  </a:moveTo>
                  <a:lnTo>
                    <a:pt x="198285" y="6324"/>
                  </a:lnTo>
                  <a:lnTo>
                    <a:pt x="196481" y="6324"/>
                  </a:lnTo>
                  <a:lnTo>
                    <a:pt x="195580" y="6324"/>
                  </a:lnTo>
                  <a:lnTo>
                    <a:pt x="193776" y="6324"/>
                  </a:lnTo>
                  <a:lnTo>
                    <a:pt x="192671" y="7378"/>
                  </a:lnTo>
                  <a:lnTo>
                    <a:pt x="192671" y="9994"/>
                  </a:lnTo>
                  <a:lnTo>
                    <a:pt x="193776" y="11049"/>
                  </a:lnTo>
                  <a:lnTo>
                    <a:pt x="195580" y="11049"/>
                  </a:lnTo>
                  <a:lnTo>
                    <a:pt x="196481" y="11049"/>
                  </a:lnTo>
                  <a:lnTo>
                    <a:pt x="198285" y="11049"/>
                  </a:lnTo>
                  <a:lnTo>
                    <a:pt x="199390" y="9994"/>
                  </a:lnTo>
                  <a:lnTo>
                    <a:pt x="199390" y="8686"/>
                  </a:lnTo>
                  <a:lnTo>
                    <a:pt x="199390" y="7378"/>
                  </a:lnTo>
                  <a:close/>
                </a:path>
                <a:path w="266065" h="27304">
                  <a:moveTo>
                    <a:pt x="203212" y="15494"/>
                  </a:moveTo>
                  <a:lnTo>
                    <a:pt x="202107" y="14439"/>
                  </a:lnTo>
                  <a:lnTo>
                    <a:pt x="199402" y="14439"/>
                  </a:lnTo>
                  <a:lnTo>
                    <a:pt x="198297" y="15494"/>
                  </a:lnTo>
                  <a:lnTo>
                    <a:pt x="198297" y="18110"/>
                  </a:lnTo>
                  <a:lnTo>
                    <a:pt x="199402" y="19164"/>
                  </a:lnTo>
                  <a:lnTo>
                    <a:pt x="202107" y="19164"/>
                  </a:lnTo>
                  <a:lnTo>
                    <a:pt x="203212" y="18110"/>
                  </a:lnTo>
                  <a:lnTo>
                    <a:pt x="203212" y="16802"/>
                  </a:lnTo>
                  <a:lnTo>
                    <a:pt x="203212" y="15494"/>
                  </a:lnTo>
                  <a:close/>
                </a:path>
                <a:path w="266065" h="27304">
                  <a:moveTo>
                    <a:pt x="208838" y="23609"/>
                  </a:moveTo>
                  <a:lnTo>
                    <a:pt x="207733" y="22555"/>
                  </a:lnTo>
                  <a:lnTo>
                    <a:pt x="205930" y="22555"/>
                  </a:lnTo>
                  <a:lnTo>
                    <a:pt x="205028" y="22555"/>
                  </a:lnTo>
                  <a:lnTo>
                    <a:pt x="203225" y="22555"/>
                  </a:lnTo>
                  <a:lnTo>
                    <a:pt x="202120" y="23609"/>
                  </a:lnTo>
                  <a:lnTo>
                    <a:pt x="202120" y="26225"/>
                  </a:lnTo>
                  <a:lnTo>
                    <a:pt x="203225" y="27279"/>
                  </a:lnTo>
                  <a:lnTo>
                    <a:pt x="205028" y="27279"/>
                  </a:lnTo>
                  <a:lnTo>
                    <a:pt x="205930" y="27279"/>
                  </a:lnTo>
                  <a:lnTo>
                    <a:pt x="207733" y="27279"/>
                  </a:lnTo>
                  <a:lnTo>
                    <a:pt x="208838" y="26225"/>
                  </a:lnTo>
                  <a:lnTo>
                    <a:pt x="208838" y="24917"/>
                  </a:lnTo>
                  <a:lnTo>
                    <a:pt x="208838" y="23609"/>
                  </a:lnTo>
                  <a:close/>
                </a:path>
                <a:path w="266065" h="27304">
                  <a:moveTo>
                    <a:pt x="208838" y="7378"/>
                  </a:moveTo>
                  <a:lnTo>
                    <a:pt x="207733" y="6324"/>
                  </a:lnTo>
                  <a:lnTo>
                    <a:pt x="205930" y="6324"/>
                  </a:lnTo>
                  <a:lnTo>
                    <a:pt x="205028" y="6324"/>
                  </a:lnTo>
                  <a:lnTo>
                    <a:pt x="203225" y="6324"/>
                  </a:lnTo>
                  <a:lnTo>
                    <a:pt x="202120" y="7378"/>
                  </a:lnTo>
                  <a:lnTo>
                    <a:pt x="202120" y="9994"/>
                  </a:lnTo>
                  <a:lnTo>
                    <a:pt x="203225" y="11049"/>
                  </a:lnTo>
                  <a:lnTo>
                    <a:pt x="205028" y="11049"/>
                  </a:lnTo>
                  <a:lnTo>
                    <a:pt x="205930" y="11049"/>
                  </a:lnTo>
                  <a:lnTo>
                    <a:pt x="207733" y="11049"/>
                  </a:lnTo>
                  <a:lnTo>
                    <a:pt x="208838" y="9994"/>
                  </a:lnTo>
                  <a:lnTo>
                    <a:pt x="208838" y="8686"/>
                  </a:lnTo>
                  <a:lnTo>
                    <a:pt x="208838" y="7378"/>
                  </a:lnTo>
                  <a:close/>
                </a:path>
                <a:path w="266065" h="27304">
                  <a:moveTo>
                    <a:pt x="212661" y="15494"/>
                  </a:moveTo>
                  <a:lnTo>
                    <a:pt x="211556" y="14439"/>
                  </a:lnTo>
                  <a:lnTo>
                    <a:pt x="208851" y="14439"/>
                  </a:lnTo>
                  <a:lnTo>
                    <a:pt x="207746" y="15494"/>
                  </a:lnTo>
                  <a:lnTo>
                    <a:pt x="207746" y="18110"/>
                  </a:lnTo>
                  <a:lnTo>
                    <a:pt x="208851" y="19164"/>
                  </a:lnTo>
                  <a:lnTo>
                    <a:pt x="211556" y="19164"/>
                  </a:lnTo>
                  <a:lnTo>
                    <a:pt x="212661" y="18110"/>
                  </a:lnTo>
                  <a:lnTo>
                    <a:pt x="212661" y="16802"/>
                  </a:lnTo>
                  <a:lnTo>
                    <a:pt x="212661" y="15494"/>
                  </a:lnTo>
                  <a:close/>
                </a:path>
                <a:path w="266065" h="27304">
                  <a:moveTo>
                    <a:pt x="218287" y="23609"/>
                  </a:moveTo>
                  <a:lnTo>
                    <a:pt x="217182" y="22555"/>
                  </a:lnTo>
                  <a:lnTo>
                    <a:pt x="215379" y="22555"/>
                  </a:lnTo>
                  <a:lnTo>
                    <a:pt x="214477" y="22555"/>
                  </a:lnTo>
                  <a:lnTo>
                    <a:pt x="212674" y="22555"/>
                  </a:lnTo>
                  <a:lnTo>
                    <a:pt x="211569" y="23609"/>
                  </a:lnTo>
                  <a:lnTo>
                    <a:pt x="211569" y="26225"/>
                  </a:lnTo>
                  <a:lnTo>
                    <a:pt x="212674" y="27279"/>
                  </a:lnTo>
                  <a:lnTo>
                    <a:pt x="214477" y="27279"/>
                  </a:lnTo>
                  <a:lnTo>
                    <a:pt x="215379" y="27279"/>
                  </a:lnTo>
                  <a:lnTo>
                    <a:pt x="217182" y="27279"/>
                  </a:lnTo>
                  <a:lnTo>
                    <a:pt x="218287" y="26225"/>
                  </a:lnTo>
                  <a:lnTo>
                    <a:pt x="218287" y="24917"/>
                  </a:lnTo>
                  <a:lnTo>
                    <a:pt x="218287" y="23609"/>
                  </a:lnTo>
                  <a:close/>
                </a:path>
                <a:path w="266065" h="27304">
                  <a:moveTo>
                    <a:pt x="218287" y="7378"/>
                  </a:moveTo>
                  <a:lnTo>
                    <a:pt x="217182" y="6324"/>
                  </a:lnTo>
                  <a:lnTo>
                    <a:pt x="215379" y="6324"/>
                  </a:lnTo>
                  <a:lnTo>
                    <a:pt x="214477" y="6324"/>
                  </a:lnTo>
                  <a:lnTo>
                    <a:pt x="212674" y="6324"/>
                  </a:lnTo>
                  <a:lnTo>
                    <a:pt x="211569" y="7378"/>
                  </a:lnTo>
                  <a:lnTo>
                    <a:pt x="211569" y="9994"/>
                  </a:lnTo>
                  <a:lnTo>
                    <a:pt x="212674" y="11049"/>
                  </a:lnTo>
                  <a:lnTo>
                    <a:pt x="214477" y="11049"/>
                  </a:lnTo>
                  <a:lnTo>
                    <a:pt x="215379" y="11049"/>
                  </a:lnTo>
                  <a:lnTo>
                    <a:pt x="217182" y="11049"/>
                  </a:lnTo>
                  <a:lnTo>
                    <a:pt x="218287" y="9994"/>
                  </a:lnTo>
                  <a:lnTo>
                    <a:pt x="218287" y="8686"/>
                  </a:lnTo>
                  <a:lnTo>
                    <a:pt x="218287" y="7378"/>
                  </a:lnTo>
                  <a:close/>
                </a:path>
                <a:path w="266065" h="27304">
                  <a:moveTo>
                    <a:pt x="222097" y="15494"/>
                  </a:moveTo>
                  <a:lnTo>
                    <a:pt x="220992" y="14439"/>
                  </a:lnTo>
                  <a:lnTo>
                    <a:pt x="218287" y="14439"/>
                  </a:lnTo>
                  <a:lnTo>
                    <a:pt x="217182" y="15494"/>
                  </a:lnTo>
                  <a:lnTo>
                    <a:pt x="217182" y="18110"/>
                  </a:lnTo>
                  <a:lnTo>
                    <a:pt x="218287" y="19164"/>
                  </a:lnTo>
                  <a:lnTo>
                    <a:pt x="220992" y="19164"/>
                  </a:lnTo>
                  <a:lnTo>
                    <a:pt x="222097" y="18110"/>
                  </a:lnTo>
                  <a:lnTo>
                    <a:pt x="222097" y="16802"/>
                  </a:lnTo>
                  <a:lnTo>
                    <a:pt x="222097" y="15494"/>
                  </a:lnTo>
                  <a:close/>
                </a:path>
                <a:path w="266065" h="27304">
                  <a:moveTo>
                    <a:pt x="227723" y="23609"/>
                  </a:moveTo>
                  <a:lnTo>
                    <a:pt x="226618" y="22555"/>
                  </a:lnTo>
                  <a:lnTo>
                    <a:pt x="224815" y="22555"/>
                  </a:lnTo>
                  <a:lnTo>
                    <a:pt x="223913" y="22555"/>
                  </a:lnTo>
                  <a:lnTo>
                    <a:pt x="222110" y="22555"/>
                  </a:lnTo>
                  <a:lnTo>
                    <a:pt x="221005" y="23609"/>
                  </a:lnTo>
                  <a:lnTo>
                    <a:pt x="221005" y="26225"/>
                  </a:lnTo>
                  <a:lnTo>
                    <a:pt x="222110" y="27279"/>
                  </a:lnTo>
                  <a:lnTo>
                    <a:pt x="223913" y="27279"/>
                  </a:lnTo>
                  <a:lnTo>
                    <a:pt x="224815" y="27279"/>
                  </a:lnTo>
                  <a:lnTo>
                    <a:pt x="226618" y="27279"/>
                  </a:lnTo>
                  <a:lnTo>
                    <a:pt x="227723" y="26225"/>
                  </a:lnTo>
                  <a:lnTo>
                    <a:pt x="227723" y="24917"/>
                  </a:lnTo>
                  <a:lnTo>
                    <a:pt x="227723" y="23609"/>
                  </a:lnTo>
                  <a:close/>
                </a:path>
                <a:path w="266065" h="27304">
                  <a:moveTo>
                    <a:pt x="227723" y="7378"/>
                  </a:moveTo>
                  <a:lnTo>
                    <a:pt x="226618" y="6324"/>
                  </a:lnTo>
                  <a:lnTo>
                    <a:pt x="224815" y="6324"/>
                  </a:lnTo>
                  <a:lnTo>
                    <a:pt x="223913" y="6324"/>
                  </a:lnTo>
                  <a:lnTo>
                    <a:pt x="222110" y="6324"/>
                  </a:lnTo>
                  <a:lnTo>
                    <a:pt x="221005" y="7378"/>
                  </a:lnTo>
                  <a:lnTo>
                    <a:pt x="221005" y="9994"/>
                  </a:lnTo>
                  <a:lnTo>
                    <a:pt x="222110" y="11049"/>
                  </a:lnTo>
                  <a:lnTo>
                    <a:pt x="223913" y="11049"/>
                  </a:lnTo>
                  <a:lnTo>
                    <a:pt x="224815" y="11049"/>
                  </a:lnTo>
                  <a:lnTo>
                    <a:pt x="226618" y="11049"/>
                  </a:lnTo>
                  <a:lnTo>
                    <a:pt x="227723" y="9994"/>
                  </a:lnTo>
                  <a:lnTo>
                    <a:pt x="227723" y="8686"/>
                  </a:lnTo>
                  <a:lnTo>
                    <a:pt x="227723" y="7378"/>
                  </a:lnTo>
                  <a:close/>
                </a:path>
                <a:path w="266065" h="27304">
                  <a:moveTo>
                    <a:pt x="231546" y="15494"/>
                  </a:moveTo>
                  <a:lnTo>
                    <a:pt x="230441" y="14439"/>
                  </a:lnTo>
                  <a:lnTo>
                    <a:pt x="227736" y="14439"/>
                  </a:lnTo>
                  <a:lnTo>
                    <a:pt x="226631" y="15494"/>
                  </a:lnTo>
                  <a:lnTo>
                    <a:pt x="226631" y="18110"/>
                  </a:lnTo>
                  <a:lnTo>
                    <a:pt x="227736" y="19164"/>
                  </a:lnTo>
                  <a:lnTo>
                    <a:pt x="230441" y="19164"/>
                  </a:lnTo>
                  <a:lnTo>
                    <a:pt x="231546" y="18110"/>
                  </a:lnTo>
                  <a:lnTo>
                    <a:pt x="231546" y="16802"/>
                  </a:lnTo>
                  <a:lnTo>
                    <a:pt x="231546" y="15494"/>
                  </a:lnTo>
                  <a:close/>
                </a:path>
                <a:path w="266065" h="27304">
                  <a:moveTo>
                    <a:pt x="237172" y="23609"/>
                  </a:moveTo>
                  <a:lnTo>
                    <a:pt x="236067" y="22555"/>
                  </a:lnTo>
                  <a:lnTo>
                    <a:pt x="234264" y="22555"/>
                  </a:lnTo>
                  <a:lnTo>
                    <a:pt x="233362" y="22555"/>
                  </a:lnTo>
                  <a:lnTo>
                    <a:pt x="231559" y="22555"/>
                  </a:lnTo>
                  <a:lnTo>
                    <a:pt x="230454" y="23609"/>
                  </a:lnTo>
                  <a:lnTo>
                    <a:pt x="230454" y="26225"/>
                  </a:lnTo>
                  <a:lnTo>
                    <a:pt x="231559" y="27279"/>
                  </a:lnTo>
                  <a:lnTo>
                    <a:pt x="233362" y="27279"/>
                  </a:lnTo>
                  <a:lnTo>
                    <a:pt x="234264" y="27279"/>
                  </a:lnTo>
                  <a:lnTo>
                    <a:pt x="236067" y="27279"/>
                  </a:lnTo>
                  <a:lnTo>
                    <a:pt x="237172" y="26225"/>
                  </a:lnTo>
                  <a:lnTo>
                    <a:pt x="237172" y="24917"/>
                  </a:lnTo>
                  <a:lnTo>
                    <a:pt x="237172" y="23609"/>
                  </a:lnTo>
                  <a:close/>
                </a:path>
                <a:path w="266065" h="27304">
                  <a:moveTo>
                    <a:pt x="237172" y="7378"/>
                  </a:moveTo>
                  <a:lnTo>
                    <a:pt x="236067" y="6324"/>
                  </a:lnTo>
                  <a:lnTo>
                    <a:pt x="234264" y="6324"/>
                  </a:lnTo>
                  <a:lnTo>
                    <a:pt x="233362" y="6324"/>
                  </a:lnTo>
                  <a:lnTo>
                    <a:pt x="231559" y="6324"/>
                  </a:lnTo>
                  <a:lnTo>
                    <a:pt x="230454" y="7378"/>
                  </a:lnTo>
                  <a:lnTo>
                    <a:pt x="230454" y="9994"/>
                  </a:lnTo>
                  <a:lnTo>
                    <a:pt x="231559" y="11049"/>
                  </a:lnTo>
                  <a:lnTo>
                    <a:pt x="233362" y="11049"/>
                  </a:lnTo>
                  <a:lnTo>
                    <a:pt x="234264" y="11049"/>
                  </a:lnTo>
                  <a:lnTo>
                    <a:pt x="236067" y="11049"/>
                  </a:lnTo>
                  <a:lnTo>
                    <a:pt x="237172" y="9994"/>
                  </a:lnTo>
                  <a:lnTo>
                    <a:pt x="237172" y="8686"/>
                  </a:lnTo>
                  <a:lnTo>
                    <a:pt x="237172" y="7378"/>
                  </a:lnTo>
                  <a:close/>
                </a:path>
                <a:path w="266065" h="27304">
                  <a:moveTo>
                    <a:pt x="240982" y="15494"/>
                  </a:moveTo>
                  <a:lnTo>
                    <a:pt x="239877" y="14439"/>
                  </a:lnTo>
                  <a:lnTo>
                    <a:pt x="237172" y="14439"/>
                  </a:lnTo>
                  <a:lnTo>
                    <a:pt x="236067" y="15494"/>
                  </a:lnTo>
                  <a:lnTo>
                    <a:pt x="236067" y="18110"/>
                  </a:lnTo>
                  <a:lnTo>
                    <a:pt x="237172" y="19164"/>
                  </a:lnTo>
                  <a:lnTo>
                    <a:pt x="239877" y="19164"/>
                  </a:lnTo>
                  <a:lnTo>
                    <a:pt x="240982" y="18110"/>
                  </a:lnTo>
                  <a:lnTo>
                    <a:pt x="240982" y="16802"/>
                  </a:lnTo>
                  <a:lnTo>
                    <a:pt x="240982" y="15494"/>
                  </a:lnTo>
                  <a:close/>
                </a:path>
                <a:path w="266065" h="27304">
                  <a:moveTo>
                    <a:pt x="246608" y="23609"/>
                  </a:moveTo>
                  <a:lnTo>
                    <a:pt x="245503" y="22555"/>
                  </a:lnTo>
                  <a:lnTo>
                    <a:pt x="243700" y="22555"/>
                  </a:lnTo>
                  <a:lnTo>
                    <a:pt x="242798" y="22555"/>
                  </a:lnTo>
                  <a:lnTo>
                    <a:pt x="240995" y="22555"/>
                  </a:lnTo>
                  <a:lnTo>
                    <a:pt x="239890" y="23609"/>
                  </a:lnTo>
                  <a:lnTo>
                    <a:pt x="239890" y="26225"/>
                  </a:lnTo>
                  <a:lnTo>
                    <a:pt x="240995" y="27279"/>
                  </a:lnTo>
                  <a:lnTo>
                    <a:pt x="242798" y="27279"/>
                  </a:lnTo>
                  <a:lnTo>
                    <a:pt x="243700" y="27279"/>
                  </a:lnTo>
                  <a:lnTo>
                    <a:pt x="245503" y="27279"/>
                  </a:lnTo>
                  <a:lnTo>
                    <a:pt x="246608" y="26225"/>
                  </a:lnTo>
                  <a:lnTo>
                    <a:pt x="246608" y="24917"/>
                  </a:lnTo>
                  <a:lnTo>
                    <a:pt x="246608" y="23609"/>
                  </a:lnTo>
                  <a:close/>
                </a:path>
                <a:path w="266065" h="27304">
                  <a:moveTo>
                    <a:pt x="246608" y="7378"/>
                  </a:moveTo>
                  <a:lnTo>
                    <a:pt x="245503" y="6324"/>
                  </a:lnTo>
                  <a:lnTo>
                    <a:pt x="243700" y="6324"/>
                  </a:lnTo>
                  <a:lnTo>
                    <a:pt x="242798" y="6324"/>
                  </a:lnTo>
                  <a:lnTo>
                    <a:pt x="240995" y="6324"/>
                  </a:lnTo>
                  <a:lnTo>
                    <a:pt x="239890" y="7378"/>
                  </a:lnTo>
                  <a:lnTo>
                    <a:pt x="239890" y="9994"/>
                  </a:lnTo>
                  <a:lnTo>
                    <a:pt x="240995" y="11049"/>
                  </a:lnTo>
                  <a:lnTo>
                    <a:pt x="242798" y="11049"/>
                  </a:lnTo>
                  <a:lnTo>
                    <a:pt x="243700" y="11049"/>
                  </a:lnTo>
                  <a:lnTo>
                    <a:pt x="245503" y="11049"/>
                  </a:lnTo>
                  <a:lnTo>
                    <a:pt x="246608" y="9994"/>
                  </a:lnTo>
                  <a:lnTo>
                    <a:pt x="246608" y="8686"/>
                  </a:lnTo>
                  <a:lnTo>
                    <a:pt x="246608" y="7378"/>
                  </a:lnTo>
                  <a:close/>
                </a:path>
                <a:path w="266065" h="27304">
                  <a:moveTo>
                    <a:pt x="250431" y="15494"/>
                  </a:moveTo>
                  <a:lnTo>
                    <a:pt x="249326" y="14439"/>
                  </a:lnTo>
                  <a:lnTo>
                    <a:pt x="246621" y="14439"/>
                  </a:lnTo>
                  <a:lnTo>
                    <a:pt x="245516" y="15494"/>
                  </a:lnTo>
                  <a:lnTo>
                    <a:pt x="245516" y="18110"/>
                  </a:lnTo>
                  <a:lnTo>
                    <a:pt x="246621" y="19164"/>
                  </a:lnTo>
                  <a:lnTo>
                    <a:pt x="249326" y="19164"/>
                  </a:lnTo>
                  <a:lnTo>
                    <a:pt x="250431" y="18110"/>
                  </a:lnTo>
                  <a:lnTo>
                    <a:pt x="250431" y="16802"/>
                  </a:lnTo>
                  <a:lnTo>
                    <a:pt x="250431" y="15494"/>
                  </a:lnTo>
                  <a:close/>
                </a:path>
                <a:path w="266065" h="27304">
                  <a:moveTo>
                    <a:pt x="256057" y="23609"/>
                  </a:moveTo>
                  <a:lnTo>
                    <a:pt x="254952" y="22555"/>
                  </a:lnTo>
                  <a:lnTo>
                    <a:pt x="253149" y="22555"/>
                  </a:lnTo>
                  <a:lnTo>
                    <a:pt x="252247" y="22555"/>
                  </a:lnTo>
                  <a:lnTo>
                    <a:pt x="250444" y="22555"/>
                  </a:lnTo>
                  <a:lnTo>
                    <a:pt x="249339" y="23609"/>
                  </a:lnTo>
                  <a:lnTo>
                    <a:pt x="249339" y="26225"/>
                  </a:lnTo>
                  <a:lnTo>
                    <a:pt x="250444" y="27279"/>
                  </a:lnTo>
                  <a:lnTo>
                    <a:pt x="252247" y="27279"/>
                  </a:lnTo>
                  <a:lnTo>
                    <a:pt x="253149" y="27279"/>
                  </a:lnTo>
                  <a:lnTo>
                    <a:pt x="254952" y="27279"/>
                  </a:lnTo>
                  <a:lnTo>
                    <a:pt x="256057" y="26225"/>
                  </a:lnTo>
                  <a:lnTo>
                    <a:pt x="256057" y="24917"/>
                  </a:lnTo>
                  <a:lnTo>
                    <a:pt x="256057" y="23609"/>
                  </a:lnTo>
                  <a:close/>
                </a:path>
                <a:path w="266065" h="27304">
                  <a:moveTo>
                    <a:pt x="256057" y="7378"/>
                  </a:moveTo>
                  <a:lnTo>
                    <a:pt x="254952" y="6324"/>
                  </a:lnTo>
                  <a:lnTo>
                    <a:pt x="253149" y="6324"/>
                  </a:lnTo>
                  <a:lnTo>
                    <a:pt x="252247" y="6324"/>
                  </a:lnTo>
                  <a:lnTo>
                    <a:pt x="250444" y="6324"/>
                  </a:lnTo>
                  <a:lnTo>
                    <a:pt x="249339" y="7378"/>
                  </a:lnTo>
                  <a:lnTo>
                    <a:pt x="249339" y="9994"/>
                  </a:lnTo>
                  <a:lnTo>
                    <a:pt x="250444" y="11049"/>
                  </a:lnTo>
                  <a:lnTo>
                    <a:pt x="252247" y="11049"/>
                  </a:lnTo>
                  <a:lnTo>
                    <a:pt x="253149" y="11049"/>
                  </a:lnTo>
                  <a:lnTo>
                    <a:pt x="254952" y="11049"/>
                  </a:lnTo>
                  <a:lnTo>
                    <a:pt x="256057" y="9994"/>
                  </a:lnTo>
                  <a:lnTo>
                    <a:pt x="256057" y="8686"/>
                  </a:lnTo>
                  <a:lnTo>
                    <a:pt x="256057" y="7378"/>
                  </a:lnTo>
                  <a:close/>
                </a:path>
                <a:path w="266065" h="27304">
                  <a:moveTo>
                    <a:pt x="259880" y="15494"/>
                  </a:moveTo>
                  <a:lnTo>
                    <a:pt x="258775" y="14439"/>
                  </a:lnTo>
                  <a:lnTo>
                    <a:pt x="256070" y="14439"/>
                  </a:lnTo>
                  <a:lnTo>
                    <a:pt x="254965" y="15494"/>
                  </a:lnTo>
                  <a:lnTo>
                    <a:pt x="254965" y="18110"/>
                  </a:lnTo>
                  <a:lnTo>
                    <a:pt x="256070" y="19164"/>
                  </a:lnTo>
                  <a:lnTo>
                    <a:pt x="258775" y="19164"/>
                  </a:lnTo>
                  <a:lnTo>
                    <a:pt x="259880" y="18110"/>
                  </a:lnTo>
                  <a:lnTo>
                    <a:pt x="259880" y="16802"/>
                  </a:lnTo>
                  <a:lnTo>
                    <a:pt x="259880" y="15494"/>
                  </a:lnTo>
                  <a:close/>
                </a:path>
                <a:path w="266065" h="27304">
                  <a:moveTo>
                    <a:pt x="265493" y="23609"/>
                  </a:moveTo>
                  <a:lnTo>
                    <a:pt x="264388" y="22555"/>
                  </a:lnTo>
                  <a:lnTo>
                    <a:pt x="262585" y="22555"/>
                  </a:lnTo>
                  <a:lnTo>
                    <a:pt x="261683" y="22555"/>
                  </a:lnTo>
                  <a:lnTo>
                    <a:pt x="259880" y="22555"/>
                  </a:lnTo>
                  <a:lnTo>
                    <a:pt x="258775" y="23609"/>
                  </a:lnTo>
                  <a:lnTo>
                    <a:pt x="258775" y="26225"/>
                  </a:lnTo>
                  <a:lnTo>
                    <a:pt x="259880" y="27279"/>
                  </a:lnTo>
                  <a:lnTo>
                    <a:pt x="261683" y="27279"/>
                  </a:lnTo>
                  <a:lnTo>
                    <a:pt x="262585" y="27279"/>
                  </a:lnTo>
                  <a:lnTo>
                    <a:pt x="264388" y="27279"/>
                  </a:lnTo>
                  <a:lnTo>
                    <a:pt x="265493" y="26225"/>
                  </a:lnTo>
                  <a:lnTo>
                    <a:pt x="265493" y="24917"/>
                  </a:lnTo>
                  <a:lnTo>
                    <a:pt x="265493" y="23609"/>
                  </a:lnTo>
                  <a:close/>
                </a:path>
                <a:path w="266065" h="27304">
                  <a:moveTo>
                    <a:pt x="265493" y="7378"/>
                  </a:moveTo>
                  <a:lnTo>
                    <a:pt x="264388" y="6324"/>
                  </a:lnTo>
                  <a:lnTo>
                    <a:pt x="262585" y="6324"/>
                  </a:lnTo>
                  <a:lnTo>
                    <a:pt x="261683" y="6324"/>
                  </a:lnTo>
                  <a:lnTo>
                    <a:pt x="259880" y="6324"/>
                  </a:lnTo>
                  <a:lnTo>
                    <a:pt x="258775" y="7378"/>
                  </a:lnTo>
                  <a:lnTo>
                    <a:pt x="258775" y="9994"/>
                  </a:lnTo>
                  <a:lnTo>
                    <a:pt x="259880" y="11049"/>
                  </a:lnTo>
                  <a:lnTo>
                    <a:pt x="261683" y="11049"/>
                  </a:lnTo>
                  <a:lnTo>
                    <a:pt x="262585" y="11049"/>
                  </a:lnTo>
                  <a:lnTo>
                    <a:pt x="264388" y="11049"/>
                  </a:lnTo>
                  <a:lnTo>
                    <a:pt x="265493" y="9994"/>
                  </a:lnTo>
                  <a:lnTo>
                    <a:pt x="265493" y="8686"/>
                  </a:lnTo>
                  <a:lnTo>
                    <a:pt x="265493" y="7378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38175" y="6992899"/>
              <a:ext cx="480059" cy="989965"/>
            </a:xfrm>
            <a:custGeom>
              <a:avLst/>
              <a:gdLst/>
              <a:ahLst/>
              <a:cxnLst/>
              <a:rect l="l" t="t" r="r" b="b"/>
              <a:pathLst>
                <a:path w="480059" h="989965">
                  <a:moveTo>
                    <a:pt x="33070" y="819023"/>
                  </a:moveTo>
                  <a:lnTo>
                    <a:pt x="16535" y="790397"/>
                  </a:lnTo>
                  <a:lnTo>
                    <a:pt x="0" y="819023"/>
                  </a:lnTo>
                  <a:lnTo>
                    <a:pt x="13220" y="819023"/>
                  </a:lnTo>
                  <a:lnTo>
                    <a:pt x="13220" y="958659"/>
                  </a:lnTo>
                  <a:lnTo>
                    <a:pt x="14706" y="960158"/>
                  </a:lnTo>
                  <a:lnTo>
                    <a:pt x="18364" y="960158"/>
                  </a:lnTo>
                  <a:lnTo>
                    <a:pt x="19850" y="958659"/>
                  </a:lnTo>
                  <a:lnTo>
                    <a:pt x="19850" y="819023"/>
                  </a:lnTo>
                  <a:lnTo>
                    <a:pt x="33070" y="819023"/>
                  </a:lnTo>
                  <a:close/>
                </a:path>
                <a:path w="480059" h="989965">
                  <a:moveTo>
                    <a:pt x="79336" y="28752"/>
                  </a:moveTo>
                  <a:lnTo>
                    <a:pt x="62801" y="127"/>
                  </a:lnTo>
                  <a:lnTo>
                    <a:pt x="46266" y="28752"/>
                  </a:lnTo>
                  <a:lnTo>
                    <a:pt x="59486" y="28752"/>
                  </a:lnTo>
                  <a:lnTo>
                    <a:pt x="59486" y="168402"/>
                  </a:lnTo>
                  <a:lnTo>
                    <a:pt x="60972" y="169887"/>
                  </a:lnTo>
                  <a:lnTo>
                    <a:pt x="64630" y="169887"/>
                  </a:lnTo>
                  <a:lnTo>
                    <a:pt x="66116" y="168402"/>
                  </a:lnTo>
                  <a:lnTo>
                    <a:pt x="66116" y="28752"/>
                  </a:lnTo>
                  <a:lnTo>
                    <a:pt x="79336" y="28752"/>
                  </a:lnTo>
                  <a:close/>
                </a:path>
                <a:path w="480059" h="989965">
                  <a:moveTo>
                    <a:pt x="111302" y="983361"/>
                  </a:moveTo>
                  <a:lnTo>
                    <a:pt x="109626" y="983361"/>
                  </a:lnTo>
                  <a:lnTo>
                    <a:pt x="109626" y="985735"/>
                  </a:lnTo>
                  <a:lnTo>
                    <a:pt x="110185" y="985735"/>
                  </a:lnTo>
                  <a:lnTo>
                    <a:pt x="111302" y="984681"/>
                  </a:lnTo>
                  <a:lnTo>
                    <a:pt x="111302" y="983361"/>
                  </a:lnTo>
                  <a:close/>
                </a:path>
                <a:path w="480059" h="989965">
                  <a:moveTo>
                    <a:pt x="116128" y="989342"/>
                  </a:moveTo>
                  <a:lnTo>
                    <a:pt x="115900" y="989126"/>
                  </a:lnTo>
                  <a:lnTo>
                    <a:pt x="113144" y="989126"/>
                  </a:lnTo>
                  <a:lnTo>
                    <a:pt x="112915" y="989342"/>
                  </a:lnTo>
                  <a:lnTo>
                    <a:pt x="116128" y="989342"/>
                  </a:lnTo>
                  <a:close/>
                </a:path>
                <a:path w="480059" h="989965">
                  <a:moveTo>
                    <a:pt x="122732" y="982065"/>
                  </a:moveTo>
                  <a:lnTo>
                    <a:pt x="121615" y="981011"/>
                  </a:lnTo>
                  <a:lnTo>
                    <a:pt x="118859" y="981011"/>
                  </a:lnTo>
                  <a:lnTo>
                    <a:pt x="117741" y="982065"/>
                  </a:lnTo>
                  <a:lnTo>
                    <a:pt x="117741" y="984681"/>
                  </a:lnTo>
                  <a:lnTo>
                    <a:pt x="118859" y="985735"/>
                  </a:lnTo>
                  <a:lnTo>
                    <a:pt x="121615" y="985735"/>
                  </a:lnTo>
                  <a:lnTo>
                    <a:pt x="122732" y="984681"/>
                  </a:lnTo>
                  <a:lnTo>
                    <a:pt x="122732" y="983373"/>
                  </a:lnTo>
                  <a:lnTo>
                    <a:pt x="122732" y="982065"/>
                  </a:lnTo>
                  <a:close/>
                </a:path>
                <a:path w="480059" h="989965">
                  <a:moveTo>
                    <a:pt x="125755" y="989342"/>
                  </a:moveTo>
                  <a:lnTo>
                    <a:pt x="125526" y="989126"/>
                  </a:lnTo>
                  <a:lnTo>
                    <a:pt x="122770" y="989126"/>
                  </a:lnTo>
                  <a:lnTo>
                    <a:pt x="122542" y="989342"/>
                  </a:lnTo>
                  <a:lnTo>
                    <a:pt x="125755" y="989342"/>
                  </a:lnTo>
                  <a:close/>
                </a:path>
                <a:path w="480059" h="989965">
                  <a:moveTo>
                    <a:pt x="183210" y="101180"/>
                  </a:moveTo>
                  <a:lnTo>
                    <a:pt x="182105" y="100126"/>
                  </a:lnTo>
                  <a:lnTo>
                    <a:pt x="179400" y="100126"/>
                  </a:lnTo>
                  <a:lnTo>
                    <a:pt x="178295" y="101180"/>
                  </a:lnTo>
                  <a:lnTo>
                    <a:pt x="178295" y="103797"/>
                  </a:lnTo>
                  <a:lnTo>
                    <a:pt x="179400" y="104851"/>
                  </a:lnTo>
                  <a:lnTo>
                    <a:pt x="182105" y="104851"/>
                  </a:lnTo>
                  <a:lnTo>
                    <a:pt x="183210" y="103797"/>
                  </a:lnTo>
                  <a:lnTo>
                    <a:pt x="183210" y="102489"/>
                  </a:lnTo>
                  <a:lnTo>
                    <a:pt x="183210" y="101180"/>
                  </a:lnTo>
                  <a:close/>
                </a:path>
                <a:path w="480059" h="989965">
                  <a:moveTo>
                    <a:pt x="194462" y="101180"/>
                  </a:moveTo>
                  <a:lnTo>
                    <a:pt x="193357" y="100126"/>
                  </a:lnTo>
                  <a:lnTo>
                    <a:pt x="191554" y="100126"/>
                  </a:lnTo>
                  <a:lnTo>
                    <a:pt x="190652" y="100126"/>
                  </a:lnTo>
                  <a:lnTo>
                    <a:pt x="188849" y="100126"/>
                  </a:lnTo>
                  <a:lnTo>
                    <a:pt x="187744" y="101180"/>
                  </a:lnTo>
                  <a:lnTo>
                    <a:pt x="187744" y="103797"/>
                  </a:lnTo>
                  <a:lnTo>
                    <a:pt x="188849" y="104851"/>
                  </a:lnTo>
                  <a:lnTo>
                    <a:pt x="190652" y="104851"/>
                  </a:lnTo>
                  <a:lnTo>
                    <a:pt x="191554" y="104851"/>
                  </a:lnTo>
                  <a:lnTo>
                    <a:pt x="193357" y="104851"/>
                  </a:lnTo>
                  <a:lnTo>
                    <a:pt x="194462" y="103797"/>
                  </a:lnTo>
                  <a:lnTo>
                    <a:pt x="194462" y="102489"/>
                  </a:lnTo>
                  <a:lnTo>
                    <a:pt x="194462" y="101180"/>
                  </a:lnTo>
                  <a:close/>
                </a:path>
                <a:path w="480059" h="989965">
                  <a:moveTo>
                    <a:pt x="203911" y="101180"/>
                  </a:moveTo>
                  <a:lnTo>
                    <a:pt x="202806" y="100126"/>
                  </a:lnTo>
                  <a:lnTo>
                    <a:pt x="200990" y="100126"/>
                  </a:lnTo>
                  <a:lnTo>
                    <a:pt x="200101" y="100126"/>
                  </a:lnTo>
                  <a:lnTo>
                    <a:pt x="198285" y="100126"/>
                  </a:lnTo>
                  <a:lnTo>
                    <a:pt x="197180" y="101180"/>
                  </a:lnTo>
                  <a:lnTo>
                    <a:pt x="197180" y="103797"/>
                  </a:lnTo>
                  <a:lnTo>
                    <a:pt x="198285" y="104851"/>
                  </a:lnTo>
                  <a:lnTo>
                    <a:pt x="200101" y="104851"/>
                  </a:lnTo>
                  <a:lnTo>
                    <a:pt x="200990" y="104851"/>
                  </a:lnTo>
                  <a:lnTo>
                    <a:pt x="202806" y="104851"/>
                  </a:lnTo>
                  <a:lnTo>
                    <a:pt x="203911" y="103797"/>
                  </a:lnTo>
                  <a:lnTo>
                    <a:pt x="203911" y="102489"/>
                  </a:lnTo>
                  <a:lnTo>
                    <a:pt x="203911" y="101180"/>
                  </a:lnTo>
                  <a:close/>
                </a:path>
                <a:path w="480059" h="989965">
                  <a:moveTo>
                    <a:pt x="213347" y="101180"/>
                  </a:moveTo>
                  <a:lnTo>
                    <a:pt x="212242" y="100126"/>
                  </a:lnTo>
                  <a:lnTo>
                    <a:pt x="210439" y="100126"/>
                  </a:lnTo>
                  <a:lnTo>
                    <a:pt x="209537" y="100126"/>
                  </a:lnTo>
                  <a:lnTo>
                    <a:pt x="207733" y="100126"/>
                  </a:lnTo>
                  <a:lnTo>
                    <a:pt x="206629" y="101180"/>
                  </a:lnTo>
                  <a:lnTo>
                    <a:pt x="206629" y="103797"/>
                  </a:lnTo>
                  <a:lnTo>
                    <a:pt x="207733" y="104851"/>
                  </a:lnTo>
                  <a:lnTo>
                    <a:pt x="209537" y="104851"/>
                  </a:lnTo>
                  <a:lnTo>
                    <a:pt x="210439" y="104851"/>
                  </a:lnTo>
                  <a:lnTo>
                    <a:pt x="212242" y="104851"/>
                  </a:lnTo>
                  <a:lnTo>
                    <a:pt x="213347" y="103797"/>
                  </a:lnTo>
                  <a:lnTo>
                    <a:pt x="213347" y="102489"/>
                  </a:lnTo>
                  <a:lnTo>
                    <a:pt x="213347" y="101180"/>
                  </a:lnTo>
                  <a:close/>
                </a:path>
                <a:path w="480059" h="989965">
                  <a:moveTo>
                    <a:pt x="222796" y="101180"/>
                  </a:moveTo>
                  <a:lnTo>
                    <a:pt x="221691" y="100126"/>
                  </a:lnTo>
                  <a:lnTo>
                    <a:pt x="219887" y="100126"/>
                  </a:lnTo>
                  <a:lnTo>
                    <a:pt x="218986" y="100126"/>
                  </a:lnTo>
                  <a:lnTo>
                    <a:pt x="217182" y="100126"/>
                  </a:lnTo>
                  <a:lnTo>
                    <a:pt x="216077" y="101180"/>
                  </a:lnTo>
                  <a:lnTo>
                    <a:pt x="216077" y="103797"/>
                  </a:lnTo>
                  <a:lnTo>
                    <a:pt x="217182" y="104851"/>
                  </a:lnTo>
                  <a:lnTo>
                    <a:pt x="218986" y="104851"/>
                  </a:lnTo>
                  <a:lnTo>
                    <a:pt x="219887" y="104851"/>
                  </a:lnTo>
                  <a:lnTo>
                    <a:pt x="221691" y="104851"/>
                  </a:lnTo>
                  <a:lnTo>
                    <a:pt x="222796" y="103797"/>
                  </a:lnTo>
                  <a:lnTo>
                    <a:pt x="222796" y="102489"/>
                  </a:lnTo>
                  <a:lnTo>
                    <a:pt x="222796" y="101180"/>
                  </a:lnTo>
                  <a:close/>
                </a:path>
                <a:path w="480059" h="989965">
                  <a:moveTo>
                    <a:pt x="232232" y="101180"/>
                  </a:moveTo>
                  <a:lnTo>
                    <a:pt x="231127" y="100126"/>
                  </a:lnTo>
                  <a:lnTo>
                    <a:pt x="229323" y="100126"/>
                  </a:lnTo>
                  <a:lnTo>
                    <a:pt x="228422" y="100126"/>
                  </a:lnTo>
                  <a:lnTo>
                    <a:pt x="226618" y="100126"/>
                  </a:lnTo>
                  <a:lnTo>
                    <a:pt x="225513" y="101180"/>
                  </a:lnTo>
                  <a:lnTo>
                    <a:pt x="225513" y="103797"/>
                  </a:lnTo>
                  <a:lnTo>
                    <a:pt x="226618" y="104851"/>
                  </a:lnTo>
                  <a:lnTo>
                    <a:pt x="228422" y="104851"/>
                  </a:lnTo>
                  <a:lnTo>
                    <a:pt x="229323" y="104851"/>
                  </a:lnTo>
                  <a:lnTo>
                    <a:pt x="231127" y="104851"/>
                  </a:lnTo>
                  <a:lnTo>
                    <a:pt x="232232" y="103797"/>
                  </a:lnTo>
                  <a:lnTo>
                    <a:pt x="232232" y="102489"/>
                  </a:lnTo>
                  <a:lnTo>
                    <a:pt x="232232" y="101180"/>
                  </a:lnTo>
                  <a:close/>
                </a:path>
                <a:path w="480059" h="989965">
                  <a:moveTo>
                    <a:pt x="241681" y="101180"/>
                  </a:moveTo>
                  <a:lnTo>
                    <a:pt x="240576" y="100126"/>
                  </a:lnTo>
                  <a:lnTo>
                    <a:pt x="238772" y="100126"/>
                  </a:lnTo>
                  <a:lnTo>
                    <a:pt x="237871" y="100126"/>
                  </a:lnTo>
                  <a:lnTo>
                    <a:pt x="236067" y="100126"/>
                  </a:lnTo>
                  <a:lnTo>
                    <a:pt x="234962" y="101180"/>
                  </a:lnTo>
                  <a:lnTo>
                    <a:pt x="234962" y="103797"/>
                  </a:lnTo>
                  <a:lnTo>
                    <a:pt x="236067" y="104851"/>
                  </a:lnTo>
                  <a:lnTo>
                    <a:pt x="237871" y="104851"/>
                  </a:lnTo>
                  <a:lnTo>
                    <a:pt x="238772" y="104851"/>
                  </a:lnTo>
                  <a:lnTo>
                    <a:pt x="240576" y="104851"/>
                  </a:lnTo>
                  <a:lnTo>
                    <a:pt x="241681" y="103797"/>
                  </a:lnTo>
                  <a:lnTo>
                    <a:pt x="241681" y="102489"/>
                  </a:lnTo>
                  <a:lnTo>
                    <a:pt x="241681" y="101180"/>
                  </a:lnTo>
                  <a:close/>
                </a:path>
                <a:path w="480059" h="989965">
                  <a:moveTo>
                    <a:pt x="251117" y="101180"/>
                  </a:moveTo>
                  <a:lnTo>
                    <a:pt x="250012" y="100126"/>
                  </a:lnTo>
                  <a:lnTo>
                    <a:pt x="248208" y="100126"/>
                  </a:lnTo>
                  <a:lnTo>
                    <a:pt x="247307" y="100126"/>
                  </a:lnTo>
                  <a:lnTo>
                    <a:pt x="245503" y="100126"/>
                  </a:lnTo>
                  <a:lnTo>
                    <a:pt x="244398" y="101180"/>
                  </a:lnTo>
                  <a:lnTo>
                    <a:pt x="244398" y="103797"/>
                  </a:lnTo>
                  <a:lnTo>
                    <a:pt x="245503" y="104851"/>
                  </a:lnTo>
                  <a:lnTo>
                    <a:pt x="247307" y="104851"/>
                  </a:lnTo>
                  <a:lnTo>
                    <a:pt x="248208" y="104851"/>
                  </a:lnTo>
                  <a:lnTo>
                    <a:pt x="250012" y="104851"/>
                  </a:lnTo>
                  <a:lnTo>
                    <a:pt x="251117" y="103797"/>
                  </a:lnTo>
                  <a:lnTo>
                    <a:pt x="251117" y="102489"/>
                  </a:lnTo>
                  <a:lnTo>
                    <a:pt x="251117" y="101180"/>
                  </a:lnTo>
                  <a:close/>
                </a:path>
                <a:path w="480059" h="989965">
                  <a:moveTo>
                    <a:pt x="260565" y="101180"/>
                  </a:moveTo>
                  <a:lnTo>
                    <a:pt x="259461" y="100126"/>
                  </a:lnTo>
                  <a:lnTo>
                    <a:pt x="257657" y="100126"/>
                  </a:lnTo>
                  <a:lnTo>
                    <a:pt x="256755" y="100126"/>
                  </a:lnTo>
                  <a:lnTo>
                    <a:pt x="254952" y="100126"/>
                  </a:lnTo>
                  <a:lnTo>
                    <a:pt x="253847" y="101180"/>
                  </a:lnTo>
                  <a:lnTo>
                    <a:pt x="253847" y="103797"/>
                  </a:lnTo>
                  <a:lnTo>
                    <a:pt x="254952" y="104851"/>
                  </a:lnTo>
                  <a:lnTo>
                    <a:pt x="256755" y="104851"/>
                  </a:lnTo>
                  <a:lnTo>
                    <a:pt x="257657" y="104851"/>
                  </a:lnTo>
                  <a:lnTo>
                    <a:pt x="259461" y="104851"/>
                  </a:lnTo>
                  <a:lnTo>
                    <a:pt x="260565" y="103797"/>
                  </a:lnTo>
                  <a:lnTo>
                    <a:pt x="260565" y="102489"/>
                  </a:lnTo>
                  <a:lnTo>
                    <a:pt x="260565" y="101180"/>
                  </a:lnTo>
                  <a:close/>
                </a:path>
                <a:path w="480059" h="989965">
                  <a:moveTo>
                    <a:pt x="270002" y="101180"/>
                  </a:moveTo>
                  <a:lnTo>
                    <a:pt x="268897" y="100126"/>
                  </a:lnTo>
                  <a:lnTo>
                    <a:pt x="267093" y="100126"/>
                  </a:lnTo>
                  <a:lnTo>
                    <a:pt x="266192" y="100126"/>
                  </a:lnTo>
                  <a:lnTo>
                    <a:pt x="264388" y="100126"/>
                  </a:lnTo>
                  <a:lnTo>
                    <a:pt x="263283" y="101180"/>
                  </a:lnTo>
                  <a:lnTo>
                    <a:pt x="263283" y="103797"/>
                  </a:lnTo>
                  <a:lnTo>
                    <a:pt x="264388" y="104851"/>
                  </a:lnTo>
                  <a:lnTo>
                    <a:pt x="266192" y="104851"/>
                  </a:lnTo>
                  <a:lnTo>
                    <a:pt x="267093" y="104851"/>
                  </a:lnTo>
                  <a:lnTo>
                    <a:pt x="268897" y="104851"/>
                  </a:lnTo>
                  <a:lnTo>
                    <a:pt x="270002" y="103797"/>
                  </a:lnTo>
                  <a:lnTo>
                    <a:pt x="270002" y="102489"/>
                  </a:lnTo>
                  <a:lnTo>
                    <a:pt x="270002" y="101180"/>
                  </a:lnTo>
                  <a:close/>
                </a:path>
                <a:path w="480059" h="989965">
                  <a:moveTo>
                    <a:pt x="279450" y="101180"/>
                  </a:moveTo>
                  <a:lnTo>
                    <a:pt x="278345" y="100126"/>
                  </a:lnTo>
                  <a:lnTo>
                    <a:pt x="276542" y="100126"/>
                  </a:lnTo>
                  <a:lnTo>
                    <a:pt x="275640" y="100126"/>
                  </a:lnTo>
                  <a:lnTo>
                    <a:pt x="273837" y="100126"/>
                  </a:lnTo>
                  <a:lnTo>
                    <a:pt x="272732" y="101180"/>
                  </a:lnTo>
                  <a:lnTo>
                    <a:pt x="272732" y="103797"/>
                  </a:lnTo>
                  <a:lnTo>
                    <a:pt x="273837" y="104851"/>
                  </a:lnTo>
                  <a:lnTo>
                    <a:pt x="275640" y="104851"/>
                  </a:lnTo>
                  <a:lnTo>
                    <a:pt x="276542" y="104851"/>
                  </a:lnTo>
                  <a:lnTo>
                    <a:pt x="278345" y="104851"/>
                  </a:lnTo>
                  <a:lnTo>
                    <a:pt x="279450" y="103797"/>
                  </a:lnTo>
                  <a:lnTo>
                    <a:pt x="279450" y="102489"/>
                  </a:lnTo>
                  <a:lnTo>
                    <a:pt x="279450" y="101180"/>
                  </a:lnTo>
                  <a:close/>
                </a:path>
                <a:path w="480059" h="989965">
                  <a:moveTo>
                    <a:pt x="288886" y="101180"/>
                  </a:moveTo>
                  <a:lnTo>
                    <a:pt x="287782" y="100126"/>
                  </a:lnTo>
                  <a:lnTo>
                    <a:pt x="285978" y="100126"/>
                  </a:lnTo>
                  <a:lnTo>
                    <a:pt x="285076" y="100126"/>
                  </a:lnTo>
                  <a:lnTo>
                    <a:pt x="283273" y="100126"/>
                  </a:lnTo>
                  <a:lnTo>
                    <a:pt x="282168" y="101180"/>
                  </a:lnTo>
                  <a:lnTo>
                    <a:pt x="282168" y="103797"/>
                  </a:lnTo>
                  <a:lnTo>
                    <a:pt x="283273" y="104851"/>
                  </a:lnTo>
                  <a:lnTo>
                    <a:pt x="285076" y="104851"/>
                  </a:lnTo>
                  <a:lnTo>
                    <a:pt x="285978" y="104851"/>
                  </a:lnTo>
                  <a:lnTo>
                    <a:pt x="287782" y="104851"/>
                  </a:lnTo>
                  <a:lnTo>
                    <a:pt x="288886" y="103797"/>
                  </a:lnTo>
                  <a:lnTo>
                    <a:pt x="288886" y="102489"/>
                  </a:lnTo>
                  <a:lnTo>
                    <a:pt x="288886" y="101180"/>
                  </a:lnTo>
                  <a:close/>
                </a:path>
                <a:path w="480059" h="989965">
                  <a:moveTo>
                    <a:pt x="298335" y="101180"/>
                  </a:moveTo>
                  <a:lnTo>
                    <a:pt x="297230" y="100126"/>
                  </a:lnTo>
                  <a:lnTo>
                    <a:pt x="295427" y="100126"/>
                  </a:lnTo>
                  <a:lnTo>
                    <a:pt x="294525" y="100126"/>
                  </a:lnTo>
                  <a:lnTo>
                    <a:pt x="292722" y="100126"/>
                  </a:lnTo>
                  <a:lnTo>
                    <a:pt x="291617" y="101180"/>
                  </a:lnTo>
                  <a:lnTo>
                    <a:pt x="291617" y="103797"/>
                  </a:lnTo>
                  <a:lnTo>
                    <a:pt x="292722" y="104851"/>
                  </a:lnTo>
                  <a:lnTo>
                    <a:pt x="294525" y="104851"/>
                  </a:lnTo>
                  <a:lnTo>
                    <a:pt x="295427" y="104851"/>
                  </a:lnTo>
                  <a:lnTo>
                    <a:pt x="297230" y="104851"/>
                  </a:lnTo>
                  <a:lnTo>
                    <a:pt x="298335" y="103797"/>
                  </a:lnTo>
                  <a:lnTo>
                    <a:pt x="298335" y="102489"/>
                  </a:lnTo>
                  <a:lnTo>
                    <a:pt x="298335" y="101180"/>
                  </a:lnTo>
                  <a:close/>
                </a:path>
                <a:path w="480059" h="989965">
                  <a:moveTo>
                    <a:pt x="307771" y="101180"/>
                  </a:moveTo>
                  <a:lnTo>
                    <a:pt x="306666" y="100126"/>
                  </a:lnTo>
                  <a:lnTo>
                    <a:pt x="304863" y="100126"/>
                  </a:lnTo>
                  <a:lnTo>
                    <a:pt x="303961" y="100126"/>
                  </a:lnTo>
                  <a:lnTo>
                    <a:pt x="302158" y="100126"/>
                  </a:lnTo>
                  <a:lnTo>
                    <a:pt x="301053" y="101180"/>
                  </a:lnTo>
                  <a:lnTo>
                    <a:pt x="301053" y="103797"/>
                  </a:lnTo>
                  <a:lnTo>
                    <a:pt x="302158" y="104851"/>
                  </a:lnTo>
                  <a:lnTo>
                    <a:pt x="303961" y="104851"/>
                  </a:lnTo>
                  <a:lnTo>
                    <a:pt x="304863" y="104851"/>
                  </a:lnTo>
                  <a:lnTo>
                    <a:pt x="306666" y="104851"/>
                  </a:lnTo>
                  <a:lnTo>
                    <a:pt x="307771" y="103797"/>
                  </a:lnTo>
                  <a:lnTo>
                    <a:pt x="307771" y="102489"/>
                  </a:lnTo>
                  <a:lnTo>
                    <a:pt x="307771" y="101180"/>
                  </a:lnTo>
                  <a:close/>
                </a:path>
                <a:path w="480059" h="989965">
                  <a:moveTo>
                    <a:pt x="317220" y="101180"/>
                  </a:moveTo>
                  <a:lnTo>
                    <a:pt x="316115" y="100126"/>
                  </a:lnTo>
                  <a:lnTo>
                    <a:pt x="314312" y="100126"/>
                  </a:lnTo>
                  <a:lnTo>
                    <a:pt x="313410" y="100126"/>
                  </a:lnTo>
                  <a:lnTo>
                    <a:pt x="311607" y="100126"/>
                  </a:lnTo>
                  <a:lnTo>
                    <a:pt x="310502" y="101180"/>
                  </a:lnTo>
                  <a:lnTo>
                    <a:pt x="310502" y="103797"/>
                  </a:lnTo>
                  <a:lnTo>
                    <a:pt x="311607" y="104851"/>
                  </a:lnTo>
                  <a:lnTo>
                    <a:pt x="313410" y="104851"/>
                  </a:lnTo>
                  <a:lnTo>
                    <a:pt x="314312" y="104851"/>
                  </a:lnTo>
                  <a:lnTo>
                    <a:pt x="316115" y="104851"/>
                  </a:lnTo>
                  <a:lnTo>
                    <a:pt x="317220" y="103797"/>
                  </a:lnTo>
                  <a:lnTo>
                    <a:pt x="317220" y="102489"/>
                  </a:lnTo>
                  <a:lnTo>
                    <a:pt x="317220" y="101180"/>
                  </a:lnTo>
                  <a:close/>
                </a:path>
                <a:path w="480059" h="989965">
                  <a:moveTo>
                    <a:pt x="326669" y="101180"/>
                  </a:moveTo>
                  <a:lnTo>
                    <a:pt x="325564" y="100126"/>
                  </a:lnTo>
                  <a:lnTo>
                    <a:pt x="323761" y="100126"/>
                  </a:lnTo>
                  <a:lnTo>
                    <a:pt x="322859" y="100126"/>
                  </a:lnTo>
                  <a:lnTo>
                    <a:pt x="321056" y="100126"/>
                  </a:lnTo>
                  <a:lnTo>
                    <a:pt x="319951" y="101180"/>
                  </a:lnTo>
                  <a:lnTo>
                    <a:pt x="319951" y="103797"/>
                  </a:lnTo>
                  <a:lnTo>
                    <a:pt x="321056" y="104851"/>
                  </a:lnTo>
                  <a:lnTo>
                    <a:pt x="322859" y="104851"/>
                  </a:lnTo>
                  <a:lnTo>
                    <a:pt x="323761" y="104851"/>
                  </a:lnTo>
                  <a:lnTo>
                    <a:pt x="325564" y="104851"/>
                  </a:lnTo>
                  <a:lnTo>
                    <a:pt x="326669" y="103797"/>
                  </a:lnTo>
                  <a:lnTo>
                    <a:pt x="326669" y="102489"/>
                  </a:lnTo>
                  <a:lnTo>
                    <a:pt x="326669" y="101180"/>
                  </a:lnTo>
                  <a:close/>
                </a:path>
                <a:path w="480059" h="989965">
                  <a:moveTo>
                    <a:pt x="336105" y="101180"/>
                  </a:moveTo>
                  <a:lnTo>
                    <a:pt x="335000" y="100126"/>
                  </a:lnTo>
                  <a:lnTo>
                    <a:pt x="333197" y="100126"/>
                  </a:lnTo>
                  <a:lnTo>
                    <a:pt x="332295" y="100126"/>
                  </a:lnTo>
                  <a:lnTo>
                    <a:pt x="330492" y="100126"/>
                  </a:lnTo>
                  <a:lnTo>
                    <a:pt x="329387" y="101180"/>
                  </a:lnTo>
                  <a:lnTo>
                    <a:pt x="329387" y="103797"/>
                  </a:lnTo>
                  <a:lnTo>
                    <a:pt x="330492" y="104851"/>
                  </a:lnTo>
                  <a:lnTo>
                    <a:pt x="332295" y="104851"/>
                  </a:lnTo>
                  <a:lnTo>
                    <a:pt x="333197" y="104851"/>
                  </a:lnTo>
                  <a:lnTo>
                    <a:pt x="335000" y="104851"/>
                  </a:lnTo>
                  <a:lnTo>
                    <a:pt x="336105" y="103797"/>
                  </a:lnTo>
                  <a:lnTo>
                    <a:pt x="336105" y="102489"/>
                  </a:lnTo>
                  <a:lnTo>
                    <a:pt x="336105" y="101180"/>
                  </a:lnTo>
                  <a:close/>
                </a:path>
                <a:path w="480059" h="989965">
                  <a:moveTo>
                    <a:pt x="345554" y="101180"/>
                  </a:moveTo>
                  <a:lnTo>
                    <a:pt x="344449" y="100126"/>
                  </a:lnTo>
                  <a:lnTo>
                    <a:pt x="342646" y="100126"/>
                  </a:lnTo>
                  <a:lnTo>
                    <a:pt x="341744" y="100126"/>
                  </a:lnTo>
                  <a:lnTo>
                    <a:pt x="339940" y="100126"/>
                  </a:lnTo>
                  <a:lnTo>
                    <a:pt x="338836" y="101180"/>
                  </a:lnTo>
                  <a:lnTo>
                    <a:pt x="338836" y="103797"/>
                  </a:lnTo>
                  <a:lnTo>
                    <a:pt x="339940" y="104851"/>
                  </a:lnTo>
                  <a:lnTo>
                    <a:pt x="341744" y="104851"/>
                  </a:lnTo>
                  <a:lnTo>
                    <a:pt x="342646" y="104851"/>
                  </a:lnTo>
                  <a:lnTo>
                    <a:pt x="344449" y="104851"/>
                  </a:lnTo>
                  <a:lnTo>
                    <a:pt x="345554" y="103797"/>
                  </a:lnTo>
                  <a:lnTo>
                    <a:pt x="345554" y="102489"/>
                  </a:lnTo>
                  <a:lnTo>
                    <a:pt x="345554" y="101180"/>
                  </a:lnTo>
                  <a:close/>
                </a:path>
                <a:path w="480059" h="989965">
                  <a:moveTo>
                    <a:pt x="354990" y="101180"/>
                  </a:moveTo>
                  <a:lnTo>
                    <a:pt x="353885" y="100126"/>
                  </a:lnTo>
                  <a:lnTo>
                    <a:pt x="352082" y="100126"/>
                  </a:lnTo>
                  <a:lnTo>
                    <a:pt x="351180" y="100126"/>
                  </a:lnTo>
                  <a:lnTo>
                    <a:pt x="349377" y="100126"/>
                  </a:lnTo>
                  <a:lnTo>
                    <a:pt x="348272" y="101180"/>
                  </a:lnTo>
                  <a:lnTo>
                    <a:pt x="348272" y="103797"/>
                  </a:lnTo>
                  <a:lnTo>
                    <a:pt x="349377" y="104851"/>
                  </a:lnTo>
                  <a:lnTo>
                    <a:pt x="351180" y="104851"/>
                  </a:lnTo>
                  <a:lnTo>
                    <a:pt x="352082" y="104851"/>
                  </a:lnTo>
                  <a:lnTo>
                    <a:pt x="353885" y="104851"/>
                  </a:lnTo>
                  <a:lnTo>
                    <a:pt x="354990" y="103797"/>
                  </a:lnTo>
                  <a:lnTo>
                    <a:pt x="354990" y="102489"/>
                  </a:lnTo>
                  <a:lnTo>
                    <a:pt x="354990" y="101180"/>
                  </a:lnTo>
                  <a:close/>
                </a:path>
                <a:path w="480059" h="989965">
                  <a:moveTo>
                    <a:pt x="364439" y="101180"/>
                  </a:moveTo>
                  <a:lnTo>
                    <a:pt x="363334" y="100126"/>
                  </a:lnTo>
                  <a:lnTo>
                    <a:pt x="361530" y="100126"/>
                  </a:lnTo>
                  <a:lnTo>
                    <a:pt x="360629" y="100126"/>
                  </a:lnTo>
                  <a:lnTo>
                    <a:pt x="358825" y="100126"/>
                  </a:lnTo>
                  <a:lnTo>
                    <a:pt x="357720" y="101180"/>
                  </a:lnTo>
                  <a:lnTo>
                    <a:pt x="357720" y="103797"/>
                  </a:lnTo>
                  <a:lnTo>
                    <a:pt x="358825" y="104851"/>
                  </a:lnTo>
                  <a:lnTo>
                    <a:pt x="360629" y="104851"/>
                  </a:lnTo>
                  <a:lnTo>
                    <a:pt x="361530" y="104851"/>
                  </a:lnTo>
                  <a:lnTo>
                    <a:pt x="363334" y="104851"/>
                  </a:lnTo>
                  <a:lnTo>
                    <a:pt x="364439" y="103797"/>
                  </a:lnTo>
                  <a:lnTo>
                    <a:pt x="364439" y="102489"/>
                  </a:lnTo>
                  <a:lnTo>
                    <a:pt x="364439" y="101180"/>
                  </a:lnTo>
                  <a:close/>
                </a:path>
                <a:path w="480059" h="989965">
                  <a:moveTo>
                    <a:pt x="372668" y="60617"/>
                  </a:moveTo>
                  <a:lnTo>
                    <a:pt x="372643" y="57416"/>
                  </a:lnTo>
                  <a:lnTo>
                    <a:pt x="372122" y="5308"/>
                  </a:lnTo>
                  <a:lnTo>
                    <a:pt x="372211" y="2882"/>
                  </a:lnTo>
                  <a:lnTo>
                    <a:pt x="370128" y="431"/>
                  </a:lnTo>
                  <a:lnTo>
                    <a:pt x="367715" y="165"/>
                  </a:lnTo>
                  <a:lnTo>
                    <a:pt x="367563" y="165"/>
                  </a:lnTo>
                  <a:lnTo>
                    <a:pt x="367563" y="57416"/>
                  </a:lnTo>
                  <a:lnTo>
                    <a:pt x="112052" y="57416"/>
                  </a:lnTo>
                  <a:lnTo>
                    <a:pt x="112572" y="5308"/>
                  </a:lnTo>
                  <a:lnTo>
                    <a:pt x="366928" y="5308"/>
                  </a:lnTo>
                  <a:lnTo>
                    <a:pt x="367563" y="57416"/>
                  </a:lnTo>
                  <a:lnTo>
                    <a:pt x="367563" y="165"/>
                  </a:lnTo>
                  <a:lnTo>
                    <a:pt x="112915" y="165"/>
                  </a:lnTo>
                  <a:lnTo>
                    <a:pt x="111582" y="0"/>
                  </a:lnTo>
                  <a:lnTo>
                    <a:pt x="110197" y="431"/>
                  </a:lnTo>
                  <a:lnTo>
                    <a:pt x="110337" y="431"/>
                  </a:lnTo>
                  <a:lnTo>
                    <a:pt x="108318" y="2019"/>
                  </a:lnTo>
                  <a:lnTo>
                    <a:pt x="107569" y="3454"/>
                  </a:lnTo>
                  <a:lnTo>
                    <a:pt x="107391" y="5308"/>
                  </a:lnTo>
                  <a:lnTo>
                    <a:pt x="106972" y="57416"/>
                  </a:lnTo>
                  <a:lnTo>
                    <a:pt x="106946" y="60617"/>
                  </a:lnTo>
                  <a:lnTo>
                    <a:pt x="107200" y="61252"/>
                  </a:lnTo>
                  <a:lnTo>
                    <a:pt x="108153" y="62230"/>
                  </a:lnTo>
                  <a:lnTo>
                    <a:pt x="108800" y="62496"/>
                  </a:lnTo>
                  <a:lnTo>
                    <a:pt x="370814" y="62496"/>
                  </a:lnTo>
                  <a:lnTo>
                    <a:pt x="371449" y="62230"/>
                  </a:lnTo>
                  <a:lnTo>
                    <a:pt x="372402" y="61252"/>
                  </a:lnTo>
                  <a:lnTo>
                    <a:pt x="372668" y="60617"/>
                  </a:lnTo>
                  <a:close/>
                </a:path>
                <a:path w="480059" h="989965">
                  <a:moveTo>
                    <a:pt x="373278" y="96291"/>
                  </a:moveTo>
                  <a:lnTo>
                    <a:pt x="373075" y="95758"/>
                  </a:lnTo>
                  <a:lnTo>
                    <a:pt x="372973" y="95491"/>
                  </a:lnTo>
                  <a:lnTo>
                    <a:pt x="372872" y="95199"/>
                  </a:lnTo>
                  <a:lnTo>
                    <a:pt x="372567" y="94386"/>
                  </a:lnTo>
                  <a:lnTo>
                    <a:pt x="370598" y="92290"/>
                  </a:lnTo>
                  <a:lnTo>
                    <a:pt x="370598" y="95491"/>
                  </a:lnTo>
                  <a:lnTo>
                    <a:pt x="368261" y="95491"/>
                  </a:lnTo>
                  <a:lnTo>
                    <a:pt x="370598" y="95491"/>
                  </a:lnTo>
                  <a:lnTo>
                    <a:pt x="370598" y="92290"/>
                  </a:lnTo>
                  <a:lnTo>
                    <a:pt x="369671" y="91287"/>
                  </a:lnTo>
                  <a:lnTo>
                    <a:pt x="368134" y="90589"/>
                  </a:lnTo>
                  <a:lnTo>
                    <a:pt x="368134" y="97193"/>
                  </a:lnTo>
                  <a:lnTo>
                    <a:pt x="368122" y="100253"/>
                  </a:lnTo>
                  <a:lnTo>
                    <a:pt x="367157" y="101180"/>
                  </a:lnTo>
                  <a:lnTo>
                    <a:pt x="367157" y="103797"/>
                  </a:lnTo>
                  <a:lnTo>
                    <a:pt x="368122" y="104736"/>
                  </a:lnTo>
                  <a:lnTo>
                    <a:pt x="368084" y="330123"/>
                  </a:lnTo>
                  <a:lnTo>
                    <a:pt x="111518" y="330123"/>
                  </a:lnTo>
                  <a:lnTo>
                    <a:pt x="111544" y="96608"/>
                  </a:lnTo>
                  <a:lnTo>
                    <a:pt x="111823" y="96291"/>
                  </a:lnTo>
                  <a:lnTo>
                    <a:pt x="112623" y="95491"/>
                  </a:lnTo>
                  <a:lnTo>
                    <a:pt x="109042" y="95491"/>
                  </a:lnTo>
                  <a:lnTo>
                    <a:pt x="125679" y="95199"/>
                  </a:lnTo>
                  <a:lnTo>
                    <a:pt x="183921" y="95199"/>
                  </a:lnTo>
                  <a:lnTo>
                    <a:pt x="183921" y="95669"/>
                  </a:lnTo>
                  <a:lnTo>
                    <a:pt x="185026" y="96723"/>
                  </a:lnTo>
                  <a:lnTo>
                    <a:pt x="187731" y="96723"/>
                  </a:lnTo>
                  <a:lnTo>
                    <a:pt x="188836" y="95669"/>
                  </a:lnTo>
                  <a:lnTo>
                    <a:pt x="188836" y="95199"/>
                  </a:lnTo>
                  <a:lnTo>
                    <a:pt x="193370" y="95199"/>
                  </a:lnTo>
                  <a:lnTo>
                    <a:pt x="193370" y="95669"/>
                  </a:lnTo>
                  <a:lnTo>
                    <a:pt x="194475" y="96723"/>
                  </a:lnTo>
                  <a:lnTo>
                    <a:pt x="197180" y="96723"/>
                  </a:lnTo>
                  <a:lnTo>
                    <a:pt x="198285" y="95669"/>
                  </a:lnTo>
                  <a:lnTo>
                    <a:pt x="198285" y="95199"/>
                  </a:lnTo>
                  <a:lnTo>
                    <a:pt x="202806" y="95199"/>
                  </a:lnTo>
                  <a:lnTo>
                    <a:pt x="202806" y="95669"/>
                  </a:lnTo>
                  <a:lnTo>
                    <a:pt x="203911" y="96723"/>
                  </a:lnTo>
                  <a:lnTo>
                    <a:pt x="206616" y="96723"/>
                  </a:lnTo>
                  <a:lnTo>
                    <a:pt x="207721" y="95669"/>
                  </a:lnTo>
                  <a:lnTo>
                    <a:pt x="207721" y="95199"/>
                  </a:lnTo>
                  <a:lnTo>
                    <a:pt x="212255" y="95199"/>
                  </a:lnTo>
                  <a:lnTo>
                    <a:pt x="212255" y="95669"/>
                  </a:lnTo>
                  <a:lnTo>
                    <a:pt x="213360" y="96723"/>
                  </a:lnTo>
                  <a:lnTo>
                    <a:pt x="216065" y="96723"/>
                  </a:lnTo>
                  <a:lnTo>
                    <a:pt x="217170" y="95669"/>
                  </a:lnTo>
                  <a:lnTo>
                    <a:pt x="217170" y="95199"/>
                  </a:lnTo>
                  <a:lnTo>
                    <a:pt x="221691" y="95199"/>
                  </a:lnTo>
                  <a:lnTo>
                    <a:pt x="221691" y="95669"/>
                  </a:lnTo>
                  <a:lnTo>
                    <a:pt x="222796" y="96723"/>
                  </a:lnTo>
                  <a:lnTo>
                    <a:pt x="225501" y="96723"/>
                  </a:lnTo>
                  <a:lnTo>
                    <a:pt x="226606" y="95669"/>
                  </a:lnTo>
                  <a:lnTo>
                    <a:pt x="226606" y="95199"/>
                  </a:lnTo>
                  <a:lnTo>
                    <a:pt x="231140" y="95199"/>
                  </a:lnTo>
                  <a:lnTo>
                    <a:pt x="231140" y="95669"/>
                  </a:lnTo>
                  <a:lnTo>
                    <a:pt x="232244" y="96723"/>
                  </a:lnTo>
                  <a:lnTo>
                    <a:pt x="234950" y="96723"/>
                  </a:lnTo>
                  <a:lnTo>
                    <a:pt x="236054" y="95669"/>
                  </a:lnTo>
                  <a:lnTo>
                    <a:pt x="236054" y="95199"/>
                  </a:lnTo>
                  <a:lnTo>
                    <a:pt x="240576" y="95199"/>
                  </a:lnTo>
                  <a:lnTo>
                    <a:pt x="240576" y="95669"/>
                  </a:lnTo>
                  <a:lnTo>
                    <a:pt x="241681" y="96723"/>
                  </a:lnTo>
                  <a:lnTo>
                    <a:pt x="244386" y="96723"/>
                  </a:lnTo>
                  <a:lnTo>
                    <a:pt x="245491" y="95669"/>
                  </a:lnTo>
                  <a:lnTo>
                    <a:pt x="245491" y="95199"/>
                  </a:lnTo>
                  <a:lnTo>
                    <a:pt x="250024" y="95199"/>
                  </a:lnTo>
                  <a:lnTo>
                    <a:pt x="250024" y="95669"/>
                  </a:lnTo>
                  <a:lnTo>
                    <a:pt x="251129" y="96723"/>
                  </a:lnTo>
                  <a:lnTo>
                    <a:pt x="253834" y="96723"/>
                  </a:lnTo>
                  <a:lnTo>
                    <a:pt x="254939" y="95669"/>
                  </a:lnTo>
                  <a:lnTo>
                    <a:pt x="254939" y="95199"/>
                  </a:lnTo>
                  <a:lnTo>
                    <a:pt x="259473" y="95199"/>
                  </a:lnTo>
                  <a:lnTo>
                    <a:pt x="259473" y="95669"/>
                  </a:lnTo>
                  <a:lnTo>
                    <a:pt x="260578" y="96723"/>
                  </a:lnTo>
                  <a:lnTo>
                    <a:pt x="263283" y="96723"/>
                  </a:lnTo>
                  <a:lnTo>
                    <a:pt x="264388" y="95669"/>
                  </a:lnTo>
                  <a:lnTo>
                    <a:pt x="264388" y="95199"/>
                  </a:lnTo>
                  <a:lnTo>
                    <a:pt x="268909" y="95199"/>
                  </a:lnTo>
                  <a:lnTo>
                    <a:pt x="268909" y="95669"/>
                  </a:lnTo>
                  <a:lnTo>
                    <a:pt x="270014" y="96723"/>
                  </a:lnTo>
                  <a:lnTo>
                    <a:pt x="272719" y="96723"/>
                  </a:lnTo>
                  <a:lnTo>
                    <a:pt x="273824" y="95669"/>
                  </a:lnTo>
                  <a:lnTo>
                    <a:pt x="273824" y="95199"/>
                  </a:lnTo>
                  <a:lnTo>
                    <a:pt x="278358" y="95199"/>
                  </a:lnTo>
                  <a:lnTo>
                    <a:pt x="278358" y="95669"/>
                  </a:lnTo>
                  <a:lnTo>
                    <a:pt x="279463" y="96723"/>
                  </a:lnTo>
                  <a:lnTo>
                    <a:pt x="282168" y="96723"/>
                  </a:lnTo>
                  <a:lnTo>
                    <a:pt x="283273" y="95669"/>
                  </a:lnTo>
                  <a:lnTo>
                    <a:pt x="283273" y="95199"/>
                  </a:lnTo>
                  <a:lnTo>
                    <a:pt x="287794" y="95199"/>
                  </a:lnTo>
                  <a:lnTo>
                    <a:pt x="287794" y="95669"/>
                  </a:lnTo>
                  <a:lnTo>
                    <a:pt x="288899" y="96723"/>
                  </a:lnTo>
                  <a:lnTo>
                    <a:pt x="291604" y="96723"/>
                  </a:lnTo>
                  <a:lnTo>
                    <a:pt x="292709" y="95669"/>
                  </a:lnTo>
                  <a:lnTo>
                    <a:pt x="292709" y="95199"/>
                  </a:lnTo>
                  <a:lnTo>
                    <a:pt x="297243" y="95199"/>
                  </a:lnTo>
                  <a:lnTo>
                    <a:pt x="297243" y="95669"/>
                  </a:lnTo>
                  <a:lnTo>
                    <a:pt x="298348" y="96723"/>
                  </a:lnTo>
                  <a:lnTo>
                    <a:pt x="301053" y="96723"/>
                  </a:lnTo>
                  <a:lnTo>
                    <a:pt x="302158" y="95669"/>
                  </a:lnTo>
                  <a:lnTo>
                    <a:pt x="302158" y="95199"/>
                  </a:lnTo>
                  <a:lnTo>
                    <a:pt x="306679" y="95199"/>
                  </a:lnTo>
                  <a:lnTo>
                    <a:pt x="306679" y="95669"/>
                  </a:lnTo>
                  <a:lnTo>
                    <a:pt x="307784" y="96723"/>
                  </a:lnTo>
                  <a:lnTo>
                    <a:pt x="310489" y="96723"/>
                  </a:lnTo>
                  <a:lnTo>
                    <a:pt x="311594" y="95669"/>
                  </a:lnTo>
                  <a:lnTo>
                    <a:pt x="311594" y="95199"/>
                  </a:lnTo>
                  <a:lnTo>
                    <a:pt x="316128" y="95199"/>
                  </a:lnTo>
                  <a:lnTo>
                    <a:pt x="316128" y="95669"/>
                  </a:lnTo>
                  <a:lnTo>
                    <a:pt x="317233" y="96723"/>
                  </a:lnTo>
                  <a:lnTo>
                    <a:pt x="319938" y="96723"/>
                  </a:lnTo>
                  <a:lnTo>
                    <a:pt x="321043" y="95669"/>
                  </a:lnTo>
                  <a:lnTo>
                    <a:pt x="321043" y="95199"/>
                  </a:lnTo>
                  <a:lnTo>
                    <a:pt x="325564" y="95199"/>
                  </a:lnTo>
                  <a:lnTo>
                    <a:pt x="325564" y="95669"/>
                  </a:lnTo>
                  <a:lnTo>
                    <a:pt x="326669" y="96723"/>
                  </a:lnTo>
                  <a:lnTo>
                    <a:pt x="329374" y="96723"/>
                  </a:lnTo>
                  <a:lnTo>
                    <a:pt x="330479" y="95669"/>
                  </a:lnTo>
                  <a:lnTo>
                    <a:pt x="330479" y="95199"/>
                  </a:lnTo>
                  <a:lnTo>
                    <a:pt x="335013" y="95199"/>
                  </a:lnTo>
                  <a:lnTo>
                    <a:pt x="335013" y="95669"/>
                  </a:lnTo>
                  <a:lnTo>
                    <a:pt x="336118" y="96723"/>
                  </a:lnTo>
                  <a:lnTo>
                    <a:pt x="338823" y="96723"/>
                  </a:lnTo>
                  <a:lnTo>
                    <a:pt x="339928" y="95669"/>
                  </a:lnTo>
                  <a:lnTo>
                    <a:pt x="339928" y="95199"/>
                  </a:lnTo>
                  <a:lnTo>
                    <a:pt x="344449" y="95199"/>
                  </a:lnTo>
                  <a:lnTo>
                    <a:pt x="344449" y="95669"/>
                  </a:lnTo>
                  <a:lnTo>
                    <a:pt x="345554" y="96723"/>
                  </a:lnTo>
                  <a:lnTo>
                    <a:pt x="348259" y="96723"/>
                  </a:lnTo>
                  <a:lnTo>
                    <a:pt x="349364" y="95669"/>
                  </a:lnTo>
                  <a:lnTo>
                    <a:pt x="349364" y="95199"/>
                  </a:lnTo>
                  <a:lnTo>
                    <a:pt x="353898" y="95199"/>
                  </a:lnTo>
                  <a:lnTo>
                    <a:pt x="353898" y="95669"/>
                  </a:lnTo>
                  <a:lnTo>
                    <a:pt x="355003" y="96723"/>
                  </a:lnTo>
                  <a:lnTo>
                    <a:pt x="357708" y="96723"/>
                  </a:lnTo>
                  <a:lnTo>
                    <a:pt x="358813" y="95669"/>
                  </a:lnTo>
                  <a:lnTo>
                    <a:pt x="358813" y="95288"/>
                  </a:lnTo>
                  <a:lnTo>
                    <a:pt x="363347" y="95377"/>
                  </a:lnTo>
                  <a:lnTo>
                    <a:pt x="363347" y="95669"/>
                  </a:lnTo>
                  <a:lnTo>
                    <a:pt x="364451" y="96723"/>
                  </a:lnTo>
                  <a:lnTo>
                    <a:pt x="367157" y="96723"/>
                  </a:lnTo>
                  <a:lnTo>
                    <a:pt x="367499" y="96393"/>
                  </a:lnTo>
                  <a:lnTo>
                    <a:pt x="367703" y="96608"/>
                  </a:lnTo>
                  <a:lnTo>
                    <a:pt x="368134" y="97193"/>
                  </a:lnTo>
                  <a:lnTo>
                    <a:pt x="368134" y="90589"/>
                  </a:lnTo>
                  <a:lnTo>
                    <a:pt x="367639" y="90347"/>
                  </a:lnTo>
                  <a:lnTo>
                    <a:pt x="353999" y="90119"/>
                  </a:lnTo>
                  <a:lnTo>
                    <a:pt x="125641" y="90119"/>
                  </a:lnTo>
                  <a:lnTo>
                    <a:pt x="113703" y="90347"/>
                  </a:lnTo>
                  <a:lnTo>
                    <a:pt x="109639" y="90589"/>
                  </a:lnTo>
                  <a:lnTo>
                    <a:pt x="106514" y="93827"/>
                  </a:lnTo>
                  <a:lnTo>
                    <a:pt x="106451" y="334060"/>
                  </a:lnTo>
                  <a:lnTo>
                    <a:pt x="107696" y="335203"/>
                  </a:lnTo>
                  <a:lnTo>
                    <a:pt x="372021" y="335203"/>
                  </a:lnTo>
                  <a:lnTo>
                    <a:pt x="373164" y="334060"/>
                  </a:lnTo>
                  <a:lnTo>
                    <a:pt x="373164" y="330123"/>
                  </a:lnTo>
                  <a:lnTo>
                    <a:pt x="373278" y="96291"/>
                  </a:lnTo>
                  <a:close/>
                </a:path>
                <a:path w="480059" h="989965">
                  <a:moveTo>
                    <a:pt x="433336" y="28752"/>
                  </a:moveTo>
                  <a:lnTo>
                    <a:pt x="416814" y="127"/>
                  </a:lnTo>
                  <a:lnTo>
                    <a:pt x="400278" y="28752"/>
                  </a:lnTo>
                  <a:lnTo>
                    <a:pt x="413486" y="28752"/>
                  </a:lnTo>
                  <a:lnTo>
                    <a:pt x="413486" y="168389"/>
                  </a:lnTo>
                  <a:lnTo>
                    <a:pt x="414985" y="169887"/>
                  </a:lnTo>
                  <a:lnTo>
                    <a:pt x="418642" y="169887"/>
                  </a:lnTo>
                  <a:lnTo>
                    <a:pt x="420128" y="168389"/>
                  </a:lnTo>
                  <a:lnTo>
                    <a:pt x="420128" y="28752"/>
                  </a:lnTo>
                  <a:lnTo>
                    <a:pt x="433336" y="28752"/>
                  </a:lnTo>
                  <a:close/>
                </a:path>
                <a:path w="480059" h="989965">
                  <a:moveTo>
                    <a:pt x="479602" y="819023"/>
                  </a:moveTo>
                  <a:lnTo>
                    <a:pt x="463080" y="790397"/>
                  </a:lnTo>
                  <a:lnTo>
                    <a:pt x="446544" y="819023"/>
                  </a:lnTo>
                  <a:lnTo>
                    <a:pt x="459765" y="819023"/>
                  </a:lnTo>
                  <a:lnTo>
                    <a:pt x="459765" y="958659"/>
                  </a:lnTo>
                  <a:lnTo>
                    <a:pt x="461251" y="960158"/>
                  </a:lnTo>
                  <a:lnTo>
                    <a:pt x="464908" y="960158"/>
                  </a:lnTo>
                  <a:lnTo>
                    <a:pt x="466394" y="958659"/>
                  </a:lnTo>
                  <a:lnTo>
                    <a:pt x="466394" y="819023"/>
                  </a:lnTo>
                  <a:lnTo>
                    <a:pt x="479602" y="819023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554113" y="7973910"/>
              <a:ext cx="238125" cy="8890"/>
            </a:xfrm>
            <a:custGeom>
              <a:avLst/>
              <a:gdLst/>
              <a:ahLst/>
              <a:cxnLst/>
              <a:rect l="l" t="t" r="r" b="b"/>
              <a:pathLst>
                <a:path w="238125" h="8890">
                  <a:moveTo>
                    <a:pt x="4991" y="1054"/>
                  </a:moveTo>
                  <a:lnTo>
                    <a:pt x="3873" y="0"/>
                  </a:lnTo>
                  <a:lnTo>
                    <a:pt x="1117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17" y="4724"/>
                  </a:lnTo>
                  <a:lnTo>
                    <a:pt x="3873" y="4724"/>
                  </a:lnTo>
                  <a:lnTo>
                    <a:pt x="4991" y="3670"/>
                  </a:lnTo>
                  <a:lnTo>
                    <a:pt x="4991" y="2362"/>
                  </a:lnTo>
                  <a:lnTo>
                    <a:pt x="4991" y="1054"/>
                  </a:lnTo>
                  <a:close/>
                </a:path>
                <a:path w="238125" h="8890">
                  <a:moveTo>
                    <a:pt x="9817" y="8331"/>
                  </a:moveTo>
                  <a:lnTo>
                    <a:pt x="9588" y="8115"/>
                  </a:lnTo>
                  <a:lnTo>
                    <a:pt x="6832" y="8115"/>
                  </a:lnTo>
                  <a:lnTo>
                    <a:pt x="6604" y="8331"/>
                  </a:lnTo>
                  <a:lnTo>
                    <a:pt x="9817" y="8331"/>
                  </a:lnTo>
                  <a:close/>
                </a:path>
                <a:path w="238125" h="8890">
                  <a:moveTo>
                    <a:pt x="16421" y="1054"/>
                  </a:moveTo>
                  <a:lnTo>
                    <a:pt x="15303" y="0"/>
                  </a:lnTo>
                  <a:lnTo>
                    <a:pt x="13500" y="0"/>
                  </a:lnTo>
                  <a:lnTo>
                    <a:pt x="12547" y="0"/>
                  </a:lnTo>
                  <a:lnTo>
                    <a:pt x="10744" y="0"/>
                  </a:lnTo>
                  <a:lnTo>
                    <a:pt x="9626" y="1054"/>
                  </a:lnTo>
                  <a:lnTo>
                    <a:pt x="9626" y="3670"/>
                  </a:lnTo>
                  <a:lnTo>
                    <a:pt x="10744" y="4724"/>
                  </a:lnTo>
                  <a:lnTo>
                    <a:pt x="12547" y="4724"/>
                  </a:lnTo>
                  <a:lnTo>
                    <a:pt x="13500" y="4724"/>
                  </a:lnTo>
                  <a:lnTo>
                    <a:pt x="15303" y="4724"/>
                  </a:lnTo>
                  <a:lnTo>
                    <a:pt x="16421" y="3670"/>
                  </a:lnTo>
                  <a:lnTo>
                    <a:pt x="16421" y="2362"/>
                  </a:lnTo>
                  <a:lnTo>
                    <a:pt x="16421" y="1054"/>
                  </a:lnTo>
                  <a:close/>
                </a:path>
                <a:path w="238125" h="8890">
                  <a:moveTo>
                    <a:pt x="19443" y="8331"/>
                  </a:moveTo>
                  <a:lnTo>
                    <a:pt x="19215" y="8115"/>
                  </a:lnTo>
                  <a:lnTo>
                    <a:pt x="16459" y="8115"/>
                  </a:lnTo>
                  <a:lnTo>
                    <a:pt x="16217" y="8331"/>
                  </a:lnTo>
                  <a:lnTo>
                    <a:pt x="19443" y="8331"/>
                  </a:lnTo>
                  <a:close/>
                </a:path>
                <a:path w="238125" h="8890">
                  <a:moveTo>
                    <a:pt x="26047" y="1054"/>
                  </a:moveTo>
                  <a:lnTo>
                    <a:pt x="24930" y="0"/>
                  </a:lnTo>
                  <a:lnTo>
                    <a:pt x="23126" y="0"/>
                  </a:lnTo>
                  <a:lnTo>
                    <a:pt x="22174" y="0"/>
                  </a:lnTo>
                  <a:lnTo>
                    <a:pt x="20370" y="0"/>
                  </a:lnTo>
                  <a:lnTo>
                    <a:pt x="19253" y="1054"/>
                  </a:lnTo>
                  <a:lnTo>
                    <a:pt x="19253" y="3670"/>
                  </a:lnTo>
                  <a:lnTo>
                    <a:pt x="20370" y="4724"/>
                  </a:lnTo>
                  <a:lnTo>
                    <a:pt x="22174" y="4724"/>
                  </a:lnTo>
                  <a:lnTo>
                    <a:pt x="23126" y="4724"/>
                  </a:lnTo>
                  <a:lnTo>
                    <a:pt x="24930" y="4724"/>
                  </a:lnTo>
                  <a:lnTo>
                    <a:pt x="26047" y="3670"/>
                  </a:lnTo>
                  <a:lnTo>
                    <a:pt x="26047" y="2362"/>
                  </a:lnTo>
                  <a:lnTo>
                    <a:pt x="26047" y="1054"/>
                  </a:lnTo>
                  <a:close/>
                </a:path>
                <a:path w="238125" h="8890">
                  <a:moveTo>
                    <a:pt x="29070" y="8331"/>
                  </a:moveTo>
                  <a:lnTo>
                    <a:pt x="28829" y="8115"/>
                  </a:lnTo>
                  <a:lnTo>
                    <a:pt x="26073" y="8115"/>
                  </a:lnTo>
                  <a:lnTo>
                    <a:pt x="25844" y="8331"/>
                  </a:lnTo>
                  <a:lnTo>
                    <a:pt x="29070" y="8331"/>
                  </a:lnTo>
                  <a:close/>
                </a:path>
                <a:path w="238125" h="8890">
                  <a:moveTo>
                    <a:pt x="35661" y="1054"/>
                  </a:moveTo>
                  <a:lnTo>
                    <a:pt x="34544" y="0"/>
                  </a:lnTo>
                  <a:lnTo>
                    <a:pt x="32740" y="0"/>
                  </a:lnTo>
                  <a:lnTo>
                    <a:pt x="31788" y="0"/>
                  </a:lnTo>
                  <a:lnTo>
                    <a:pt x="29984" y="0"/>
                  </a:lnTo>
                  <a:lnTo>
                    <a:pt x="28867" y="1054"/>
                  </a:lnTo>
                  <a:lnTo>
                    <a:pt x="28867" y="3670"/>
                  </a:lnTo>
                  <a:lnTo>
                    <a:pt x="29984" y="4724"/>
                  </a:lnTo>
                  <a:lnTo>
                    <a:pt x="31788" y="4724"/>
                  </a:lnTo>
                  <a:lnTo>
                    <a:pt x="32740" y="4724"/>
                  </a:lnTo>
                  <a:lnTo>
                    <a:pt x="34544" y="4724"/>
                  </a:lnTo>
                  <a:lnTo>
                    <a:pt x="35661" y="3670"/>
                  </a:lnTo>
                  <a:lnTo>
                    <a:pt x="35661" y="2362"/>
                  </a:lnTo>
                  <a:lnTo>
                    <a:pt x="35661" y="1054"/>
                  </a:lnTo>
                  <a:close/>
                </a:path>
                <a:path w="238125" h="8890">
                  <a:moveTo>
                    <a:pt x="38696" y="8331"/>
                  </a:moveTo>
                  <a:lnTo>
                    <a:pt x="38455" y="8115"/>
                  </a:lnTo>
                  <a:lnTo>
                    <a:pt x="35699" y="8115"/>
                  </a:lnTo>
                  <a:lnTo>
                    <a:pt x="35471" y="8331"/>
                  </a:lnTo>
                  <a:lnTo>
                    <a:pt x="38696" y="8331"/>
                  </a:lnTo>
                  <a:close/>
                </a:path>
                <a:path w="238125" h="8890">
                  <a:moveTo>
                    <a:pt x="45288" y="1054"/>
                  </a:moveTo>
                  <a:lnTo>
                    <a:pt x="44170" y="0"/>
                  </a:lnTo>
                  <a:lnTo>
                    <a:pt x="42367" y="0"/>
                  </a:lnTo>
                  <a:lnTo>
                    <a:pt x="41414" y="0"/>
                  </a:lnTo>
                  <a:lnTo>
                    <a:pt x="39611" y="0"/>
                  </a:lnTo>
                  <a:lnTo>
                    <a:pt x="38493" y="1054"/>
                  </a:lnTo>
                  <a:lnTo>
                    <a:pt x="38493" y="3670"/>
                  </a:lnTo>
                  <a:lnTo>
                    <a:pt x="39611" y="4724"/>
                  </a:lnTo>
                  <a:lnTo>
                    <a:pt x="41414" y="4724"/>
                  </a:lnTo>
                  <a:lnTo>
                    <a:pt x="42367" y="4724"/>
                  </a:lnTo>
                  <a:lnTo>
                    <a:pt x="44170" y="4724"/>
                  </a:lnTo>
                  <a:lnTo>
                    <a:pt x="45288" y="3670"/>
                  </a:lnTo>
                  <a:lnTo>
                    <a:pt x="45288" y="2362"/>
                  </a:lnTo>
                  <a:lnTo>
                    <a:pt x="45288" y="1054"/>
                  </a:lnTo>
                  <a:close/>
                </a:path>
                <a:path w="238125" h="8890">
                  <a:moveTo>
                    <a:pt x="48310" y="8331"/>
                  </a:moveTo>
                  <a:lnTo>
                    <a:pt x="48082" y="8115"/>
                  </a:lnTo>
                  <a:lnTo>
                    <a:pt x="45326" y="8115"/>
                  </a:lnTo>
                  <a:lnTo>
                    <a:pt x="45097" y="8331"/>
                  </a:lnTo>
                  <a:lnTo>
                    <a:pt x="48310" y="8331"/>
                  </a:lnTo>
                  <a:close/>
                </a:path>
                <a:path w="238125" h="8890">
                  <a:moveTo>
                    <a:pt x="54914" y="1054"/>
                  </a:moveTo>
                  <a:lnTo>
                    <a:pt x="53797" y="0"/>
                  </a:lnTo>
                  <a:lnTo>
                    <a:pt x="51993" y="0"/>
                  </a:lnTo>
                  <a:lnTo>
                    <a:pt x="51041" y="0"/>
                  </a:lnTo>
                  <a:lnTo>
                    <a:pt x="49237" y="0"/>
                  </a:lnTo>
                  <a:lnTo>
                    <a:pt x="48120" y="1054"/>
                  </a:lnTo>
                  <a:lnTo>
                    <a:pt x="48120" y="3670"/>
                  </a:lnTo>
                  <a:lnTo>
                    <a:pt x="49237" y="4724"/>
                  </a:lnTo>
                  <a:lnTo>
                    <a:pt x="51041" y="4724"/>
                  </a:lnTo>
                  <a:lnTo>
                    <a:pt x="51993" y="4724"/>
                  </a:lnTo>
                  <a:lnTo>
                    <a:pt x="53797" y="4724"/>
                  </a:lnTo>
                  <a:lnTo>
                    <a:pt x="54914" y="3670"/>
                  </a:lnTo>
                  <a:lnTo>
                    <a:pt x="54914" y="2362"/>
                  </a:lnTo>
                  <a:lnTo>
                    <a:pt x="54914" y="1054"/>
                  </a:lnTo>
                  <a:close/>
                </a:path>
                <a:path w="238125" h="8890">
                  <a:moveTo>
                    <a:pt x="57937" y="8331"/>
                  </a:moveTo>
                  <a:lnTo>
                    <a:pt x="57708" y="8115"/>
                  </a:lnTo>
                  <a:lnTo>
                    <a:pt x="54952" y="8115"/>
                  </a:lnTo>
                  <a:lnTo>
                    <a:pt x="54724" y="8331"/>
                  </a:lnTo>
                  <a:lnTo>
                    <a:pt x="57937" y="8331"/>
                  </a:lnTo>
                  <a:close/>
                </a:path>
                <a:path w="238125" h="8890">
                  <a:moveTo>
                    <a:pt x="64541" y="1054"/>
                  </a:moveTo>
                  <a:lnTo>
                    <a:pt x="63423" y="0"/>
                  </a:lnTo>
                  <a:lnTo>
                    <a:pt x="61620" y="0"/>
                  </a:lnTo>
                  <a:lnTo>
                    <a:pt x="60667" y="0"/>
                  </a:lnTo>
                  <a:lnTo>
                    <a:pt x="58864" y="0"/>
                  </a:lnTo>
                  <a:lnTo>
                    <a:pt x="57746" y="1054"/>
                  </a:lnTo>
                  <a:lnTo>
                    <a:pt x="57746" y="3670"/>
                  </a:lnTo>
                  <a:lnTo>
                    <a:pt x="58864" y="4724"/>
                  </a:lnTo>
                  <a:lnTo>
                    <a:pt x="60667" y="4724"/>
                  </a:lnTo>
                  <a:lnTo>
                    <a:pt x="61620" y="4724"/>
                  </a:lnTo>
                  <a:lnTo>
                    <a:pt x="63423" y="4724"/>
                  </a:lnTo>
                  <a:lnTo>
                    <a:pt x="64541" y="3670"/>
                  </a:lnTo>
                  <a:lnTo>
                    <a:pt x="64541" y="2362"/>
                  </a:lnTo>
                  <a:lnTo>
                    <a:pt x="64541" y="1054"/>
                  </a:lnTo>
                  <a:close/>
                </a:path>
                <a:path w="238125" h="8890">
                  <a:moveTo>
                    <a:pt x="67564" y="8331"/>
                  </a:moveTo>
                  <a:lnTo>
                    <a:pt x="67335" y="8115"/>
                  </a:lnTo>
                  <a:lnTo>
                    <a:pt x="64579" y="8115"/>
                  </a:lnTo>
                  <a:lnTo>
                    <a:pt x="64350" y="8331"/>
                  </a:lnTo>
                  <a:lnTo>
                    <a:pt x="67564" y="8331"/>
                  </a:lnTo>
                  <a:close/>
                </a:path>
                <a:path w="238125" h="8890">
                  <a:moveTo>
                    <a:pt x="74168" y="1054"/>
                  </a:moveTo>
                  <a:lnTo>
                    <a:pt x="73050" y="0"/>
                  </a:lnTo>
                  <a:lnTo>
                    <a:pt x="71247" y="0"/>
                  </a:lnTo>
                  <a:lnTo>
                    <a:pt x="70294" y="0"/>
                  </a:lnTo>
                  <a:lnTo>
                    <a:pt x="68491" y="0"/>
                  </a:lnTo>
                  <a:lnTo>
                    <a:pt x="67373" y="1054"/>
                  </a:lnTo>
                  <a:lnTo>
                    <a:pt x="67373" y="3670"/>
                  </a:lnTo>
                  <a:lnTo>
                    <a:pt x="68491" y="4724"/>
                  </a:lnTo>
                  <a:lnTo>
                    <a:pt x="70294" y="4724"/>
                  </a:lnTo>
                  <a:lnTo>
                    <a:pt x="71247" y="4724"/>
                  </a:lnTo>
                  <a:lnTo>
                    <a:pt x="73050" y="4724"/>
                  </a:lnTo>
                  <a:lnTo>
                    <a:pt x="74168" y="3670"/>
                  </a:lnTo>
                  <a:lnTo>
                    <a:pt x="74168" y="2362"/>
                  </a:lnTo>
                  <a:lnTo>
                    <a:pt x="74168" y="1054"/>
                  </a:lnTo>
                  <a:close/>
                </a:path>
                <a:path w="238125" h="8890">
                  <a:moveTo>
                    <a:pt x="77190" y="8331"/>
                  </a:moveTo>
                  <a:lnTo>
                    <a:pt x="76962" y="8115"/>
                  </a:lnTo>
                  <a:lnTo>
                    <a:pt x="74206" y="8115"/>
                  </a:lnTo>
                  <a:lnTo>
                    <a:pt x="73977" y="8331"/>
                  </a:lnTo>
                  <a:lnTo>
                    <a:pt x="77190" y="8331"/>
                  </a:lnTo>
                  <a:close/>
                </a:path>
                <a:path w="238125" h="8890">
                  <a:moveTo>
                    <a:pt x="83794" y="1054"/>
                  </a:moveTo>
                  <a:lnTo>
                    <a:pt x="82677" y="0"/>
                  </a:lnTo>
                  <a:lnTo>
                    <a:pt x="80873" y="0"/>
                  </a:lnTo>
                  <a:lnTo>
                    <a:pt x="79921" y="0"/>
                  </a:lnTo>
                  <a:lnTo>
                    <a:pt x="78117" y="0"/>
                  </a:lnTo>
                  <a:lnTo>
                    <a:pt x="77000" y="1054"/>
                  </a:lnTo>
                  <a:lnTo>
                    <a:pt x="77000" y="3670"/>
                  </a:lnTo>
                  <a:lnTo>
                    <a:pt x="78117" y="4724"/>
                  </a:lnTo>
                  <a:lnTo>
                    <a:pt x="79921" y="4724"/>
                  </a:lnTo>
                  <a:lnTo>
                    <a:pt x="80873" y="4724"/>
                  </a:lnTo>
                  <a:lnTo>
                    <a:pt x="82677" y="4724"/>
                  </a:lnTo>
                  <a:lnTo>
                    <a:pt x="83794" y="3670"/>
                  </a:lnTo>
                  <a:lnTo>
                    <a:pt x="83794" y="2362"/>
                  </a:lnTo>
                  <a:lnTo>
                    <a:pt x="83794" y="1054"/>
                  </a:lnTo>
                  <a:close/>
                </a:path>
                <a:path w="238125" h="8890">
                  <a:moveTo>
                    <a:pt x="86817" y="8331"/>
                  </a:moveTo>
                  <a:lnTo>
                    <a:pt x="86588" y="8115"/>
                  </a:lnTo>
                  <a:lnTo>
                    <a:pt x="83832" y="8115"/>
                  </a:lnTo>
                  <a:lnTo>
                    <a:pt x="83591" y="8331"/>
                  </a:lnTo>
                  <a:lnTo>
                    <a:pt x="86817" y="8331"/>
                  </a:lnTo>
                  <a:close/>
                </a:path>
                <a:path w="238125" h="8890">
                  <a:moveTo>
                    <a:pt x="93421" y="1054"/>
                  </a:moveTo>
                  <a:lnTo>
                    <a:pt x="92303" y="0"/>
                  </a:lnTo>
                  <a:lnTo>
                    <a:pt x="90500" y="0"/>
                  </a:lnTo>
                  <a:lnTo>
                    <a:pt x="89547" y="0"/>
                  </a:lnTo>
                  <a:lnTo>
                    <a:pt x="87744" y="0"/>
                  </a:lnTo>
                  <a:lnTo>
                    <a:pt x="86626" y="1054"/>
                  </a:lnTo>
                  <a:lnTo>
                    <a:pt x="86626" y="3670"/>
                  </a:lnTo>
                  <a:lnTo>
                    <a:pt x="87744" y="4724"/>
                  </a:lnTo>
                  <a:lnTo>
                    <a:pt x="89547" y="4724"/>
                  </a:lnTo>
                  <a:lnTo>
                    <a:pt x="90500" y="4724"/>
                  </a:lnTo>
                  <a:lnTo>
                    <a:pt x="92303" y="4724"/>
                  </a:lnTo>
                  <a:lnTo>
                    <a:pt x="93421" y="3670"/>
                  </a:lnTo>
                  <a:lnTo>
                    <a:pt x="93421" y="2362"/>
                  </a:lnTo>
                  <a:lnTo>
                    <a:pt x="93421" y="1054"/>
                  </a:lnTo>
                  <a:close/>
                </a:path>
                <a:path w="238125" h="8890">
                  <a:moveTo>
                    <a:pt x="96443" y="8331"/>
                  </a:moveTo>
                  <a:lnTo>
                    <a:pt x="96215" y="8115"/>
                  </a:lnTo>
                  <a:lnTo>
                    <a:pt x="93459" y="8115"/>
                  </a:lnTo>
                  <a:lnTo>
                    <a:pt x="93218" y="8331"/>
                  </a:lnTo>
                  <a:lnTo>
                    <a:pt x="96443" y="8331"/>
                  </a:lnTo>
                  <a:close/>
                </a:path>
                <a:path w="238125" h="8890">
                  <a:moveTo>
                    <a:pt x="103047" y="1054"/>
                  </a:moveTo>
                  <a:lnTo>
                    <a:pt x="101930" y="0"/>
                  </a:lnTo>
                  <a:lnTo>
                    <a:pt x="100126" y="0"/>
                  </a:lnTo>
                  <a:lnTo>
                    <a:pt x="99174" y="0"/>
                  </a:lnTo>
                  <a:lnTo>
                    <a:pt x="97370" y="0"/>
                  </a:lnTo>
                  <a:lnTo>
                    <a:pt x="96253" y="1054"/>
                  </a:lnTo>
                  <a:lnTo>
                    <a:pt x="96253" y="3670"/>
                  </a:lnTo>
                  <a:lnTo>
                    <a:pt x="97370" y="4724"/>
                  </a:lnTo>
                  <a:lnTo>
                    <a:pt x="99174" y="4724"/>
                  </a:lnTo>
                  <a:lnTo>
                    <a:pt x="100126" y="4724"/>
                  </a:lnTo>
                  <a:lnTo>
                    <a:pt x="101930" y="4724"/>
                  </a:lnTo>
                  <a:lnTo>
                    <a:pt x="103047" y="3670"/>
                  </a:lnTo>
                  <a:lnTo>
                    <a:pt x="103047" y="2362"/>
                  </a:lnTo>
                  <a:lnTo>
                    <a:pt x="103047" y="1054"/>
                  </a:lnTo>
                  <a:close/>
                </a:path>
                <a:path w="238125" h="8890">
                  <a:moveTo>
                    <a:pt x="106070" y="8331"/>
                  </a:moveTo>
                  <a:lnTo>
                    <a:pt x="105829" y="8115"/>
                  </a:lnTo>
                  <a:lnTo>
                    <a:pt x="103073" y="8115"/>
                  </a:lnTo>
                  <a:lnTo>
                    <a:pt x="102844" y="8331"/>
                  </a:lnTo>
                  <a:lnTo>
                    <a:pt x="106070" y="8331"/>
                  </a:lnTo>
                  <a:close/>
                </a:path>
                <a:path w="238125" h="8890">
                  <a:moveTo>
                    <a:pt x="112661" y="1054"/>
                  </a:moveTo>
                  <a:lnTo>
                    <a:pt x="111544" y="0"/>
                  </a:lnTo>
                  <a:lnTo>
                    <a:pt x="109740" y="0"/>
                  </a:lnTo>
                  <a:lnTo>
                    <a:pt x="108788" y="0"/>
                  </a:lnTo>
                  <a:lnTo>
                    <a:pt x="106984" y="0"/>
                  </a:lnTo>
                  <a:lnTo>
                    <a:pt x="105867" y="1054"/>
                  </a:lnTo>
                  <a:lnTo>
                    <a:pt x="105867" y="3670"/>
                  </a:lnTo>
                  <a:lnTo>
                    <a:pt x="106984" y="4724"/>
                  </a:lnTo>
                  <a:lnTo>
                    <a:pt x="108788" y="4724"/>
                  </a:lnTo>
                  <a:lnTo>
                    <a:pt x="109740" y="4724"/>
                  </a:lnTo>
                  <a:lnTo>
                    <a:pt x="111544" y="4724"/>
                  </a:lnTo>
                  <a:lnTo>
                    <a:pt x="112661" y="3670"/>
                  </a:lnTo>
                  <a:lnTo>
                    <a:pt x="112661" y="2362"/>
                  </a:lnTo>
                  <a:lnTo>
                    <a:pt x="112661" y="1054"/>
                  </a:lnTo>
                  <a:close/>
                </a:path>
                <a:path w="238125" h="8890">
                  <a:moveTo>
                    <a:pt x="115697" y="8331"/>
                  </a:moveTo>
                  <a:lnTo>
                    <a:pt x="115455" y="8115"/>
                  </a:lnTo>
                  <a:lnTo>
                    <a:pt x="112699" y="8115"/>
                  </a:lnTo>
                  <a:lnTo>
                    <a:pt x="112471" y="8331"/>
                  </a:lnTo>
                  <a:lnTo>
                    <a:pt x="115697" y="8331"/>
                  </a:lnTo>
                  <a:close/>
                </a:path>
                <a:path w="238125" h="8890">
                  <a:moveTo>
                    <a:pt x="122288" y="1054"/>
                  </a:moveTo>
                  <a:lnTo>
                    <a:pt x="121170" y="0"/>
                  </a:lnTo>
                  <a:lnTo>
                    <a:pt x="119367" y="0"/>
                  </a:lnTo>
                  <a:lnTo>
                    <a:pt x="118414" y="0"/>
                  </a:lnTo>
                  <a:lnTo>
                    <a:pt x="116611" y="0"/>
                  </a:lnTo>
                  <a:lnTo>
                    <a:pt x="115493" y="1054"/>
                  </a:lnTo>
                  <a:lnTo>
                    <a:pt x="115493" y="3670"/>
                  </a:lnTo>
                  <a:lnTo>
                    <a:pt x="116611" y="4724"/>
                  </a:lnTo>
                  <a:lnTo>
                    <a:pt x="118414" y="4724"/>
                  </a:lnTo>
                  <a:lnTo>
                    <a:pt x="119367" y="4724"/>
                  </a:lnTo>
                  <a:lnTo>
                    <a:pt x="121170" y="4724"/>
                  </a:lnTo>
                  <a:lnTo>
                    <a:pt x="122288" y="3670"/>
                  </a:lnTo>
                  <a:lnTo>
                    <a:pt x="122288" y="2362"/>
                  </a:lnTo>
                  <a:lnTo>
                    <a:pt x="122288" y="1054"/>
                  </a:lnTo>
                  <a:close/>
                </a:path>
                <a:path w="238125" h="8890">
                  <a:moveTo>
                    <a:pt x="125310" y="8331"/>
                  </a:moveTo>
                  <a:lnTo>
                    <a:pt x="125082" y="8115"/>
                  </a:lnTo>
                  <a:lnTo>
                    <a:pt x="122326" y="8115"/>
                  </a:lnTo>
                  <a:lnTo>
                    <a:pt x="122097" y="8331"/>
                  </a:lnTo>
                  <a:lnTo>
                    <a:pt x="125310" y="8331"/>
                  </a:lnTo>
                  <a:close/>
                </a:path>
                <a:path w="238125" h="8890">
                  <a:moveTo>
                    <a:pt x="131914" y="1054"/>
                  </a:moveTo>
                  <a:lnTo>
                    <a:pt x="130797" y="0"/>
                  </a:lnTo>
                  <a:lnTo>
                    <a:pt x="128993" y="0"/>
                  </a:lnTo>
                  <a:lnTo>
                    <a:pt x="128041" y="0"/>
                  </a:lnTo>
                  <a:lnTo>
                    <a:pt x="126238" y="0"/>
                  </a:lnTo>
                  <a:lnTo>
                    <a:pt x="125120" y="1054"/>
                  </a:lnTo>
                  <a:lnTo>
                    <a:pt x="125120" y="3670"/>
                  </a:lnTo>
                  <a:lnTo>
                    <a:pt x="126238" y="4724"/>
                  </a:lnTo>
                  <a:lnTo>
                    <a:pt x="128041" y="4724"/>
                  </a:lnTo>
                  <a:lnTo>
                    <a:pt x="128993" y="4724"/>
                  </a:lnTo>
                  <a:lnTo>
                    <a:pt x="130797" y="4724"/>
                  </a:lnTo>
                  <a:lnTo>
                    <a:pt x="131914" y="3670"/>
                  </a:lnTo>
                  <a:lnTo>
                    <a:pt x="131914" y="2362"/>
                  </a:lnTo>
                  <a:lnTo>
                    <a:pt x="131914" y="1054"/>
                  </a:lnTo>
                  <a:close/>
                </a:path>
                <a:path w="238125" h="8890">
                  <a:moveTo>
                    <a:pt x="134937" y="8331"/>
                  </a:moveTo>
                  <a:lnTo>
                    <a:pt x="134708" y="8115"/>
                  </a:lnTo>
                  <a:lnTo>
                    <a:pt x="131953" y="8115"/>
                  </a:lnTo>
                  <a:lnTo>
                    <a:pt x="131724" y="8331"/>
                  </a:lnTo>
                  <a:lnTo>
                    <a:pt x="134937" y="8331"/>
                  </a:lnTo>
                  <a:close/>
                </a:path>
                <a:path w="238125" h="8890">
                  <a:moveTo>
                    <a:pt x="141541" y="1054"/>
                  </a:moveTo>
                  <a:lnTo>
                    <a:pt x="140423" y="0"/>
                  </a:lnTo>
                  <a:lnTo>
                    <a:pt x="138620" y="0"/>
                  </a:lnTo>
                  <a:lnTo>
                    <a:pt x="137668" y="0"/>
                  </a:lnTo>
                  <a:lnTo>
                    <a:pt x="135864" y="0"/>
                  </a:lnTo>
                  <a:lnTo>
                    <a:pt x="134747" y="1054"/>
                  </a:lnTo>
                  <a:lnTo>
                    <a:pt x="134747" y="3670"/>
                  </a:lnTo>
                  <a:lnTo>
                    <a:pt x="135864" y="4724"/>
                  </a:lnTo>
                  <a:lnTo>
                    <a:pt x="137668" y="4724"/>
                  </a:lnTo>
                  <a:lnTo>
                    <a:pt x="138620" y="4724"/>
                  </a:lnTo>
                  <a:lnTo>
                    <a:pt x="140423" y="4724"/>
                  </a:lnTo>
                  <a:lnTo>
                    <a:pt x="141541" y="3670"/>
                  </a:lnTo>
                  <a:lnTo>
                    <a:pt x="141541" y="2362"/>
                  </a:lnTo>
                  <a:lnTo>
                    <a:pt x="141541" y="1054"/>
                  </a:lnTo>
                  <a:close/>
                </a:path>
                <a:path w="238125" h="8890">
                  <a:moveTo>
                    <a:pt x="144564" y="8331"/>
                  </a:moveTo>
                  <a:lnTo>
                    <a:pt x="144335" y="8115"/>
                  </a:lnTo>
                  <a:lnTo>
                    <a:pt x="141579" y="8115"/>
                  </a:lnTo>
                  <a:lnTo>
                    <a:pt x="141351" y="8331"/>
                  </a:lnTo>
                  <a:lnTo>
                    <a:pt x="144564" y="8331"/>
                  </a:lnTo>
                  <a:close/>
                </a:path>
                <a:path w="238125" h="8890">
                  <a:moveTo>
                    <a:pt x="151168" y="1054"/>
                  </a:moveTo>
                  <a:lnTo>
                    <a:pt x="150050" y="0"/>
                  </a:lnTo>
                  <a:lnTo>
                    <a:pt x="148247" y="0"/>
                  </a:lnTo>
                  <a:lnTo>
                    <a:pt x="147294" y="0"/>
                  </a:lnTo>
                  <a:lnTo>
                    <a:pt x="145491" y="0"/>
                  </a:lnTo>
                  <a:lnTo>
                    <a:pt x="144373" y="1054"/>
                  </a:lnTo>
                  <a:lnTo>
                    <a:pt x="144373" y="3670"/>
                  </a:lnTo>
                  <a:lnTo>
                    <a:pt x="145491" y="4724"/>
                  </a:lnTo>
                  <a:lnTo>
                    <a:pt x="147294" y="4724"/>
                  </a:lnTo>
                  <a:lnTo>
                    <a:pt x="148247" y="4724"/>
                  </a:lnTo>
                  <a:lnTo>
                    <a:pt x="150050" y="4724"/>
                  </a:lnTo>
                  <a:lnTo>
                    <a:pt x="151168" y="3670"/>
                  </a:lnTo>
                  <a:lnTo>
                    <a:pt x="151168" y="2362"/>
                  </a:lnTo>
                  <a:lnTo>
                    <a:pt x="151168" y="1054"/>
                  </a:lnTo>
                  <a:close/>
                </a:path>
                <a:path w="238125" h="8890">
                  <a:moveTo>
                    <a:pt x="154190" y="8331"/>
                  </a:moveTo>
                  <a:lnTo>
                    <a:pt x="153962" y="8115"/>
                  </a:lnTo>
                  <a:lnTo>
                    <a:pt x="151206" y="8115"/>
                  </a:lnTo>
                  <a:lnTo>
                    <a:pt x="150977" y="8331"/>
                  </a:lnTo>
                  <a:lnTo>
                    <a:pt x="154190" y="8331"/>
                  </a:lnTo>
                  <a:close/>
                </a:path>
                <a:path w="238125" h="8890">
                  <a:moveTo>
                    <a:pt x="160794" y="1054"/>
                  </a:moveTo>
                  <a:lnTo>
                    <a:pt x="159677" y="0"/>
                  </a:lnTo>
                  <a:lnTo>
                    <a:pt x="157873" y="0"/>
                  </a:lnTo>
                  <a:lnTo>
                    <a:pt x="156921" y="0"/>
                  </a:lnTo>
                  <a:lnTo>
                    <a:pt x="155117" y="0"/>
                  </a:lnTo>
                  <a:lnTo>
                    <a:pt x="154000" y="1054"/>
                  </a:lnTo>
                  <a:lnTo>
                    <a:pt x="154000" y="3670"/>
                  </a:lnTo>
                  <a:lnTo>
                    <a:pt x="155117" y="4724"/>
                  </a:lnTo>
                  <a:lnTo>
                    <a:pt x="156921" y="4724"/>
                  </a:lnTo>
                  <a:lnTo>
                    <a:pt x="157873" y="4724"/>
                  </a:lnTo>
                  <a:lnTo>
                    <a:pt x="159677" y="4724"/>
                  </a:lnTo>
                  <a:lnTo>
                    <a:pt x="160794" y="3670"/>
                  </a:lnTo>
                  <a:lnTo>
                    <a:pt x="160794" y="2362"/>
                  </a:lnTo>
                  <a:lnTo>
                    <a:pt x="160794" y="1054"/>
                  </a:lnTo>
                  <a:close/>
                </a:path>
                <a:path w="238125" h="8890">
                  <a:moveTo>
                    <a:pt x="163817" y="8331"/>
                  </a:moveTo>
                  <a:lnTo>
                    <a:pt x="163588" y="8115"/>
                  </a:lnTo>
                  <a:lnTo>
                    <a:pt x="160832" y="8115"/>
                  </a:lnTo>
                  <a:lnTo>
                    <a:pt x="160591" y="8331"/>
                  </a:lnTo>
                  <a:lnTo>
                    <a:pt x="163817" y="8331"/>
                  </a:lnTo>
                  <a:close/>
                </a:path>
                <a:path w="238125" h="8890">
                  <a:moveTo>
                    <a:pt x="170421" y="1054"/>
                  </a:moveTo>
                  <a:lnTo>
                    <a:pt x="169303" y="0"/>
                  </a:lnTo>
                  <a:lnTo>
                    <a:pt x="167500" y="0"/>
                  </a:lnTo>
                  <a:lnTo>
                    <a:pt x="166547" y="0"/>
                  </a:lnTo>
                  <a:lnTo>
                    <a:pt x="164744" y="0"/>
                  </a:lnTo>
                  <a:lnTo>
                    <a:pt x="163626" y="1054"/>
                  </a:lnTo>
                  <a:lnTo>
                    <a:pt x="163626" y="3670"/>
                  </a:lnTo>
                  <a:lnTo>
                    <a:pt x="164744" y="4724"/>
                  </a:lnTo>
                  <a:lnTo>
                    <a:pt x="166547" y="4724"/>
                  </a:lnTo>
                  <a:lnTo>
                    <a:pt x="167500" y="4724"/>
                  </a:lnTo>
                  <a:lnTo>
                    <a:pt x="169303" y="4724"/>
                  </a:lnTo>
                  <a:lnTo>
                    <a:pt x="170421" y="3670"/>
                  </a:lnTo>
                  <a:lnTo>
                    <a:pt x="170421" y="2362"/>
                  </a:lnTo>
                  <a:lnTo>
                    <a:pt x="170421" y="1054"/>
                  </a:lnTo>
                  <a:close/>
                </a:path>
                <a:path w="238125" h="8890">
                  <a:moveTo>
                    <a:pt x="173443" y="8331"/>
                  </a:moveTo>
                  <a:lnTo>
                    <a:pt x="173215" y="8115"/>
                  </a:lnTo>
                  <a:lnTo>
                    <a:pt x="170459" y="8115"/>
                  </a:lnTo>
                  <a:lnTo>
                    <a:pt x="170218" y="8331"/>
                  </a:lnTo>
                  <a:lnTo>
                    <a:pt x="173443" y="8331"/>
                  </a:lnTo>
                  <a:close/>
                </a:path>
                <a:path w="238125" h="8890">
                  <a:moveTo>
                    <a:pt x="180047" y="1054"/>
                  </a:moveTo>
                  <a:lnTo>
                    <a:pt x="178930" y="0"/>
                  </a:lnTo>
                  <a:lnTo>
                    <a:pt x="177126" y="0"/>
                  </a:lnTo>
                  <a:lnTo>
                    <a:pt x="176174" y="0"/>
                  </a:lnTo>
                  <a:lnTo>
                    <a:pt x="174371" y="0"/>
                  </a:lnTo>
                  <a:lnTo>
                    <a:pt x="173253" y="1054"/>
                  </a:lnTo>
                  <a:lnTo>
                    <a:pt x="173253" y="3670"/>
                  </a:lnTo>
                  <a:lnTo>
                    <a:pt x="174371" y="4724"/>
                  </a:lnTo>
                  <a:lnTo>
                    <a:pt x="176174" y="4724"/>
                  </a:lnTo>
                  <a:lnTo>
                    <a:pt x="177126" y="4724"/>
                  </a:lnTo>
                  <a:lnTo>
                    <a:pt x="178930" y="4724"/>
                  </a:lnTo>
                  <a:lnTo>
                    <a:pt x="180047" y="3670"/>
                  </a:lnTo>
                  <a:lnTo>
                    <a:pt x="180047" y="2362"/>
                  </a:lnTo>
                  <a:lnTo>
                    <a:pt x="180047" y="1054"/>
                  </a:lnTo>
                  <a:close/>
                </a:path>
                <a:path w="238125" h="8890">
                  <a:moveTo>
                    <a:pt x="183070" y="8331"/>
                  </a:moveTo>
                  <a:lnTo>
                    <a:pt x="182829" y="8115"/>
                  </a:lnTo>
                  <a:lnTo>
                    <a:pt x="180073" y="8115"/>
                  </a:lnTo>
                  <a:lnTo>
                    <a:pt x="179844" y="8331"/>
                  </a:lnTo>
                  <a:lnTo>
                    <a:pt x="183070" y="8331"/>
                  </a:lnTo>
                  <a:close/>
                </a:path>
                <a:path w="238125" h="8890">
                  <a:moveTo>
                    <a:pt x="189661" y="1054"/>
                  </a:moveTo>
                  <a:lnTo>
                    <a:pt x="188544" y="0"/>
                  </a:lnTo>
                  <a:lnTo>
                    <a:pt x="186740" y="0"/>
                  </a:lnTo>
                  <a:lnTo>
                    <a:pt x="185788" y="0"/>
                  </a:lnTo>
                  <a:lnTo>
                    <a:pt x="183984" y="0"/>
                  </a:lnTo>
                  <a:lnTo>
                    <a:pt x="182867" y="1054"/>
                  </a:lnTo>
                  <a:lnTo>
                    <a:pt x="182867" y="3670"/>
                  </a:lnTo>
                  <a:lnTo>
                    <a:pt x="183984" y="4724"/>
                  </a:lnTo>
                  <a:lnTo>
                    <a:pt x="185788" y="4724"/>
                  </a:lnTo>
                  <a:lnTo>
                    <a:pt x="186740" y="4724"/>
                  </a:lnTo>
                  <a:lnTo>
                    <a:pt x="188544" y="4724"/>
                  </a:lnTo>
                  <a:lnTo>
                    <a:pt x="189661" y="3670"/>
                  </a:lnTo>
                  <a:lnTo>
                    <a:pt x="189661" y="2362"/>
                  </a:lnTo>
                  <a:lnTo>
                    <a:pt x="189661" y="1054"/>
                  </a:lnTo>
                  <a:close/>
                </a:path>
                <a:path w="238125" h="8890">
                  <a:moveTo>
                    <a:pt x="192697" y="8331"/>
                  </a:moveTo>
                  <a:lnTo>
                    <a:pt x="192455" y="8115"/>
                  </a:lnTo>
                  <a:lnTo>
                    <a:pt x="189699" y="8115"/>
                  </a:lnTo>
                  <a:lnTo>
                    <a:pt x="189471" y="8331"/>
                  </a:lnTo>
                  <a:lnTo>
                    <a:pt x="192697" y="8331"/>
                  </a:lnTo>
                  <a:close/>
                </a:path>
                <a:path w="238125" h="8890">
                  <a:moveTo>
                    <a:pt x="199288" y="1054"/>
                  </a:moveTo>
                  <a:lnTo>
                    <a:pt x="198170" y="0"/>
                  </a:lnTo>
                  <a:lnTo>
                    <a:pt x="196367" y="0"/>
                  </a:lnTo>
                  <a:lnTo>
                    <a:pt x="195414" y="0"/>
                  </a:lnTo>
                  <a:lnTo>
                    <a:pt x="193611" y="0"/>
                  </a:lnTo>
                  <a:lnTo>
                    <a:pt x="192493" y="1054"/>
                  </a:lnTo>
                  <a:lnTo>
                    <a:pt x="192493" y="3670"/>
                  </a:lnTo>
                  <a:lnTo>
                    <a:pt x="193611" y="4724"/>
                  </a:lnTo>
                  <a:lnTo>
                    <a:pt x="195414" y="4724"/>
                  </a:lnTo>
                  <a:lnTo>
                    <a:pt x="196367" y="4724"/>
                  </a:lnTo>
                  <a:lnTo>
                    <a:pt x="198170" y="4724"/>
                  </a:lnTo>
                  <a:lnTo>
                    <a:pt x="199288" y="3670"/>
                  </a:lnTo>
                  <a:lnTo>
                    <a:pt x="199288" y="2362"/>
                  </a:lnTo>
                  <a:lnTo>
                    <a:pt x="199288" y="1054"/>
                  </a:lnTo>
                  <a:close/>
                </a:path>
                <a:path w="238125" h="8890">
                  <a:moveTo>
                    <a:pt x="202311" y="8331"/>
                  </a:moveTo>
                  <a:lnTo>
                    <a:pt x="202082" y="8115"/>
                  </a:lnTo>
                  <a:lnTo>
                    <a:pt x="199326" y="8115"/>
                  </a:lnTo>
                  <a:lnTo>
                    <a:pt x="199097" y="8331"/>
                  </a:lnTo>
                  <a:lnTo>
                    <a:pt x="202311" y="8331"/>
                  </a:lnTo>
                  <a:close/>
                </a:path>
                <a:path w="238125" h="8890">
                  <a:moveTo>
                    <a:pt x="208915" y="1054"/>
                  </a:moveTo>
                  <a:lnTo>
                    <a:pt x="207797" y="0"/>
                  </a:lnTo>
                  <a:lnTo>
                    <a:pt x="205994" y="0"/>
                  </a:lnTo>
                  <a:lnTo>
                    <a:pt x="205041" y="0"/>
                  </a:lnTo>
                  <a:lnTo>
                    <a:pt x="203238" y="0"/>
                  </a:lnTo>
                  <a:lnTo>
                    <a:pt x="202120" y="1054"/>
                  </a:lnTo>
                  <a:lnTo>
                    <a:pt x="202120" y="3670"/>
                  </a:lnTo>
                  <a:lnTo>
                    <a:pt x="203238" y="4724"/>
                  </a:lnTo>
                  <a:lnTo>
                    <a:pt x="205041" y="4724"/>
                  </a:lnTo>
                  <a:lnTo>
                    <a:pt x="205994" y="4724"/>
                  </a:lnTo>
                  <a:lnTo>
                    <a:pt x="207797" y="4724"/>
                  </a:lnTo>
                  <a:lnTo>
                    <a:pt x="208915" y="3670"/>
                  </a:lnTo>
                  <a:lnTo>
                    <a:pt x="208915" y="2362"/>
                  </a:lnTo>
                  <a:lnTo>
                    <a:pt x="208915" y="1054"/>
                  </a:lnTo>
                  <a:close/>
                </a:path>
                <a:path w="238125" h="8890">
                  <a:moveTo>
                    <a:pt x="211937" y="8331"/>
                  </a:moveTo>
                  <a:lnTo>
                    <a:pt x="211709" y="8115"/>
                  </a:lnTo>
                  <a:lnTo>
                    <a:pt x="208953" y="8115"/>
                  </a:lnTo>
                  <a:lnTo>
                    <a:pt x="208724" y="8331"/>
                  </a:lnTo>
                  <a:lnTo>
                    <a:pt x="211937" y="8331"/>
                  </a:lnTo>
                  <a:close/>
                </a:path>
                <a:path w="238125" h="8890">
                  <a:moveTo>
                    <a:pt x="218541" y="1054"/>
                  </a:moveTo>
                  <a:lnTo>
                    <a:pt x="217424" y="0"/>
                  </a:lnTo>
                  <a:lnTo>
                    <a:pt x="215620" y="0"/>
                  </a:lnTo>
                  <a:lnTo>
                    <a:pt x="214668" y="0"/>
                  </a:lnTo>
                  <a:lnTo>
                    <a:pt x="212864" y="0"/>
                  </a:lnTo>
                  <a:lnTo>
                    <a:pt x="211747" y="1054"/>
                  </a:lnTo>
                  <a:lnTo>
                    <a:pt x="211747" y="3670"/>
                  </a:lnTo>
                  <a:lnTo>
                    <a:pt x="212864" y="4724"/>
                  </a:lnTo>
                  <a:lnTo>
                    <a:pt x="214668" y="4724"/>
                  </a:lnTo>
                  <a:lnTo>
                    <a:pt x="215620" y="4724"/>
                  </a:lnTo>
                  <a:lnTo>
                    <a:pt x="217424" y="4724"/>
                  </a:lnTo>
                  <a:lnTo>
                    <a:pt x="218541" y="3670"/>
                  </a:lnTo>
                  <a:lnTo>
                    <a:pt x="218541" y="2362"/>
                  </a:lnTo>
                  <a:lnTo>
                    <a:pt x="218541" y="1054"/>
                  </a:lnTo>
                  <a:close/>
                </a:path>
                <a:path w="238125" h="8890">
                  <a:moveTo>
                    <a:pt x="221564" y="8331"/>
                  </a:moveTo>
                  <a:lnTo>
                    <a:pt x="221335" y="8115"/>
                  </a:lnTo>
                  <a:lnTo>
                    <a:pt x="218579" y="8115"/>
                  </a:lnTo>
                  <a:lnTo>
                    <a:pt x="218351" y="8331"/>
                  </a:lnTo>
                  <a:lnTo>
                    <a:pt x="221564" y="8331"/>
                  </a:lnTo>
                  <a:close/>
                </a:path>
                <a:path w="238125" h="8890">
                  <a:moveTo>
                    <a:pt x="228168" y="1054"/>
                  </a:moveTo>
                  <a:lnTo>
                    <a:pt x="227050" y="0"/>
                  </a:lnTo>
                  <a:lnTo>
                    <a:pt x="224294" y="0"/>
                  </a:lnTo>
                  <a:lnTo>
                    <a:pt x="223177" y="1054"/>
                  </a:lnTo>
                  <a:lnTo>
                    <a:pt x="223177" y="3670"/>
                  </a:lnTo>
                  <a:lnTo>
                    <a:pt x="224294" y="4724"/>
                  </a:lnTo>
                  <a:lnTo>
                    <a:pt x="227050" y="4724"/>
                  </a:lnTo>
                  <a:lnTo>
                    <a:pt x="228168" y="3670"/>
                  </a:lnTo>
                  <a:lnTo>
                    <a:pt x="228168" y="2362"/>
                  </a:lnTo>
                  <a:lnTo>
                    <a:pt x="228168" y="1054"/>
                  </a:lnTo>
                  <a:close/>
                </a:path>
                <a:path w="238125" h="8890">
                  <a:moveTo>
                    <a:pt x="231190" y="8331"/>
                  </a:moveTo>
                  <a:lnTo>
                    <a:pt x="230962" y="8115"/>
                  </a:lnTo>
                  <a:lnTo>
                    <a:pt x="228206" y="8115"/>
                  </a:lnTo>
                  <a:lnTo>
                    <a:pt x="227977" y="8331"/>
                  </a:lnTo>
                  <a:lnTo>
                    <a:pt x="231190" y="8331"/>
                  </a:lnTo>
                  <a:close/>
                </a:path>
                <a:path w="238125" h="8890">
                  <a:moveTo>
                    <a:pt x="237794" y="1054"/>
                  </a:moveTo>
                  <a:lnTo>
                    <a:pt x="236677" y="0"/>
                  </a:lnTo>
                  <a:lnTo>
                    <a:pt x="233921" y="0"/>
                  </a:lnTo>
                  <a:lnTo>
                    <a:pt x="232803" y="1054"/>
                  </a:lnTo>
                  <a:lnTo>
                    <a:pt x="232803" y="3670"/>
                  </a:lnTo>
                  <a:lnTo>
                    <a:pt x="233921" y="4724"/>
                  </a:lnTo>
                  <a:lnTo>
                    <a:pt x="236677" y="4724"/>
                  </a:lnTo>
                  <a:lnTo>
                    <a:pt x="237794" y="3670"/>
                  </a:lnTo>
                  <a:lnTo>
                    <a:pt x="237794" y="2362"/>
                  </a:lnTo>
                  <a:lnTo>
                    <a:pt x="237794" y="105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547801" y="7959470"/>
              <a:ext cx="261620" cy="22860"/>
            </a:xfrm>
            <a:custGeom>
              <a:avLst/>
              <a:gdLst/>
              <a:ahLst/>
              <a:cxnLst/>
              <a:rect l="l" t="t" r="r" b="b"/>
              <a:pathLst>
                <a:path w="261620" h="22859">
                  <a:moveTo>
                    <a:pt x="1676" y="17297"/>
                  </a:moveTo>
                  <a:lnTo>
                    <a:pt x="558" y="16243"/>
                  </a:lnTo>
                  <a:lnTo>
                    <a:pt x="0" y="16243"/>
                  </a:lnTo>
                  <a:lnTo>
                    <a:pt x="0" y="18605"/>
                  </a:lnTo>
                  <a:lnTo>
                    <a:pt x="1676" y="18605"/>
                  </a:lnTo>
                  <a:lnTo>
                    <a:pt x="1676" y="17297"/>
                  </a:lnTo>
                  <a:close/>
                </a:path>
                <a:path w="261620" h="22859">
                  <a:moveTo>
                    <a:pt x="1676" y="2349"/>
                  </a:moveTo>
                  <a:lnTo>
                    <a:pt x="0" y="2349"/>
                  </a:lnTo>
                  <a:lnTo>
                    <a:pt x="0" y="4724"/>
                  </a:lnTo>
                  <a:lnTo>
                    <a:pt x="558" y="4724"/>
                  </a:lnTo>
                  <a:lnTo>
                    <a:pt x="1676" y="3670"/>
                  </a:lnTo>
                  <a:lnTo>
                    <a:pt x="1676" y="2349"/>
                  </a:lnTo>
                  <a:close/>
                </a:path>
                <a:path w="261620" h="22859">
                  <a:moveTo>
                    <a:pt x="7391" y="9169"/>
                  </a:moveTo>
                  <a:lnTo>
                    <a:pt x="6273" y="8115"/>
                  </a:lnTo>
                  <a:lnTo>
                    <a:pt x="3517" y="8115"/>
                  </a:lnTo>
                  <a:lnTo>
                    <a:pt x="2400" y="9169"/>
                  </a:lnTo>
                  <a:lnTo>
                    <a:pt x="2400" y="11785"/>
                  </a:lnTo>
                  <a:lnTo>
                    <a:pt x="3517" y="12839"/>
                  </a:lnTo>
                  <a:lnTo>
                    <a:pt x="6273" y="12839"/>
                  </a:lnTo>
                  <a:lnTo>
                    <a:pt x="7391" y="11785"/>
                  </a:lnTo>
                  <a:lnTo>
                    <a:pt x="7391" y="10477"/>
                  </a:lnTo>
                  <a:lnTo>
                    <a:pt x="7391" y="9169"/>
                  </a:lnTo>
                  <a:close/>
                </a:path>
                <a:path w="261620" h="22859">
                  <a:moveTo>
                    <a:pt x="13106" y="17297"/>
                  </a:moveTo>
                  <a:lnTo>
                    <a:pt x="11988" y="16243"/>
                  </a:lnTo>
                  <a:lnTo>
                    <a:pt x="10185" y="16243"/>
                  </a:lnTo>
                  <a:lnTo>
                    <a:pt x="9232" y="16243"/>
                  </a:lnTo>
                  <a:lnTo>
                    <a:pt x="7429" y="16243"/>
                  </a:lnTo>
                  <a:lnTo>
                    <a:pt x="6311" y="17297"/>
                  </a:lnTo>
                  <a:lnTo>
                    <a:pt x="6311" y="19913"/>
                  </a:lnTo>
                  <a:lnTo>
                    <a:pt x="7429" y="20967"/>
                  </a:lnTo>
                  <a:lnTo>
                    <a:pt x="9232" y="20967"/>
                  </a:lnTo>
                  <a:lnTo>
                    <a:pt x="10185" y="20967"/>
                  </a:lnTo>
                  <a:lnTo>
                    <a:pt x="11988" y="20967"/>
                  </a:lnTo>
                  <a:lnTo>
                    <a:pt x="13106" y="19913"/>
                  </a:lnTo>
                  <a:lnTo>
                    <a:pt x="13106" y="18605"/>
                  </a:lnTo>
                  <a:lnTo>
                    <a:pt x="13106" y="17297"/>
                  </a:lnTo>
                  <a:close/>
                </a:path>
                <a:path w="261620" h="22859">
                  <a:moveTo>
                    <a:pt x="13106" y="1054"/>
                  </a:moveTo>
                  <a:lnTo>
                    <a:pt x="11988" y="0"/>
                  </a:lnTo>
                  <a:lnTo>
                    <a:pt x="10185" y="0"/>
                  </a:lnTo>
                  <a:lnTo>
                    <a:pt x="9232" y="0"/>
                  </a:lnTo>
                  <a:lnTo>
                    <a:pt x="7429" y="0"/>
                  </a:lnTo>
                  <a:lnTo>
                    <a:pt x="6311" y="1054"/>
                  </a:lnTo>
                  <a:lnTo>
                    <a:pt x="6311" y="3670"/>
                  </a:lnTo>
                  <a:lnTo>
                    <a:pt x="7429" y="4724"/>
                  </a:lnTo>
                  <a:lnTo>
                    <a:pt x="9232" y="4724"/>
                  </a:lnTo>
                  <a:lnTo>
                    <a:pt x="10185" y="4724"/>
                  </a:lnTo>
                  <a:lnTo>
                    <a:pt x="11988" y="4724"/>
                  </a:lnTo>
                  <a:lnTo>
                    <a:pt x="13106" y="3670"/>
                  </a:lnTo>
                  <a:lnTo>
                    <a:pt x="13106" y="2362"/>
                  </a:lnTo>
                  <a:lnTo>
                    <a:pt x="13106" y="1054"/>
                  </a:lnTo>
                  <a:close/>
                </a:path>
                <a:path w="261620" h="22859">
                  <a:moveTo>
                    <a:pt x="17018" y="9169"/>
                  </a:moveTo>
                  <a:lnTo>
                    <a:pt x="15900" y="8115"/>
                  </a:lnTo>
                  <a:lnTo>
                    <a:pt x="13144" y="8115"/>
                  </a:lnTo>
                  <a:lnTo>
                    <a:pt x="12026" y="9169"/>
                  </a:lnTo>
                  <a:lnTo>
                    <a:pt x="12026" y="11785"/>
                  </a:lnTo>
                  <a:lnTo>
                    <a:pt x="13144" y="12839"/>
                  </a:lnTo>
                  <a:lnTo>
                    <a:pt x="15900" y="12839"/>
                  </a:lnTo>
                  <a:lnTo>
                    <a:pt x="17018" y="11785"/>
                  </a:lnTo>
                  <a:lnTo>
                    <a:pt x="17018" y="10477"/>
                  </a:lnTo>
                  <a:lnTo>
                    <a:pt x="17018" y="9169"/>
                  </a:lnTo>
                  <a:close/>
                </a:path>
                <a:path w="261620" h="22859">
                  <a:moveTo>
                    <a:pt x="22733" y="17297"/>
                  </a:moveTo>
                  <a:lnTo>
                    <a:pt x="21615" y="16243"/>
                  </a:lnTo>
                  <a:lnTo>
                    <a:pt x="19812" y="16243"/>
                  </a:lnTo>
                  <a:lnTo>
                    <a:pt x="18859" y="16243"/>
                  </a:lnTo>
                  <a:lnTo>
                    <a:pt x="17056" y="16243"/>
                  </a:lnTo>
                  <a:lnTo>
                    <a:pt x="15938" y="17297"/>
                  </a:lnTo>
                  <a:lnTo>
                    <a:pt x="15938" y="19913"/>
                  </a:lnTo>
                  <a:lnTo>
                    <a:pt x="17056" y="20967"/>
                  </a:lnTo>
                  <a:lnTo>
                    <a:pt x="18859" y="20967"/>
                  </a:lnTo>
                  <a:lnTo>
                    <a:pt x="19812" y="20967"/>
                  </a:lnTo>
                  <a:lnTo>
                    <a:pt x="21615" y="20967"/>
                  </a:lnTo>
                  <a:lnTo>
                    <a:pt x="22733" y="19913"/>
                  </a:lnTo>
                  <a:lnTo>
                    <a:pt x="22733" y="18605"/>
                  </a:lnTo>
                  <a:lnTo>
                    <a:pt x="22733" y="17297"/>
                  </a:lnTo>
                  <a:close/>
                </a:path>
                <a:path w="261620" h="22859">
                  <a:moveTo>
                    <a:pt x="22733" y="1054"/>
                  </a:moveTo>
                  <a:lnTo>
                    <a:pt x="21615" y="0"/>
                  </a:lnTo>
                  <a:lnTo>
                    <a:pt x="19812" y="0"/>
                  </a:lnTo>
                  <a:lnTo>
                    <a:pt x="18859" y="0"/>
                  </a:lnTo>
                  <a:lnTo>
                    <a:pt x="17056" y="0"/>
                  </a:lnTo>
                  <a:lnTo>
                    <a:pt x="15938" y="1054"/>
                  </a:lnTo>
                  <a:lnTo>
                    <a:pt x="15938" y="3670"/>
                  </a:lnTo>
                  <a:lnTo>
                    <a:pt x="17056" y="4724"/>
                  </a:lnTo>
                  <a:lnTo>
                    <a:pt x="18859" y="4724"/>
                  </a:lnTo>
                  <a:lnTo>
                    <a:pt x="19812" y="4724"/>
                  </a:lnTo>
                  <a:lnTo>
                    <a:pt x="21615" y="4724"/>
                  </a:lnTo>
                  <a:lnTo>
                    <a:pt x="22733" y="3670"/>
                  </a:lnTo>
                  <a:lnTo>
                    <a:pt x="22733" y="2362"/>
                  </a:lnTo>
                  <a:lnTo>
                    <a:pt x="22733" y="1054"/>
                  </a:lnTo>
                  <a:close/>
                </a:path>
                <a:path w="261620" h="22859">
                  <a:moveTo>
                    <a:pt x="26644" y="9169"/>
                  </a:moveTo>
                  <a:lnTo>
                    <a:pt x="25527" y="8115"/>
                  </a:lnTo>
                  <a:lnTo>
                    <a:pt x="22771" y="8115"/>
                  </a:lnTo>
                  <a:lnTo>
                    <a:pt x="21653" y="9169"/>
                  </a:lnTo>
                  <a:lnTo>
                    <a:pt x="21653" y="11785"/>
                  </a:lnTo>
                  <a:lnTo>
                    <a:pt x="22771" y="12839"/>
                  </a:lnTo>
                  <a:lnTo>
                    <a:pt x="25527" y="12839"/>
                  </a:lnTo>
                  <a:lnTo>
                    <a:pt x="26644" y="11785"/>
                  </a:lnTo>
                  <a:lnTo>
                    <a:pt x="26644" y="10477"/>
                  </a:lnTo>
                  <a:lnTo>
                    <a:pt x="26644" y="9169"/>
                  </a:lnTo>
                  <a:close/>
                </a:path>
                <a:path w="261620" h="22859">
                  <a:moveTo>
                    <a:pt x="32359" y="17297"/>
                  </a:moveTo>
                  <a:lnTo>
                    <a:pt x="31242" y="16243"/>
                  </a:lnTo>
                  <a:lnTo>
                    <a:pt x="29438" y="16243"/>
                  </a:lnTo>
                  <a:lnTo>
                    <a:pt x="28486" y="16243"/>
                  </a:lnTo>
                  <a:lnTo>
                    <a:pt x="26682" y="16243"/>
                  </a:lnTo>
                  <a:lnTo>
                    <a:pt x="25565" y="17297"/>
                  </a:lnTo>
                  <a:lnTo>
                    <a:pt x="25565" y="19913"/>
                  </a:lnTo>
                  <a:lnTo>
                    <a:pt x="26682" y="20967"/>
                  </a:lnTo>
                  <a:lnTo>
                    <a:pt x="28486" y="20967"/>
                  </a:lnTo>
                  <a:lnTo>
                    <a:pt x="29438" y="20967"/>
                  </a:lnTo>
                  <a:lnTo>
                    <a:pt x="31242" y="20967"/>
                  </a:lnTo>
                  <a:lnTo>
                    <a:pt x="32359" y="19913"/>
                  </a:lnTo>
                  <a:lnTo>
                    <a:pt x="32359" y="18605"/>
                  </a:lnTo>
                  <a:lnTo>
                    <a:pt x="32359" y="17297"/>
                  </a:lnTo>
                  <a:close/>
                </a:path>
                <a:path w="261620" h="22859">
                  <a:moveTo>
                    <a:pt x="32359" y="1054"/>
                  </a:moveTo>
                  <a:lnTo>
                    <a:pt x="31242" y="0"/>
                  </a:lnTo>
                  <a:lnTo>
                    <a:pt x="29438" y="0"/>
                  </a:lnTo>
                  <a:lnTo>
                    <a:pt x="28486" y="0"/>
                  </a:lnTo>
                  <a:lnTo>
                    <a:pt x="26682" y="0"/>
                  </a:lnTo>
                  <a:lnTo>
                    <a:pt x="25565" y="1054"/>
                  </a:lnTo>
                  <a:lnTo>
                    <a:pt x="25565" y="3670"/>
                  </a:lnTo>
                  <a:lnTo>
                    <a:pt x="26682" y="4724"/>
                  </a:lnTo>
                  <a:lnTo>
                    <a:pt x="28486" y="4724"/>
                  </a:lnTo>
                  <a:lnTo>
                    <a:pt x="29438" y="4724"/>
                  </a:lnTo>
                  <a:lnTo>
                    <a:pt x="31242" y="4724"/>
                  </a:lnTo>
                  <a:lnTo>
                    <a:pt x="32359" y="3670"/>
                  </a:lnTo>
                  <a:lnTo>
                    <a:pt x="32359" y="2362"/>
                  </a:lnTo>
                  <a:lnTo>
                    <a:pt x="32359" y="1054"/>
                  </a:lnTo>
                  <a:close/>
                </a:path>
                <a:path w="261620" h="22859">
                  <a:moveTo>
                    <a:pt x="36271" y="9169"/>
                  </a:moveTo>
                  <a:lnTo>
                    <a:pt x="35153" y="8115"/>
                  </a:lnTo>
                  <a:lnTo>
                    <a:pt x="32397" y="8115"/>
                  </a:lnTo>
                  <a:lnTo>
                    <a:pt x="31280" y="9169"/>
                  </a:lnTo>
                  <a:lnTo>
                    <a:pt x="31280" y="11785"/>
                  </a:lnTo>
                  <a:lnTo>
                    <a:pt x="32397" y="12839"/>
                  </a:lnTo>
                  <a:lnTo>
                    <a:pt x="35153" y="12839"/>
                  </a:lnTo>
                  <a:lnTo>
                    <a:pt x="36271" y="11785"/>
                  </a:lnTo>
                  <a:lnTo>
                    <a:pt x="36271" y="10477"/>
                  </a:lnTo>
                  <a:lnTo>
                    <a:pt x="36271" y="9169"/>
                  </a:lnTo>
                  <a:close/>
                </a:path>
                <a:path w="261620" h="22859">
                  <a:moveTo>
                    <a:pt x="41973" y="17297"/>
                  </a:moveTo>
                  <a:lnTo>
                    <a:pt x="40855" y="16243"/>
                  </a:lnTo>
                  <a:lnTo>
                    <a:pt x="39052" y="16243"/>
                  </a:lnTo>
                  <a:lnTo>
                    <a:pt x="38100" y="16243"/>
                  </a:lnTo>
                  <a:lnTo>
                    <a:pt x="36296" y="16243"/>
                  </a:lnTo>
                  <a:lnTo>
                    <a:pt x="35179" y="17297"/>
                  </a:lnTo>
                  <a:lnTo>
                    <a:pt x="35179" y="19913"/>
                  </a:lnTo>
                  <a:lnTo>
                    <a:pt x="36296" y="20967"/>
                  </a:lnTo>
                  <a:lnTo>
                    <a:pt x="38100" y="20967"/>
                  </a:lnTo>
                  <a:lnTo>
                    <a:pt x="39052" y="20967"/>
                  </a:lnTo>
                  <a:lnTo>
                    <a:pt x="40855" y="20967"/>
                  </a:lnTo>
                  <a:lnTo>
                    <a:pt x="41973" y="19913"/>
                  </a:lnTo>
                  <a:lnTo>
                    <a:pt x="41973" y="18605"/>
                  </a:lnTo>
                  <a:lnTo>
                    <a:pt x="41973" y="17297"/>
                  </a:lnTo>
                  <a:close/>
                </a:path>
                <a:path w="261620" h="22859">
                  <a:moveTo>
                    <a:pt x="41973" y="1054"/>
                  </a:moveTo>
                  <a:lnTo>
                    <a:pt x="40855" y="0"/>
                  </a:lnTo>
                  <a:lnTo>
                    <a:pt x="39052" y="0"/>
                  </a:lnTo>
                  <a:lnTo>
                    <a:pt x="38100" y="0"/>
                  </a:lnTo>
                  <a:lnTo>
                    <a:pt x="36296" y="0"/>
                  </a:lnTo>
                  <a:lnTo>
                    <a:pt x="35179" y="1054"/>
                  </a:lnTo>
                  <a:lnTo>
                    <a:pt x="35179" y="3670"/>
                  </a:lnTo>
                  <a:lnTo>
                    <a:pt x="36296" y="4724"/>
                  </a:lnTo>
                  <a:lnTo>
                    <a:pt x="38100" y="4724"/>
                  </a:lnTo>
                  <a:lnTo>
                    <a:pt x="39052" y="4724"/>
                  </a:lnTo>
                  <a:lnTo>
                    <a:pt x="40855" y="4724"/>
                  </a:lnTo>
                  <a:lnTo>
                    <a:pt x="41973" y="3670"/>
                  </a:lnTo>
                  <a:lnTo>
                    <a:pt x="41973" y="2362"/>
                  </a:lnTo>
                  <a:lnTo>
                    <a:pt x="41973" y="1054"/>
                  </a:lnTo>
                  <a:close/>
                </a:path>
                <a:path w="261620" h="22859">
                  <a:moveTo>
                    <a:pt x="45885" y="9169"/>
                  </a:moveTo>
                  <a:lnTo>
                    <a:pt x="44767" y="8115"/>
                  </a:lnTo>
                  <a:lnTo>
                    <a:pt x="42011" y="8115"/>
                  </a:lnTo>
                  <a:lnTo>
                    <a:pt x="40894" y="9169"/>
                  </a:lnTo>
                  <a:lnTo>
                    <a:pt x="40894" y="11785"/>
                  </a:lnTo>
                  <a:lnTo>
                    <a:pt x="42011" y="12839"/>
                  </a:lnTo>
                  <a:lnTo>
                    <a:pt x="44767" y="12839"/>
                  </a:lnTo>
                  <a:lnTo>
                    <a:pt x="45885" y="11785"/>
                  </a:lnTo>
                  <a:lnTo>
                    <a:pt x="45885" y="10477"/>
                  </a:lnTo>
                  <a:lnTo>
                    <a:pt x="45885" y="9169"/>
                  </a:lnTo>
                  <a:close/>
                </a:path>
                <a:path w="261620" h="22859">
                  <a:moveTo>
                    <a:pt x="51600" y="17297"/>
                  </a:moveTo>
                  <a:lnTo>
                    <a:pt x="50482" y="16243"/>
                  </a:lnTo>
                  <a:lnTo>
                    <a:pt x="48679" y="16243"/>
                  </a:lnTo>
                  <a:lnTo>
                    <a:pt x="47726" y="16243"/>
                  </a:lnTo>
                  <a:lnTo>
                    <a:pt x="45923" y="16243"/>
                  </a:lnTo>
                  <a:lnTo>
                    <a:pt x="44805" y="17297"/>
                  </a:lnTo>
                  <a:lnTo>
                    <a:pt x="44805" y="19913"/>
                  </a:lnTo>
                  <a:lnTo>
                    <a:pt x="45923" y="20967"/>
                  </a:lnTo>
                  <a:lnTo>
                    <a:pt x="47726" y="20967"/>
                  </a:lnTo>
                  <a:lnTo>
                    <a:pt x="48679" y="20967"/>
                  </a:lnTo>
                  <a:lnTo>
                    <a:pt x="50482" y="20967"/>
                  </a:lnTo>
                  <a:lnTo>
                    <a:pt x="51600" y="19913"/>
                  </a:lnTo>
                  <a:lnTo>
                    <a:pt x="51600" y="18605"/>
                  </a:lnTo>
                  <a:lnTo>
                    <a:pt x="51600" y="17297"/>
                  </a:lnTo>
                  <a:close/>
                </a:path>
                <a:path w="261620" h="22859">
                  <a:moveTo>
                    <a:pt x="51600" y="1054"/>
                  </a:moveTo>
                  <a:lnTo>
                    <a:pt x="50482" y="0"/>
                  </a:lnTo>
                  <a:lnTo>
                    <a:pt x="48679" y="0"/>
                  </a:lnTo>
                  <a:lnTo>
                    <a:pt x="47726" y="0"/>
                  </a:lnTo>
                  <a:lnTo>
                    <a:pt x="45923" y="0"/>
                  </a:lnTo>
                  <a:lnTo>
                    <a:pt x="44805" y="1054"/>
                  </a:lnTo>
                  <a:lnTo>
                    <a:pt x="44805" y="3670"/>
                  </a:lnTo>
                  <a:lnTo>
                    <a:pt x="45923" y="4724"/>
                  </a:lnTo>
                  <a:lnTo>
                    <a:pt x="47726" y="4724"/>
                  </a:lnTo>
                  <a:lnTo>
                    <a:pt x="48679" y="4724"/>
                  </a:lnTo>
                  <a:lnTo>
                    <a:pt x="50482" y="4724"/>
                  </a:lnTo>
                  <a:lnTo>
                    <a:pt x="51600" y="3670"/>
                  </a:lnTo>
                  <a:lnTo>
                    <a:pt x="51600" y="2362"/>
                  </a:lnTo>
                  <a:lnTo>
                    <a:pt x="51600" y="1054"/>
                  </a:lnTo>
                  <a:close/>
                </a:path>
                <a:path w="261620" h="22859">
                  <a:moveTo>
                    <a:pt x="55511" y="9169"/>
                  </a:moveTo>
                  <a:lnTo>
                    <a:pt x="54394" y="8115"/>
                  </a:lnTo>
                  <a:lnTo>
                    <a:pt x="51638" y="8115"/>
                  </a:lnTo>
                  <a:lnTo>
                    <a:pt x="50520" y="9169"/>
                  </a:lnTo>
                  <a:lnTo>
                    <a:pt x="50520" y="11785"/>
                  </a:lnTo>
                  <a:lnTo>
                    <a:pt x="51638" y="12839"/>
                  </a:lnTo>
                  <a:lnTo>
                    <a:pt x="54394" y="12839"/>
                  </a:lnTo>
                  <a:lnTo>
                    <a:pt x="55511" y="11785"/>
                  </a:lnTo>
                  <a:lnTo>
                    <a:pt x="55511" y="10477"/>
                  </a:lnTo>
                  <a:lnTo>
                    <a:pt x="55511" y="9169"/>
                  </a:lnTo>
                  <a:close/>
                </a:path>
                <a:path w="261620" h="22859">
                  <a:moveTo>
                    <a:pt x="61226" y="17297"/>
                  </a:moveTo>
                  <a:lnTo>
                    <a:pt x="60109" y="16243"/>
                  </a:lnTo>
                  <a:lnTo>
                    <a:pt x="58305" y="16243"/>
                  </a:lnTo>
                  <a:lnTo>
                    <a:pt x="57353" y="16243"/>
                  </a:lnTo>
                  <a:lnTo>
                    <a:pt x="55549" y="16243"/>
                  </a:lnTo>
                  <a:lnTo>
                    <a:pt x="54432" y="17297"/>
                  </a:lnTo>
                  <a:lnTo>
                    <a:pt x="54432" y="19913"/>
                  </a:lnTo>
                  <a:lnTo>
                    <a:pt x="55549" y="20967"/>
                  </a:lnTo>
                  <a:lnTo>
                    <a:pt x="57353" y="20967"/>
                  </a:lnTo>
                  <a:lnTo>
                    <a:pt x="58305" y="20967"/>
                  </a:lnTo>
                  <a:lnTo>
                    <a:pt x="60109" y="20967"/>
                  </a:lnTo>
                  <a:lnTo>
                    <a:pt x="61226" y="19913"/>
                  </a:lnTo>
                  <a:lnTo>
                    <a:pt x="61226" y="18605"/>
                  </a:lnTo>
                  <a:lnTo>
                    <a:pt x="61226" y="17297"/>
                  </a:lnTo>
                  <a:close/>
                </a:path>
                <a:path w="261620" h="22859">
                  <a:moveTo>
                    <a:pt x="61226" y="1054"/>
                  </a:moveTo>
                  <a:lnTo>
                    <a:pt x="60109" y="0"/>
                  </a:lnTo>
                  <a:lnTo>
                    <a:pt x="58305" y="0"/>
                  </a:lnTo>
                  <a:lnTo>
                    <a:pt x="57353" y="0"/>
                  </a:lnTo>
                  <a:lnTo>
                    <a:pt x="55549" y="0"/>
                  </a:lnTo>
                  <a:lnTo>
                    <a:pt x="54432" y="1054"/>
                  </a:lnTo>
                  <a:lnTo>
                    <a:pt x="54432" y="3670"/>
                  </a:lnTo>
                  <a:lnTo>
                    <a:pt x="55549" y="4724"/>
                  </a:lnTo>
                  <a:lnTo>
                    <a:pt x="57353" y="4724"/>
                  </a:lnTo>
                  <a:lnTo>
                    <a:pt x="58305" y="4724"/>
                  </a:lnTo>
                  <a:lnTo>
                    <a:pt x="60109" y="4724"/>
                  </a:lnTo>
                  <a:lnTo>
                    <a:pt x="61226" y="3670"/>
                  </a:lnTo>
                  <a:lnTo>
                    <a:pt x="61226" y="2362"/>
                  </a:lnTo>
                  <a:lnTo>
                    <a:pt x="61226" y="1054"/>
                  </a:lnTo>
                  <a:close/>
                </a:path>
                <a:path w="261620" h="22859">
                  <a:moveTo>
                    <a:pt x="65138" y="9169"/>
                  </a:moveTo>
                  <a:lnTo>
                    <a:pt x="64020" y="8115"/>
                  </a:lnTo>
                  <a:lnTo>
                    <a:pt x="61264" y="8115"/>
                  </a:lnTo>
                  <a:lnTo>
                    <a:pt x="60147" y="9169"/>
                  </a:lnTo>
                  <a:lnTo>
                    <a:pt x="60147" y="11785"/>
                  </a:lnTo>
                  <a:lnTo>
                    <a:pt x="61264" y="12839"/>
                  </a:lnTo>
                  <a:lnTo>
                    <a:pt x="64020" y="12839"/>
                  </a:lnTo>
                  <a:lnTo>
                    <a:pt x="65138" y="11785"/>
                  </a:lnTo>
                  <a:lnTo>
                    <a:pt x="65138" y="10477"/>
                  </a:lnTo>
                  <a:lnTo>
                    <a:pt x="65138" y="9169"/>
                  </a:lnTo>
                  <a:close/>
                </a:path>
                <a:path w="261620" h="22859">
                  <a:moveTo>
                    <a:pt x="70853" y="17297"/>
                  </a:moveTo>
                  <a:lnTo>
                    <a:pt x="69735" y="16243"/>
                  </a:lnTo>
                  <a:lnTo>
                    <a:pt x="67932" y="16243"/>
                  </a:lnTo>
                  <a:lnTo>
                    <a:pt x="66979" y="16243"/>
                  </a:lnTo>
                  <a:lnTo>
                    <a:pt x="65176" y="16243"/>
                  </a:lnTo>
                  <a:lnTo>
                    <a:pt x="64058" y="17297"/>
                  </a:lnTo>
                  <a:lnTo>
                    <a:pt x="64058" y="19913"/>
                  </a:lnTo>
                  <a:lnTo>
                    <a:pt x="65176" y="20967"/>
                  </a:lnTo>
                  <a:lnTo>
                    <a:pt x="66979" y="20967"/>
                  </a:lnTo>
                  <a:lnTo>
                    <a:pt x="67932" y="20967"/>
                  </a:lnTo>
                  <a:lnTo>
                    <a:pt x="69735" y="20967"/>
                  </a:lnTo>
                  <a:lnTo>
                    <a:pt x="70853" y="19913"/>
                  </a:lnTo>
                  <a:lnTo>
                    <a:pt x="70853" y="18605"/>
                  </a:lnTo>
                  <a:lnTo>
                    <a:pt x="70853" y="17297"/>
                  </a:lnTo>
                  <a:close/>
                </a:path>
                <a:path w="261620" h="22859">
                  <a:moveTo>
                    <a:pt x="70853" y="1054"/>
                  </a:moveTo>
                  <a:lnTo>
                    <a:pt x="69735" y="0"/>
                  </a:lnTo>
                  <a:lnTo>
                    <a:pt x="67932" y="0"/>
                  </a:lnTo>
                  <a:lnTo>
                    <a:pt x="66979" y="0"/>
                  </a:lnTo>
                  <a:lnTo>
                    <a:pt x="65176" y="0"/>
                  </a:lnTo>
                  <a:lnTo>
                    <a:pt x="64058" y="1054"/>
                  </a:lnTo>
                  <a:lnTo>
                    <a:pt x="64058" y="3670"/>
                  </a:lnTo>
                  <a:lnTo>
                    <a:pt x="65176" y="4724"/>
                  </a:lnTo>
                  <a:lnTo>
                    <a:pt x="66979" y="4724"/>
                  </a:lnTo>
                  <a:lnTo>
                    <a:pt x="67932" y="4724"/>
                  </a:lnTo>
                  <a:lnTo>
                    <a:pt x="69735" y="4724"/>
                  </a:lnTo>
                  <a:lnTo>
                    <a:pt x="70853" y="3670"/>
                  </a:lnTo>
                  <a:lnTo>
                    <a:pt x="70853" y="2362"/>
                  </a:lnTo>
                  <a:lnTo>
                    <a:pt x="70853" y="1054"/>
                  </a:lnTo>
                  <a:close/>
                </a:path>
                <a:path w="261620" h="22859">
                  <a:moveTo>
                    <a:pt x="74764" y="9169"/>
                  </a:moveTo>
                  <a:lnTo>
                    <a:pt x="73647" y="8115"/>
                  </a:lnTo>
                  <a:lnTo>
                    <a:pt x="70891" y="8115"/>
                  </a:lnTo>
                  <a:lnTo>
                    <a:pt x="69773" y="9169"/>
                  </a:lnTo>
                  <a:lnTo>
                    <a:pt x="69773" y="11785"/>
                  </a:lnTo>
                  <a:lnTo>
                    <a:pt x="70891" y="12839"/>
                  </a:lnTo>
                  <a:lnTo>
                    <a:pt x="73647" y="12839"/>
                  </a:lnTo>
                  <a:lnTo>
                    <a:pt x="74764" y="11785"/>
                  </a:lnTo>
                  <a:lnTo>
                    <a:pt x="74764" y="10477"/>
                  </a:lnTo>
                  <a:lnTo>
                    <a:pt x="74764" y="9169"/>
                  </a:lnTo>
                  <a:close/>
                </a:path>
                <a:path w="261620" h="22859">
                  <a:moveTo>
                    <a:pt x="80479" y="17297"/>
                  </a:moveTo>
                  <a:lnTo>
                    <a:pt x="79362" y="16243"/>
                  </a:lnTo>
                  <a:lnTo>
                    <a:pt x="77558" y="16243"/>
                  </a:lnTo>
                  <a:lnTo>
                    <a:pt x="76606" y="16243"/>
                  </a:lnTo>
                  <a:lnTo>
                    <a:pt x="74803" y="16243"/>
                  </a:lnTo>
                  <a:lnTo>
                    <a:pt x="73685" y="17297"/>
                  </a:lnTo>
                  <a:lnTo>
                    <a:pt x="73685" y="19913"/>
                  </a:lnTo>
                  <a:lnTo>
                    <a:pt x="74803" y="20967"/>
                  </a:lnTo>
                  <a:lnTo>
                    <a:pt x="76606" y="20967"/>
                  </a:lnTo>
                  <a:lnTo>
                    <a:pt x="77558" y="20967"/>
                  </a:lnTo>
                  <a:lnTo>
                    <a:pt x="79362" y="20967"/>
                  </a:lnTo>
                  <a:lnTo>
                    <a:pt x="80479" y="19913"/>
                  </a:lnTo>
                  <a:lnTo>
                    <a:pt x="80479" y="18605"/>
                  </a:lnTo>
                  <a:lnTo>
                    <a:pt x="80479" y="17297"/>
                  </a:lnTo>
                  <a:close/>
                </a:path>
                <a:path w="261620" h="22859">
                  <a:moveTo>
                    <a:pt x="80479" y="1054"/>
                  </a:moveTo>
                  <a:lnTo>
                    <a:pt x="79362" y="0"/>
                  </a:lnTo>
                  <a:lnTo>
                    <a:pt x="77558" y="0"/>
                  </a:lnTo>
                  <a:lnTo>
                    <a:pt x="76606" y="0"/>
                  </a:lnTo>
                  <a:lnTo>
                    <a:pt x="74803" y="0"/>
                  </a:lnTo>
                  <a:lnTo>
                    <a:pt x="73685" y="1054"/>
                  </a:lnTo>
                  <a:lnTo>
                    <a:pt x="73685" y="3670"/>
                  </a:lnTo>
                  <a:lnTo>
                    <a:pt x="74803" y="4724"/>
                  </a:lnTo>
                  <a:lnTo>
                    <a:pt x="76606" y="4724"/>
                  </a:lnTo>
                  <a:lnTo>
                    <a:pt x="77558" y="4724"/>
                  </a:lnTo>
                  <a:lnTo>
                    <a:pt x="79362" y="4724"/>
                  </a:lnTo>
                  <a:lnTo>
                    <a:pt x="80479" y="3670"/>
                  </a:lnTo>
                  <a:lnTo>
                    <a:pt x="80479" y="2362"/>
                  </a:lnTo>
                  <a:lnTo>
                    <a:pt x="80479" y="1054"/>
                  </a:lnTo>
                  <a:close/>
                </a:path>
                <a:path w="261620" h="22859">
                  <a:moveTo>
                    <a:pt x="84391" y="9169"/>
                  </a:moveTo>
                  <a:lnTo>
                    <a:pt x="83273" y="8115"/>
                  </a:lnTo>
                  <a:lnTo>
                    <a:pt x="80518" y="8115"/>
                  </a:lnTo>
                  <a:lnTo>
                    <a:pt x="79400" y="9169"/>
                  </a:lnTo>
                  <a:lnTo>
                    <a:pt x="79400" y="11785"/>
                  </a:lnTo>
                  <a:lnTo>
                    <a:pt x="80518" y="12839"/>
                  </a:lnTo>
                  <a:lnTo>
                    <a:pt x="83273" y="12839"/>
                  </a:lnTo>
                  <a:lnTo>
                    <a:pt x="84391" y="11785"/>
                  </a:lnTo>
                  <a:lnTo>
                    <a:pt x="84391" y="10477"/>
                  </a:lnTo>
                  <a:lnTo>
                    <a:pt x="84391" y="9169"/>
                  </a:lnTo>
                  <a:close/>
                </a:path>
                <a:path w="261620" h="22859">
                  <a:moveTo>
                    <a:pt x="90106" y="17297"/>
                  </a:moveTo>
                  <a:lnTo>
                    <a:pt x="88988" y="16243"/>
                  </a:lnTo>
                  <a:lnTo>
                    <a:pt x="87185" y="16243"/>
                  </a:lnTo>
                  <a:lnTo>
                    <a:pt x="86233" y="16243"/>
                  </a:lnTo>
                  <a:lnTo>
                    <a:pt x="84429" y="16243"/>
                  </a:lnTo>
                  <a:lnTo>
                    <a:pt x="83312" y="17297"/>
                  </a:lnTo>
                  <a:lnTo>
                    <a:pt x="83312" y="19913"/>
                  </a:lnTo>
                  <a:lnTo>
                    <a:pt x="84429" y="20967"/>
                  </a:lnTo>
                  <a:lnTo>
                    <a:pt x="86233" y="20967"/>
                  </a:lnTo>
                  <a:lnTo>
                    <a:pt x="87185" y="20967"/>
                  </a:lnTo>
                  <a:lnTo>
                    <a:pt x="88988" y="20967"/>
                  </a:lnTo>
                  <a:lnTo>
                    <a:pt x="90106" y="19913"/>
                  </a:lnTo>
                  <a:lnTo>
                    <a:pt x="90106" y="18605"/>
                  </a:lnTo>
                  <a:lnTo>
                    <a:pt x="90106" y="17297"/>
                  </a:lnTo>
                  <a:close/>
                </a:path>
                <a:path w="261620" h="22859">
                  <a:moveTo>
                    <a:pt x="90106" y="1054"/>
                  </a:moveTo>
                  <a:lnTo>
                    <a:pt x="88988" y="0"/>
                  </a:lnTo>
                  <a:lnTo>
                    <a:pt x="87185" y="0"/>
                  </a:lnTo>
                  <a:lnTo>
                    <a:pt x="86233" y="0"/>
                  </a:lnTo>
                  <a:lnTo>
                    <a:pt x="84429" y="0"/>
                  </a:lnTo>
                  <a:lnTo>
                    <a:pt x="83312" y="1054"/>
                  </a:lnTo>
                  <a:lnTo>
                    <a:pt x="83312" y="3670"/>
                  </a:lnTo>
                  <a:lnTo>
                    <a:pt x="84429" y="4724"/>
                  </a:lnTo>
                  <a:lnTo>
                    <a:pt x="86233" y="4724"/>
                  </a:lnTo>
                  <a:lnTo>
                    <a:pt x="87185" y="4724"/>
                  </a:lnTo>
                  <a:lnTo>
                    <a:pt x="88988" y="4724"/>
                  </a:lnTo>
                  <a:lnTo>
                    <a:pt x="90106" y="3670"/>
                  </a:lnTo>
                  <a:lnTo>
                    <a:pt x="90106" y="2362"/>
                  </a:lnTo>
                  <a:lnTo>
                    <a:pt x="90106" y="1054"/>
                  </a:lnTo>
                  <a:close/>
                </a:path>
                <a:path w="261620" h="22859">
                  <a:moveTo>
                    <a:pt x="94018" y="9169"/>
                  </a:moveTo>
                  <a:lnTo>
                    <a:pt x="92900" y="8115"/>
                  </a:lnTo>
                  <a:lnTo>
                    <a:pt x="90144" y="8115"/>
                  </a:lnTo>
                  <a:lnTo>
                    <a:pt x="89027" y="9169"/>
                  </a:lnTo>
                  <a:lnTo>
                    <a:pt x="89027" y="11785"/>
                  </a:lnTo>
                  <a:lnTo>
                    <a:pt x="90144" y="12839"/>
                  </a:lnTo>
                  <a:lnTo>
                    <a:pt x="92900" y="12839"/>
                  </a:lnTo>
                  <a:lnTo>
                    <a:pt x="94018" y="11785"/>
                  </a:lnTo>
                  <a:lnTo>
                    <a:pt x="94018" y="10477"/>
                  </a:lnTo>
                  <a:lnTo>
                    <a:pt x="94018" y="9169"/>
                  </a:lnTo>
                  <a:close/>
                </a:path>
                <a:path w="261620" h="22859">
                  <a:moveTo>
                    <a:pt x="99733" y="17297"/>
                  </a:moveTo>
                  <a:lnTo>
                    <a:pt x="98615" y="16243"/>
                  </a:lnTo>
                  <a:lnTo>
                    <a:pt x="96812" y="16243"/>
                  </a:lnTo>
                  <a:lnTo>
                    <a:pt x="95859" y="16243"/>
                  </a:lnTo>
                  <a:lnTo>
                    <a:pt x="94056" y="16243"/>
                  </a:lnTo>
                  <a:lnTo>
                    <a:pt x="92938" y="17297"/>
                  </a:lnTo>
                  <a:lnTo>
                    <a:pt x="92938" y="19913"/>
                  </a:lnTo>
                  <a:lnTo>
                    <a:pt x="94056" y="20967"/>
                  </a:lnTo>
                  <a:lnTo>
                    <a:pt x="95859" y="20967"/>
                  </a:lnTo>
                  <a:lnTo>
                    <a:pt x="96812" y="20967"/>
                  </a:lnTo>
                  <a:lnTo>
                    <a:pt x="98615" y="20967"/>
                  </a:lnTo>
                  <a:lnTo>
                    <a:pt x="99733" y="19913"/>
                  </a:lnTo>
                  <a:lnTo>
                    <a:pt x="99733" y="18605"/>
                  </a:lnTo>
                  <a:lnTo>
                    <a:pt x="99733" y="17297"/>
                  </a:lnTo>
                  <a:close/>
                </a:path>
                <a:path w="261620" h="22859">
                  <a:moveTo>
                    <a:pt x="99733" y="1054"/>
                  </a:moveTo>
                  <a:lnTo>
                    <a:pt x="98615" y="0"/>
                  </a:lnTo>
                  <a:lnTo>
                    <a:pt x="96812" y="0"/>
                  </a:lnTo>
                  <a:lnTo>
                    <a:pt x="95859" y="0"/>
                  </a:lnTo>
                  <a:lnTo>
                    <a:pt x="94056" y="0"/>
                  </a:lnTo>
                  <a:lnTo>
                    <a:pt x="92938" y="1054"/>
                  </a:lnTo>
                  <a:lnTo>
                    <a:pt x="92938" y="3670"/>
                  </a:lnTo>
                  <a:lnTo>
                    <a:pt x="94056" y="4724"/>
                  </a:lnTo>
                  <a:lnTo>
                    <a:pt x="95859" y="4724"/>
                  </a:lnTo>
                  <a:lnTo>
                    <a:pt x="96812" y="4724"/>
                  </a:lnTo>
                  <a:lnTo>
                    <a:pt x="98615" y="4724"/>
                  </a:lnTo>
                  <a:lnTo>
                    <a:pt x="99733" y="3670"/>
                  </a:lnTo>
                  <a:lnTo>
                    <a:pt x="99733" y="2362"/>
                  </a:lnTo>
                  <a:lnTo>
                    <a:pt x="99733" y="1054"/>
                  </a:lnTo>
                  <a:close/>
                </a:path>
                <a:path w="261620" h="22859">
                  <a:moveTo>
                    <a:pt x="103644" y="9169"/>
                  </a:moveTo>
                  <a:lnTo>
                    <a:pt x="102527" y="8115"/>
                  </a:lnTo>
                  <a:lnTo>
                    <a:pt x="99771" y="8115"/>
                  </a:lnTo>
                  <a:lnTo>
                    <a:pt x="98653" y="9169"/>
                  </a:lnTo>
                  <a:lnTo>
                    <a:pt x="98653" y="11785"/>
                  </a:lnTo>
                  <a:lnTo>
                    <a:pt x="99771" y="12839"/>
                  </a:lnTo>
                  <a:lnTo>
                    <a:pt x="102527" y="12839"/>
                  </a:lnTo>
                  <a:lnTo>
                    <a:pt x="103644" y="11785"/>
                  </a:lnTo>
                  <a:lnTo>
                    <a:pt x="103644" y="10477"/>
                  </a:lnTo>
                  <a:lnTo>
                    <a:pt x="103644" y="9169"/>
                  </a:lnTo>
                  <a:close/>
                </a:path>
                <a:path w="261620" h="22859">
                  <a:moveTo>
                    <a:pt x="109359" y="17297"/>
                  </a:moveTo>
                  <a:lnTo>
                    <a:pt x="108242" y="16243"/>
                  </a:lnTo>
                  <a:lnTo>
                    <a:pt x="106438" y="16243"/>
                  </a:lnTo>
                  <a:lnTo>
                    <a:pt x="105486" y="16243"/>
                  </a:lnTo>
                  <a:lnTo>
                    <a:pt x="103682" y="16243"/>
                  </a:lnTo>
                  <a:lnTo>
                    <a:pt x="102565" y="17297"/>
                  </a:lnTo>
                  <a:lnTo>
                    <a:pt x="102565" y="19913"/>
                  </a:lnTo>
                  <a:lnTo>
                    <a:pt x="103682" y="20967"/>
                  </a:lnTo>
                  <a:lnTo>
                    <a:pt x="105486" y="20967"/>
                  </a:lnTo>
                  <a:lnTo>
                    <a:pt x="106438" y="20967"/>
                  </a:lnTo>
                  <a:lnTo>
                    <a:pt x="108242" y="20967"/>
                  </a:lnTo>
                  <a:lnTo>
                    <a:pt x="109359" y="19913"/>
                  </a:lnTo>
                  <a:lnTo>
                    <a:pt x="109359" y="18605"/>
                  </a:lnTo>
                  <a:lnTo>
                    <a:pt x="109359" y="17297"/>
                  </a:lnTo>
                  <a:close/>
                </a:path>
                <a:path w="261620" h="22859">
                  <a:moveTo>
                    <a:pt x="109359" y="1054"/>
                  </a:moveTo>
                  <a:lnTo>
                    <a:pt x="108242" y="0"/>
                  </a:lnTo>
                  <a:lnTo>
                    <a:pt x="106438" y="0"/>
                  </a:lnTo>
                  <a:lnTo>
                    <a:pt x="105486" y="0"/>
                  </a:lnTo>
                  <a:lnTo>
                    <a:pt x="103682" y="0"/>
                  </a:lnTo>
                  <a:lnTo>
                    <a:pt x="102565" y="1054"/>
                  </a:lnTo>
                  <a:lnTo>
                    <a:pt x="102565" y="3670"/>
                  </a:lnTo>
                  <a:lnTo>
                    <a:pt x="103682" y="4724"/>
                  </a:lnTo>
                  <a:lnTo>
                    <a:pt x="105486" y="4724"/>
                  </a:lnTo>
                  <a:lnTo>
                    <a:pt x="106438" y="4724"/>
                  </a:lnTo>
                  <a:lnTo>
                    <a:pt x="108242" y="4724"/>
                  </a:lnTo>
                  <a:lnTo>
                    <a:pt x="109359" y="3670"/>
                  </a:lnTo>
                  <a:lnTo>
                    <a:pt x="109359" y="2362"/>
                  </a:lnTo>
                  <a:lnTo>
                    <a:pt x="109359" y="1054"/>
                  </a:lnTo>
                  <a:close/>
                </a:path>
                <a:path w="261620" h="22859">
                  <a:moveTo>
                    <a:pt x="113271" y="9169"/>
                  </a:moveTo>
                  <a:lnTo>
                    <a:pt x="112153" y="8115"/>
                  </a:lnTo>
                  <a:lnTo>
                    <a:pt x="109397" y="8115"/>
                  </a:lnTo>
                  <a:lnTo>
                    <a:pt x="108280" y="9169"/>
                  </a:lnTo>
                  <a:lnTo>
                    <a:pt x="108280" y="11785"/>
                  </a:lnTo>
                  <a:lnTo>
                    <a:pt x="109397" y="12839"/>
                  </a:lnTo>
                  <a:lnTo>
                    <a:pt x="112153" y="12839"/>
                  </a:lnTo>
                  <a:lnTo>
                    <a:pt x="113271" y="11785"/>
                  </a:lnTo>
                  <a:lnTo>
                    <a:pt x="113271" y="10477"/>
                  </a:lnTo>
                  <a:lnTo>
                    <a:pt x="113271" y="9169"/>
                  </a:lnTo>
                  <a:close/>
                </a:path>
                <a:path w="261620" h="22859">
                  <a:moveTo>
                    <a:pt x="118973" y="17297"/>
                  </a:moveTo>
                  <a:lnTo>
                    <a:pt x="117856" y="16243"/>
                  </a:lnTo>
                  <a:lnTo>
                    <a:pt x="116052" y="16243"/>
                  </a:lnTo>
                  <a:lnTo>
                    <a:pt x="115100" y="16243"/>
                  </a:lnTo>
                  <a:lnTo>
                    <a:pt x="113296" y="16243"/>
                  </a:lnTo>
                  <a:lnTo>
                    <a:pt x="112179" y="17297"/>
                  </a:lnTo>
                  <a:lnTo>
                    <a:pt x="112179" y="19913"/>
                  </a:lnTo>
                  <a:lnTo>
                    <a:pt x="113296" y="20967"/>
                  </a:lnTo>
                  <a:lnTo>
                    <a:pt x="115100" y="20967"/>
                  </a:lnTo>
                  <a:lnTo>
                    <a:pt x="116052" y="20967"/>
                  </a:lnTo>
                  <a:lnTo>
                    <a:pt x="117856" y="20967"/>
                  </a:lnTo>
                  <a:lnTo>
                    <a:pt x="118973" y="19913"/>
                  </a:lnTo>
                  <a:lnTo>
                    <a:pt x="118973" y="18605"/>
                  </a:lnTo>
                  <a:lnTo>
                    <a:pt x="118973" y="17297"/>
                  </a:lnTo>
                  <a:close/>
                </a:path>
                <a:path w="261620" h="22859">
                  <a:moveTo>
                    <a:pt x="118973" y="1054"/>
                  </a:moveTo>
                  <a:lnTo>
                    <a:pt x="117856" y="0"/>
                  </a:lnTo>
                  <a:lnTo>
                    <a:pt x="115100" y="0"/>
                  </a:lnTo>
                  <a:lnTo>
                    <a:pt x="113982" y="1054"/>
                  </a:lnTo>
                  <a:lnTo>
                    <a:pt x="113982" y="3670"/>
                  </a:lnTo>
                  <a:lnTo>
                    <a:pt x="115100" y="4724"/>
                  </a:lnTo>
                  <a:lnTo>
                    <a:pt x="117856" y="4724"/>
                  </a:lnTo>
                  <a:lnTo>
                    <a:pt x="118973" y="3670"/>
                  </a:lnTo>
                  <a:lnTo>
                    <a:pt x="118973" y="2362"/>
                  </a:lnTo>
                  <a:lnTo>
                    <a:pt x="118973" y="1054"/>
                  </a:lnTo>
                  <a:close/>
                </a:path>
                <a:path w="261620" h="22859">
                  <a:moveTo>
                    <a:pt x="128600" y="17297"/>
                  </a:moveTo>
                  <a:lnTo>
                    <a:pt x="127482" y="16243"/>
                  </a:lnTo>
                  <a:lnTo>
                    <a:pt x="124726" y="16243"/>
                  </a:lnTo>
                  <a:lnTo>
                    <a:pt x="123609" y="17297"/>
                  </a:lnTo>
                  <a:lnTo>
                    <a:pt x="123609" y="19913"/>
                  </a:lnTo>
                  <a:lnTo>
                    <a:pt x="124726" y="20967"/>
                  </a:lnTo>
                  <a:lnTo>
                    <a:pt x="127482" y="20967"/>
                  </a:lnTo>
                  <a:lnTo>
                    <a:pt x="128600" y="19913"/>
                  </a:lnTo>
                  <a:lnTo>
                    <a:pt x="128600" y="18605"/>
                  </a:lnTo>
                  <a:lnTo>
                    <a:pt x="128600" y="17297"/>
                  </a:lnTo>
                  <a:close/>
                </a:path>
                <a:path w="261620" h="22859">
                  <a:moveTo>
                    <a:pt x="232676" y="15494"/>
                  </a:moveTo>
                  <a:lnTo>
                    <a:pt x="231559" y="14439"/>
                  </a:lnTo>
                  <a:lnTo>
                    <a:pt x="228803" y="14439"/>
                  </a:lnTo>
                  <a:lnTo>
                    <a:pt x="227685" y="15494"/>
                  </a:lnTo>
                  <a:lnTo>
                    <a:pt x="227685" y="18110"/>
                  </a:lnTo>
                  <a:lnTo>
                    <a:pt x="228803" y="19164"/>
                  </a:lnTo>
                  <a:lnTo>
                    <a:pt x="231559" y="19164"/>
                  </a:lnTo>
                  <a:lnTo>
                    <a:pt x="232676" y="18110"/>
                  </a:lnTo>
                  <a:lnTo>
                    <a:pt x="232676" y="16802"/>
                  </a:lnTo>
                  <a:lnTo>
                    <a:pt x="232676" y="15494"/>
                  </a:lnTo>
                  <a:close/>
                </a:path>
                <a:path w="261620" h="22859">
                  <a:moveTo>
                    <a:pt x="244106" y="15494"/>
                  </a:moveTo>
                  <a:lnTo>
                    <a:pt x="242989" y="14439"/>
                  </a:lnTo>
                  <a:lnTo>
                    <a:pt x="241185" y="14439"/>
                  </a:lnTo>
                  <a:lnTo>
                    <a:pt x="240233" y="14439"/>
                  </a:lnTo>
                  <a:lnTo>
                    <a:pt x="238429" y="14439"/>
                  </a:lnTo>
                  <a:lnTo>
                    <a:pt x="237312" y="15494"/>
                  </a:lnTo>
                  <a:lnTo>
                    <a:pt x="237312" y="18110"/>
                  </a:lnTo>
                  <a:lnTo>
                    <a:pt x="238429" y="19164"/>
                  </a:lnTo>
                  <a:lnTo>
                    <a:pt x="240233" y="19164"/>
                  </a:lnTo>
                  <a:lnTo>
                    <a:pt x="241185" y="19164"/>
                  </a:lnTo>
                  <a:lnTo>
                    <a:pt x="242989" y="19164"/>
                  </a:lnTo>
                  <a:lnTo>
                    <a:pt x="244106" y="18110"/>
                  </a:lnTo>
                  <a:lnTo>
                    <a:pt x="244106" y="16802"/>
                  </a:lnTo>
                  <a:lnTo>
                    <a:pt x="244106" y="15494"/>
                  </a:lnTo>
                  <a:close/>
                </a:path>
                <a:path w="261620" h="22859">
                  <a:moveTo>
                    <a:pt x="247129" y="22771"/>
                  </a:moveTo>
                  <a:lnTo>
                    <a:pt x="246900" y="22555"/>
                  </a:lnTo>
                  <a:lnTo>
                    <a:pt x="244144" y="22555"/>
                  </a:lnTo>
                  <a:lnTo>
                    <a:pt x="243903" y="22771"/>
                  </a:lnTo>
                  <a:lnTo>
                    <a:pt x="247129" y="22771"/>
                  </a:lnTo>
                  <a:close/>
                </a:path>
                <a:path w="261620" h="22859">
                  <a:moveTo>
                    <a:pt x="253733" y="15494"/>
                  </a:moveTo>
                  <a:lnTo>
                    <a:pt x="252615" y="14439"/>
                  </a:lnTo>
                  <a:lnTo>
                    <a:pt x="250812" y="14439"/>
                  </a:lnTo>
                  <a:lnTo>
                    <a:pt x="249859" y="14439"/>
                  </a:lnTo>
                  <a:lnTo>
                    <a:pt x="248056" y="14439"/>
                  </a:lnTo>
                  <a:lnTo>
                    <a:pt x="246938" y="15494"/>
                  </a:lnTo>
                  <a:lnTo>
                    <a:pt x="246938" y="18110"/>
                  </a:lnTo>
                  <a:lnTo>
                    <a:pt x="248056" y="19164"/>
                  </a:lnTo>
                  <a:lnTo>
                    <a:pt x="249859" y="19164"/>
                  </a:lnTo>
                  <a:lnTo>
                    <a:pt x="250812" y="19164"/>
                  </a:lnTo>
                  <a:lnTo>
                    <a:pt x="252615" y="19164"/>
                  </a:lnTo>
                  <a:lnTo>
                    <a:pt x="253733" y="18110"/>
                  </a:lnTo>
                  <a:lnTo>
                    <a:pt x="253733" y="16802"/>
                  </a:lnTo>
                  <a:lnTo>
                    <a:pt x="253733" y="15494"/>
                  </a:lnTo>
                  <a:close/>
                </a:path>
                <a:path w="261620" h="22859">
                  <a:moveTo>
                    <a:pt x="256755" y="22771"/>
                  </a:moveTo>
                  <a:lnTo>
                    <a:pt x="256514" y="22555"/>
                  </a:lnTo>
                  <a:lnTo>
                    <a:pt x="253758" y="22555"/>
                  </a:lnTo>
                  <a:lnTo>
                    <a:pt x="253530" y="22771"/>
                  </a:lnTo>
                  <a:lnTo>
                    <a:pt x="256755" y="22771"/>
                  </a:lnTo>
                  <a:close/>
                </a:path>
                <a:path w="261620" h="22859">
                  <a:moveTo>
                    <a:pt x="261556" y="15494"/>
                  </a:moveTo>
                  <a:lnTo>
                    <a:pt x="260438" y="14439"/>
                  </a:lnTo>
                  <a:lnTo>
                    <a:pt x="257683" y="14439"/>
                  </a:lnTo>
                  <a:lnTo>
                    <a:pt x="256565" y="15494"/>
                  </a:lnTo>
                  <a:lnTo>
                    <a:pt x="256565" y="18110"/>
                  </a:lnTo>
                  <a:lnTo>
                    <a:pt x="257683" y="19164"/>
                  </a:lnTo>
                  <a:lnTo>
                    <a:pt x="259397" y="19164"/>
                  </a:lnTo>
                  <a:lnTo>
                    <a:pt x="260438" y="19164"/>
                  </a:lnTo>
                  <a:lnTo>
                    <a:pt x="261556" y="18110"/>
                  </a:lnTo>
                  <a:lnTo>
                    <a:pt x="261556" y="16802"/>
                  </a:lnTo>
                  <a:lnTo>
                    <a:pt x="261556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659980" y="7959470"/>
              <a:ext cx="147320" cy="21590"/>
            </a:xfrm>
            <a:custGeom>
              <a:avLst/>
              <a:gdLst/>
              <a:ahLst/>
              <a:cxnLst/>
              <a:rect l="l" t="t" r="r" b="b"/>
              <a:pathLst>
                <a:path w="147320" h="21590">
                  <a:moveTo>
                    <a:pt x="4991" y="17297"/>
                  </a:moveTo>
                  <a:lnTo>
                    <a:pt x="3873" y="16243"/>
                  </a:lnTo>
                  <a:lnTo>
                    <a:pt x="1117" y="16243"/>
                  </a:lnTo>
                  <a:lnTo>
                    <a:pt x="0" y="17297"/>
                  </a:lnTo>
                  <a:lnTo>
                    <a:pt x="0" y="19913"/>
                  </a:lnTo>
                  <a:lnTo>
                    <a:pt x="1117" y="20967"/>
                  </a:lnTo>
                  <a:lnTo>
                    <a:pt x="3873" y="20967"/>
                  </a:lnTo>
                  <a:lnTo>
                    <a:pt x="4991" y="19913"/>
                  </a:lnTo>
                  <a:lnTo>
                    <a:pt x="4991" y="18605"/>
                  </a:lnTo>
                  <a:lnTo>
                    <a:pt x="4991" y="17297"/>
                  </a:lnTo>
                  <a:close/>
                </a:path>
                <a:path w="147320" h="21590">
                  <a:moveTo>
                    <a:pt x="4991" y="1054"/>
                  </a:moveTo>
                  <a:lnTo>
                    <a:pt x="3873" y="0"/>
                  </a:lnTo>
                  <a:lnTo>
                    <a:pt x="1117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17" y="4724"/>
                  </a:lnTo>
                  <a:lnTo>
                    <a:pt x="3873" y="4724"/>
                  </a:lnTo>
                  <a:lnTo>
                    <a:pt x="4991" y="3670"/>
                  </a:lnTo>
                  <a:lnTo>
                    <a:pt x="4991" y="2362"/>
                  </a:lnTo>
                  <a:lnTo>
                    <a:pt x="4991" y="1054"/>
                  </a:lnTo>
                  <a:close/>
                </a:path>
                <a:path w="147320" h="21590">
                  <a:moveTo>
                    <a:pt x="10706" y="9169"/>
                  </a:moveTo>
                  <a:lnTo>
                    <a:pt x="9588" y="8115"/>
                  </a:lnTo>
                  <a:lnTo>
                    <a:pt x="6832" y="8115"/>
                  </a:lnTo>
                  <a:lnTo>
                    <a:pt x="5715" y="9169"/>
                  </a:lnTo>
                  <a:lnTo>
                    <a:pt x="5715" y="11785"/>
                  </a:lnTo>
                  <a:lnTo>
                    <a:pt x="6832" y="12839"/>
                  </a:lnTo>
                  <a:lnTo>
                    <a:pt x="9588" y="12839"/>
                  </a:lnTo>
                  <a:lnTo>
                    <a:pt x="10706" y="11785"/>
                  </a:lnTo>
                  <a:lnTo>
                    <a:pt x="10706" y="10477"/>
                  </a:lnTo>
                  <a:lnTo>
                    <a:pt x="10706" y="9169"/>
                  </a:lnTo>
                  <a:close/>
                </a:path>
                <a:path w="147320" h="21590">
                  <a:moveTo>
                    <a:pt x="14617" y="17297"/>
                  </a:moveTo>
                  <a:lnTo>
                    <a:pt x="13500" y="16243"/>
                  </a:lnTo>
                  <a:lnTo>
                    <a:pt x="10744" y="16243"/>
                  </a:lnTo>
                  <a:lnTo>
                    <a:pt x="9626" y="17297"/>
                  </a:lnTo>
                  <a:lnTo>
                    <a:pt x="9626" y="19913"/>
                  </a:lnTo>
                  <a:lnTo>
                    <a:pt x="10744" y="20967"/>
                  </a:lnTo>
                  <a:lnTo>
                    <a:pt x="13500" y="20967"/>
                  </a:lnTo>
                  <a:lnTo>
                    <a:pt x="14617" y="19913"/>
                  </a:lnTo>
                  <a:lnTo>
                    <a:pt x="14617" y="18605"/>
                  </a:lnTo>
                  <a:lnTo>
                    <a:pt x="14617" y="17297"/>
                  </a:lnTo>
                  <a:close/>
                </a:path>
                <a:path w="147320" h="21590">
                  <a:moveTo>
                    <a:pt x="16421" y="1054"/>
                  </a:moveTo>
                  <a:lnTo>
                    <a:pt x="15303" y="0"/>
                  </a:lnTo>
                  <a:lnTo>
                    <a:pt x="13500" y="0"/>
                  </a:lnTo>
                  <a:lnTo>
                    <a:pt x="12547" y="0"/>
                  </a:lnTo>
                  <a:lnTo>
                    <a:pt x="10744" y="0"/>
                  </a:lnTo>
                  <a:lnTo>
                    <a:pt x="9626" y="1054"/>
                  </a:lnTo>
                  <a:lnTo>
                    <a:pt x="9626" y="3670"/>
                  </a:lnTo>
                  <a:lnTo>
                    <a:pt x="10744" y="4724"/>
                  </a:lnTo>
                  <a:lnTo>
                    <a:pt x="12547" y="4724"/>
                  </a:lnTo>
                  <a:lnTo>
                    <a:pt x="13500" y="4724"/>
                  </a:lnTo>
                  <a:lnTo>
                    <a:pt x="15303" y="4724"/>
                  </a:lnTo>
                  <a:lnTo>
                    <a:pt x="16421" y="3670"/>
                  </a:lnTo>
                  <a:lnTo>
                    <a:pt x="16421" y="2362"/>
                  </a:lnTo>
                  <a:lnTo>
                    <a:pt x="16421" y="1054"/>
                  </a:lnTo>
                  <a:close/>
                </a:path>
                <a:path w="147320" h="21590">
                  <a:moveTo>
                    <a:pt x="20332" y="9169"/>
                  </a:moveTo>
                  <a:lnTo>
                    <a:pt x="19215" y="8115"/>
                  </a:lnTo>
                  <a:lnTo>
                    <a:pt x="16459" y="8115"/>
                  </a:lnTo>
                  <a:lnTo>
                    <a:pt x="15341" y="9169"/>
                  </a:lnTo>
                  <a:lnTo>
                    <a:pt x="15341" y="11785"/>
                  </a:lnTo>
                  <a:lnTo>
                    <a:pt x="16459" y="12839"/>
                  </a:lnTo>
                  <a:lnTo>
                    <a:pt x="19215" y="12839"/>
                  </a:lnTo>
                  <a:lnTo>
                    <a:pt x="20332" y="11785"/>
                  </a:lnTo>
                  <a:lnTo>
                    <a:pt x="20332" y="10477"/>
                  </a:lnTo>
                  <a:lnTo>
                    <a:pt x="20332" y="9169"/>
                  </a:lnTo>
                  <a:close/>
                </a:path>
                <a:path w="147320" h="21590">
                  <a:moveTo>
                    <a:pt x="26047" y="17297"/>
                  </a:moveTo>
                  <a:lnTo>
                    <a:pt x="24930" y="16243"/>
                  </a:lnTo>
                  <a:lnTo>
                    <a:pt x="23126" y="16243"/>
                  </a:lnTo>
                  <a:lnTo>
                    <a:pt x="22174" y="16243"/>
                  </a:lnTo>
                  <a:lnTo>
                    <a:pt x="20370" y="16243"/>
                  </a:lnTo>
                  <a:lnTo>
                    <a:pt x="19253" y="17297"/>
                  </a:lnTo>
                  <a:lnTo>
                    <a:pt x="19253" y="19913"/>
                  </a:lnTo>
                  <a:lnTo>
                    <a:pt x="20370" y="20967"/>
                  </a:lnTo>
                  <a:lnTo>
                    <a:pt x="22174" y="20967"/>
                  </a:lnTo>
                  <a:lnTo>
                    <a:pt x="23126" y="20967"/>
                  </a:lnTo>
                  <a:lnTo>
                    <a:pt x="24930" y="20967"/>
                  </a:lnTo>
                  <a:lnTo>
                    <a:pt x="26047" y="19913"/>
                  </a:lnTo>
                  <a:lnTo>
                    <a:pt x="26047" y="18605"/>
                  </a:lnTo>
                  <a:lnTo>
                    <a:pt x="26047" y="17297"/>
                  </a:lnTo>
                  <a:close/>
                </a:path>
                <a:path w="147320" h="21590">
                  <a:moveTo>
                    <a:pt x="26047" y="1054"/>
                  </a:moveTo>
                  <a:lnTo>
                    <a:pt x="24930" y="0"/>
                  </a:lnTo>
                  <a:lnTo>
                    <a:pt x="23126" y="0"/>
                  </a:lnTo>
                  <a:lnTo>
                    <a:pt x="22174" y="0"/>
                  </a:lnTo>
                  <a:lnTo>
                    <a:pt x="20370" y="0"/>
                  </a:lnTo>
                  <a:lnTo>
                    <a:pt x="19253" y="1054"/>
                  </a:lnTo>
                  <a:lnTo>
                    <a:pt x="19253" y="3670"/>
                  </a:lnTo>
                  <a:lnTo>
                    <a:pt x="20370" y="4724"/>
                  </a:lnTo>
                  <a:lnTo>
                    <a:pt x="22174" y="4724"/>
                  </a:lnTo>
                  <a:lnTo>
                    <a:pt x="23126" y="4724"/>
                  </a:lnTo>
                  <a:lnTo>
                    <a:pt x="24930" y="4724"/>
                  </a:lnTo>
                  <a:lnTo>
                    <a:pt x="26047" y="3670"/>
                  </a:lnTo>
                  <a:lnTo>
                    <a:pt x="26047" y="2362"/>
                  </a:lnTo>
                  <a:lnTo>
                    <a:pt x="26047" y="1054"/>
                  </a:lnTo>
                  <a:close/>
                </a:path>
                <a:path w="147320" h="21590">
                  <a:moveTo>
                    <a:pt x="29959" y="9169"/>
                  </a:moveTo>
                  <a:lnTo>
                    <a:pt x="28841" y="8115"/>
                  </a:lnTo>
                  <a:lnTo>
                    <a:pt x="26085" y="8115"/>
                  </a:lnTo>
                  <a:lnTo>
                    <a:pt x="24968" y="9169"/>
                  </a:lnTo>
                  <a:lnTo>
                    <a:pt x="24968" y="11785"/>
                  </a:lnTo>
                  <a:lnTo>
                    <a:pt x="26085" y="12839"/>
                  </a:lnTo>
                  <a:lnTo>
                    <a:pt x="28841" y="12839"/>
                  </a:lnTo>
                  <a:lnTo>
                    <a:pt x="29959" y="11785"/>
                  </a:lnTo>
                  <a:lnTo>
                    <a:pt x="29959" y="10477"/>
                  </a:lnTo>
                  <a:lnTo>
                    <a:pt x="29959" y="9169"/>
                  </a:lnTo>
                  <a:close/>
                </a:path>
                <a:path w="147320" h="21590">
                  <a:moveTo>
                    <a:pt x="35674" y="17297"/>
                  </a:moveTo>
                  <a:lnTo>
                    <a:pt x="34556" y="16243"/>
                  </a:lnTo>
                  <a:lnTo>
                    <a:pt x="32753" y="16243"/>
                  </a:lnTo>
                  <a:lnTo>
                    <a:pt x="31800" y="16243"/>
                  </a:lnTo>
                  <a:lnTo>
                    <a:pt x="29997" y="16243"/>
                  </a:lnTo>
                  <a:lnTo>
                    <a:pt x="28879" y="17297"/>
                  </a:lnTo>
                  <a:lnTo>
                    <a:pt x="28879" y="19913"/>
                  </a:lnTo>
                  <a:lnTo>
                    <a:pt x="29997" y="20967"/>
                  </a:lnTo>
                  <a:lnTo>
                    <a:pt x="31800" y="20967"/>
                  </a:lnTo>
                  <a:lnTo>
                    <a:pt x="32753" y="20967"/>
                  </a:lnTo>
                  <a:lnTo>
                    <a:pt x="34556" y="20967"/>
                  </a:lnTo>
                  <a:lnTo>
                    <a:pt x="35674" y="19913"/>
                  </a:lnTo>
                  <a:lnTo>
                    <a:pt x="35674" y="18605"/>
                  </a:lnTo>
                  <a:lnTo>
                    <a:pt x="35674" y="17297"/>
                  </a:lnTo>
                  <a:close/>
                </a:path>
                <a:path w="147320" h="21590">
                  <a:moveTo>
                    <a:pt x="35674" y="1054"/>
                  </a:moveTo>
                  <a:lnTo>
                    <a:pt x="34556" y="0"/>
                  </a:lnTo>
                  <a:lnTo>
                    <a:pt x="32753" y="0"/>
                  </a:lnTo>
                  <a:lnTo>
                    <a:pt x="31800" y="0"/>
                  </a:lnTo>
                  <a:lnTo>
                    <a:pt x="29997" y="0"/>
                  </a:lnTo>
                  <a:lnTo>
                    <a:pt x="28879" y="1054"/>
                  </a:lnTo>
                  <a:lnTo>
                    <a:pt x="28879" y="3670"/>
                  </a:lnTo>
                  <a:lnTo>
                    <a:pt x="29997" y="4724"/>
                  </a:lnTo>
                  <a:lnTo>
                    <a:pt x="31800" y="4724"/>
                  </a:lnTo>
                  <a:lnTo>
                    <a:pt x="32753" y="4724"/>
                  </a:lnTo>
                  <a:lnTo>
                    <a:pt x="34556" y="4724"/>
                  </a:lnTo>
                  <a:lnTo>
                    <a:pt x="35674" y="3670"/>
                  </a:lnTo>
                  <a:lnTo>
                    <a:pt x="35674" y="2362"/>
                  </a:lnTo>
                  <a:lnTo>
                    <a:pt x="35674" y="1054"/>
                  </a:lnTo>
                  <a:close/>
                </a:path>
                <a:path w="147320" h="21590">
                  <a:moveTo>
                    <a:pt x="39585" y="9169"/>
                  </a:moveTo>
                  <a:lnTo>
                    <a:pt x="38468" y="8115"/>
                  </a:lnTo>
                  <a:lnTo>
                    <a:pt x="35712" y="8115"/>
                  </a:lnTo>
                  <a:lnTo>
                    <a:pt x="34594" y="9169"/>
                  </a:lnTo>
                  <a:lnTo>
                    <a:pt x="34594" y="11785"/>
                  </a:lnTo>
                  <a:lnTo>
                    <a:pt x="35712" y="12839"/>
                  </a:lnTo>
                  <a:lnTo>
                    <a:pt x="38468" y="12839"/>
                  </a:lnTo>
                  <a:lnTo>
                    <a:pt x="39585" y="11785"/>
                  </a:lnTo>
                  <a:lnTo>
                    <a:pt x="39585" y="10477"/>
                  </a:lnTo>
                  <a:lnTo>
                    <a:pt x="39585" y="9169"/>
                  </a:lnTo>
                  <a:close/>
                </a:path>
                <a:path w="147320" h="21590">
                  <a:moveTo>
                    <a:pt x="45300" y="17297"/>
                  </a:moveTo>
                  <a:lnTo>
                    <a:pt x="44183" y="16243"/>
                  </a:lnTo>
                  <a:lnTo>
                    <a:pt x="42379" y="16243"/>
                  </a:lnTo>
                  <a:lnTo>
                    <a:pt x="41427" y="16243"/>
                  </a:lnTo>
                  <a:lnTo>
                    <a:pt x="39624" y="16243"/>
                  </a:lnTo>
                  <a:lnTo>
                    <a:pt x="38506" y="17297"/>
                  </a:lnTo>
                  <a:lnTo>
                    <a:pt x="38506" y="19913"/>
                  </a:lnTo>
                  <a:lnTo>
                    <a:pt x="39624" y="20967"/>
                  </a:lnTo>
                  <a:lnTo>
                    <a:pt x="41427" y="20967"/>
                  </a:lnTo>
                  <a:lnTo>
                    <a:pt x="42379" y="20967"/>
                  </a:lnTo>
                  <a:lnTo>
                    <a:pt x="44183" y="20967"/>
                  </a:lnTo>
                  <a:lnTo>
                    <a:pt x="45300" y="19913"/>
                  </a:lnTo>
                  <a:lnTo>
                    <a:pt x="45300" y="18605"/>
                  </a:lnTo>
                  <a:lnTo>
                    <a:pt x="45300" y="17297"/>
                  </a:lnTo>
                  <a:close/>
                </a:path>
                <a:path w="147320" h="21590">
                  <a:moveTo>
                    <a:pt x="45300" y="1054"/>
                  </a:moveTo>
                  <a:lnTo>
                    <a:pt x="44183" y="0"/>
                  </a:lnTo>
                  <a:lnTo>
                    <a:pt x="42379" y="0"/>
                  </a:lnTo>
                  <a:lnTo>
                    <a:pt x="41427" y="0"/>
                  </a:lnTo>
                  <a:lnTo>
                    <a:pt x="39624" y="0"/>
                  </a:lnTo>
                  <a:lnTo>
                    <a:pt x="38506" y="1054"/>
                  </a:lnTo>
                  <a:lnTo>
                    <a:pt x="38506" y="3670"/>
                  </a:lnTo>
                  <a:lnTo>
                    <a:pt x="39624" y="4724"/>
                  </a:lnTo>
                  <a:lnTo>
                    <a:pt x="41427" y="4724"/>
                  </a:lnTo>
                  <a:lnTo>
                    <a:pt x="42379" y="4724"/>
                  </a:lnTo>
                  <a:lnTo>
                    <a:pt x="44183" y="4724"/>
                  </a:lnTo>
                  <a:lnTo>
                    <a:pt x="45300" y="3670"/>
                  </a:lnTo>
                  <a:lnTo>
                    <a:pt x="45300" y="2362"/>
                  </a:lnTo>
                  <a:lnTo>
                    <a:pt x="45300" y="1054"/>
                  </a:lnTo>
                  <a:close/>
                </a:path>
                <a:path w="147320" h="21590">
                  <a:moveTo>
                    <a:pt x="49212" y="9169"/>
                  </a:moveTo>
                  <a:lnTo>
                    <a:pt x="48094" y="8115"/>
                  </a:lnTo>
                  <a:lnTo>
                    <a:pt x="45339" y="8115"/>
                  </a:lnTo>
                  <a:lnTo>
                    <a:pt x="44221" y="9169"/>
                  </a:lnTo>
                  <a:lnTo>
                    <a:pt x="44221" y="11785"/>
                  </a:lnTo>
                  <a:lnTo>
                    <a:pt x="45339" y="12839"/>
                  </a:lnTo>
                  <a:lnTo>
                    <a:pt x="48094" y="12839"/>
                  </a:lnTo>
                  <a:lnTo>
                    <a:pt x="49212" y="11785"/>
                  </a:lnTo>
                  <a:lnTo>
                    <a:pt x="49212" y="10477"/>
                  </a:lnTo>
                  <a:lnTo>
                    <a:pt x="49212" y="9169"/>
                  </a:lnTo>
                  <a:close/>
                </a:path>
                <a:path w="147320" h="21590">
                  <a:moveTo>
                    <a:pt x="54927" y="17297"/>
                  </a:moveTo>
                  <a:lnTo>
                    <a:pt x="53809" y="16243"/>
                  </a:lnTo>
                  <a:lnTo>
                    <a:pt x="52006" y="16243"/>
                  </a:lnTo>
                  <a:lnTo>
                    <a:pt x="51054" y="16243"/>
                  </a:lnTo>
                  <a:lnTo>
                    <a:pt x="49250" y="16243"/>
                  </a:lnTo>
                  <a:lnTo>
                    <a:pt x="48133" y="17297"/>
                  </a:lnTo>
                  <a:lnTo>
                    <a:pt x="48133" y="19913"/>
                  </a:lnTo>
                  <a:lnTo>
                    <a:pt x="49250" y="20967"/>
                  </a:lnTo>
                  <a:lnTo>
                    <a:pt x="51054" y="20967"/>
                  </a:lnTo>
                  <a:lnTo>
                    <a:pt x="52006" y="20967"/>
                  </a:lnTo>
                  <a:lnTo>
                    <a:pt x="53809" y="20967"/>
                  </a:lnTo>
                  <a:lnTo>
                    <a:pt x="54927" y="19913"/>
                  </a:lnTo>
                  <a:lnTo>
                    <a:pt x="54927" y="18605"/>
                  </a:lnTo>
                  <a:lnTo>
                    <a:pt x="54927" y="17297"/>
                  </a:lnTo>
                  <a:close/>
                </a:path>
                <a:path w="147320" h="21590">
                  <a:moveTo>
                    <a:pt x="54927" y="1054"/>
                  </a:moveTo>
                  <a:lnTo>
                    <a:pt x="53809" y="0"/>
                  </a:lnTo>
                  <a:lnTo>
                    <a:pt x="52006" y="0"/>
                  </a:lnTo>
                  <a:lnTo>
                    <a:pt x="51054" y="0"/>
                  </a:lnTo>
                  <a:lnTo>
                    <a:pt x="49250" y="0"/>
                  </a:lnTo>
                  <a:lnTo>
                    <a:pt x="48133" y="1054"/>
                  </a:lnTo>
                  <a:lnTo>
                    <a:pt x="48133" y="3670"/>
                  </a:lnTo>
                  <a:lnTo>
                    <a:pt x="49250" y="4724"/>
                  </a:lnTo>
                  <a:lnTo>
                    <a:pt x="51054" y="4724"/>
                  </a:lnTo>
                  <a:lnTo>
                    <a:pt x="52006" y="4724"/>
                  </a:lnTo>
                  <a:lnTo>
                    <a:pt x="53809" y="4724"/>
                  </a:lnTo>
                  <a:lnTo>
                    <a:pt x="54927" y="3670"/>
                  </a:lnTo>
                  <a:lnTo>
                    <a:pt x="54927" y="2362"/>
                  </a:lnTo>
                  <a:lnTo>
                    <a:pt x="54927" y="1054"/>
                  </a:lnTo>
                  <a:close/>
                </a:path>
                <a:path w="147320" h="21590">
                  <a:moveTo>
                    <a:pt x="58839" y="9169"/>
                  </a:moveTo>
                  <a:lnTo>
                    <a:pt x="57721" y="8115"/>
                  </a:lnTo>
                  <a:lnTo>
                    <a:pt x="54965" y="8115"/>
                  </a:lnTo>
                  <a:lnTo>
                    <a:pt x="53848" y="9169"/>
                  </a:lnTo>
                  <a:lnTo>
                    <a:pt x="53848" y="11785"/>
                  </a:lnTo>
                  <a:lnTo>
                    <a:pt x="54965" y="12839"/>
                  </a:lnTo>
                  <a:lnTo>
                    <a:pt x="57721" y="12839"/>
                  </a:lnTo>
                  <a:lnTo>
                    <a:pt x="58839" y="11785"/>
                  </a:lnTo>
                  <a:lnTo>
                    <a:pt x="58839" y="10477"/>
                  </a:lnTo>
                  <a:lnTo>
                    <a:pt x="58839" y="9169"/>
                  </a:lnTo>
                  <a:close/>
                </a:path>
                <a:path w="147320" h="21590">
                  <a:moveTo>
                    <a:pt x="64554" y="17297"/>
                  </a:moveTo>
                  <a:lnTo>
                    <a:pt x="63436" y="16243"/>
                  </a:lnTo>
                  <a:lnTo>
                    <a:pt x="61633" y="16243"/>
                  </a:lnTo>
                  <a:lnTo>
                    <a:pt x="60680" y="16243"/>
                  </a:lnTo>
                  <a:lnTo>
                    <a:pt x="58877" y="16243"/>
                  </a:lnTo>
                  <a:lnTo>
                    <a:pt x="57759" y="17297"/>
                  </a:lnTo>
                  <a:lnTo>
                    <a:pt x="57759" y="19913"/>
                  </a:lnTo>
                  <a:lnTo>
                    <a:pt x="58877" y="20967"/>
                  </a:lnTo>
                  <a:lnTo>
                    <a:pt x="60680" y="20967"/>
                  </a:lnTo>
                  <a:lnTo>
                    <a:pt x="61633" y="20967"/>
                  </a:lnTo>
                  <a:lnTo>
                    <a:pt x="63436" y="20967"/>
                  </a:lnTo>
                  <a:lnTo>
                    <a:pt x="64554" y="19913"/>
                  </a:lnTo>
                  <a:lnTo>
                    <a:pt x="64554" y="18605"/>
                  </a:lnTo>
                  <a:lnTo>
                    <a:pt x="64554" y="17297"/>
                  </a:lnTo>
                  <a:close/>
                </a:path>
                <a:path w="147320" h="21590">
                  <a:moveTo>
                    <a:pt x="64554" y="1054"/>
                  </a:moveTo>
                  <a:lnTo>
                    <a:pt x="63436" y="0"/>
                  </a:lnTo>
                  <a:lnTo>
                    <a:pt x="61633" y="0"/>
                  </a:lnTo>
                  <a:lnTo>
                    <a:pt x="60680" y="0"/>
                  </a:lnTo>
                  <a:lnTo>
                    <a:pt x="58877" y="0"/>
                  </a:lnTo>
                  <a:lnTo>
                    <a:pt x="57759" y="1054"/>
                  </a:lnTo>
                  <a:lnTo>
                    <a:pt x="57759" y="3670"/>
                  </a:lnTo>
                  <a:lnTo>
                    <a:pt x="58877" y="4724"/>
                  </a:lnTo>
                  <a:lnTo>
                    <a:pt x="60680" y="4724"/>
                  </a:lnTo>
                  <a:lnTo>
                    <a:pt x="61633" y="4724"/>
                  </a:lnTo>
                  <a:lnTo>
                    <a:pt x="63436" y="4724"/>
                  </a:lnTo>
                  <a:lnTo>
                    <a:pt x="64554" y="3670"/>
                  </a:lnTo>
                  <a:lnTo>
                    <a:pt x="64554" y="2362"/>
                  </a:lnTo>
                  <a:lnTo>
                    <a:pt x="64554" y="1054"/>
                  </a:lnTo>
                  <a:close/>
                </a:path>
                <a:path w="147320" h="21590">
                  <a:moveTo>
                    <a:pt x="68465" y="9169"/>
                  </a:moveTo>
                  <a:lnTo>
                    <a:pt x="67348" y="8115"/>
                  </a:lnTo>
                  <a:lnTo>
                    <a:pt x="64592" y="8115"/>
                  </a:lnTo>
                  <a:lnTo>
                    <a:pt x="63474" y="9169"/>
                  </a:lnTo>
                  <a:lnTo>
                    <a:pt x="63474" y="11785"/>
                  </a:lnTo>
                  <a:lnTo>
                    <a:pt x="64592" y="12839"/>
                  </a:lnTo>
                  <a:lnTo>
                    <a:pt x="67348" y="12839"/>
                  </a:lnTo>
                  <a:lnTo>
                    <a:pt x="68465" y="11785"/>
                  </a:lnTo>
                  <a:lnTo>
                    <a:pt x="68465" y="10477"/>
                  </a:lnTo>
                  <a:lnTo>
                    <a:pt x="68465" y="9169"/>
                  </a:lnTo>
                  <a:close/>
                </a:path>
                <a:path w="147320" h="21590">
                  <a:moveTo>
                    <a:pt x="74180" y="17297"/>
                  </a:moveTo>
                  <a:lnTo>
                    <a:pt x="73063" y="16243"/>
                  </a:lnTo>
                  <a:lnTo>
                    <a:pt x="71259" y="16243"/>
                  </a:lnTo>
                  <a:lnTo>
                    <a:pt x="70307" y="16243"/>
                  </a:lnTo>
                  <a:lnTo>
                    <a:pt x="68503" y="16243"/>
                  </a:lnTo>
                  <a:lnTo>
                    <a:pt x="67386" y="17297"/>
                  </a:lnTo>
                  <a:lnTo>
                    <a:pt x="67386" y="19913"/>
                  </a:lnTo>
                  <a:lnTo>
                    <a:pt x="68503" y="20967"/>
                  </a:lnTo>
                  <a:lnTo>
                    <a:pt x="70307" y="20967"/>
                  </a:lnTo>
                  <a:lnTo>
                    <a:pt x="71259" y="20967"/>
                  </a:lnTo>
                  <a:lnTo>
                    <a:pt x="73063" y="20967"/>
                  </a:lnTo>
                  <a:lnTo>
                    <a:pt x="74180" y="19913"/>
                  </a:lnTo>
                  <a:lnTo>
                    <a:pt x="74180" y="18605"/>
                  </a:lnTo>
                  <a:lnTo>
                    <a:pt x="74180" y="17297"/>
                  </a:lnTo>
                  <a:close/>
                </a:path>
                <a:path w="147320" h="21590">
                  <a:moveTo>
                    <a:pt x="74180" y="1054"/>
                  </a:moveTo>
                  <a:lnTo>
                    <a:pt x="73063" y="0"/>
                  </a:lnTo>
                  <a:lnTo>
                    <a:pt x="71259" y="0"/>
                  </a:lnTo>
                  <a:lnTo>
                    <a:pt x="70307" y="0"/>
                  </a:lnTo>
                  <a:lnTo>
                    <a:pt x="68503" y="0"/>
                  </a:lnTo>
                  <a:lnTo>
                    <a:pt x="67386" y="1054"/>
                  </a:lnTo>
                  <a:lnTo>
                    <a:pt x="67386" y="3670"/>
                  </a:lnTo>
                  <a:lnTo>
                    <a:pt x="68503" y="4724"/>
                  </a:lnTo>
                  <a:lnTo>
                    <a:pt x="70307" y="4724"/>
                  </a:lnTo>
                  <a:lnTo>
                    <a:pt x="71259" y="4724"/>
                  </a:lnTo>
                  <a:lnTo>
                    <a:pt x="73063" y="4724"/>
                  </a:lnTo>
                  <a:lnTo>
                    <a:pt x="74180" y="3670"/>
                  </a:lnTo>
                  <a:lnTo>
                    <a:pt x="74180" y="2362"/>
                  </a:lnTo>
                  <a:lnTo>
                    <a:pt x="74180" y="1054"/>
                  </a:lnTo>
                  <a:close/>
                </a:path>
                <a:path w="147320" h="21590">
                  <a:moveTo>
                    <a:pt x="78079" y="9169"/>
                  </a:moveTo>
                  <a:lnTo>
                    <a:pt x="76962" y="8115"/>
                  </a:lnTo>
                  <a:lnTo>
                    <a:pt x="74206" y="8115"/>
                  </a:lnTo>
                  <a:lnTo>
                    <a:pt x="73088" y="9169"/>
                  </a:lnTo>
                  <a:lnTo>
                    <a:pt x="73088" y="11785"/>
                  </a:lnTo>
                  <a:lnTo>
                    <a:pt x="74206" y="12839"/>
                  </a:lnTo>
                  <a:lnTo>
                    <a:pt x="76962" y="12839"/>
                  </a:lnTo>
                  <a:lnTo>
                    <a:pt x="78079" y="11785"/>
                  </a:lnTo>
                  <a:lnTo>
                    <a:pt x="78079" y="10477"/>
                  </a:lnTo>
                  <a:lnTo>
                    <a:pt x="78079" y="9169"/>
                  </a:lnTo>
                  <a:close/>
                </a:path>
                <a:path w="147320" h="21590">
                  <a:moveTo>
                    <a:pt x="83794" y="17297"/>
                  </a:moveTo>
                  <a:lnTo>
                    <a:pt x="82677" y="16243"/>
                  </a:lnTo>
                  <a:lnTo>
                    <a:pt x="80873" y="16243"/>
                  </a:lnTo>
                  <a:lnTo>
                    <a:pt x="79921" y="16243"/>
                  </a:lnTo>
                  <a:lnTo>
                    <a:pt x="78117" y="16243"/>
                  </a:lnTo>
                  <a:lnTo>
                    <a:pt x="77000" y="17297"/>
                  </a:lnTo>
                  <a:lnTo>
                    <a:pt x="77000" y="19913"/>
                  </a:lnTo>
                  <a:lnTo>
                    <a:pt x="78117" y="20967"/>
                  </a:lnTo>
                  <a:lnTo>
                    <a:pt x="79921" y="20967"/>
                  </a:lnTo>
                  <a:lnTo>
                    <a:pt x="80873" y="20967"/>
                  </a:lnTo>
                  <a:lnTo>
                    <a:pt x="82677" y="20967"/>
                  </a:lnTo>
                  <a:lnTo>
                    <a:pt x="83794" y="19913"/>
                  </a:lnTo>
                  <a:lnTo>
                    <a:pt x="83794" y="18605"/>
                  </a:lnTo>
                  <a:lnTo>
                    <a:pt x="83794" y="17297"/>
                  </a:lnTo>
                  <a:close/>
                </a:path>
                <a:path w="147320" h="21590">
                  <a:moveTo>
                    <a:pt x="83794" y="1054"/>
                  </a:moveTo>
                  <a:lnTo>
                    <a:pt x="82677" y="0"/>
                  </a:lnTo>
                  <a:lnTo>
                    <a:pt x="80873" y="0"/>
                  </a:lnTo>
                  <a:lnTo>
                    <a:pt x="79921" y="0"/>
                  </a:lnTo>
                  <a:lnTo>
                    <a:pt x="78117" y="0"/>
                  </a:lnTo>
                  <a:lnTo>
                    <a:pt x="77000" y="1054"/>
                  </a:lnTo>
                  <a:lnTo>
                    <a:pt x="77000" y="3670"/>
                  </a:lnTo>
                  <a:lnTo>
                    <a:pt x="78117" y="4724"/>
                  </a:lnTo>
                  <a:lnTo>
                    <a:pt x="79921" y="4724"/>
                  </a:lnTo>
                  <a:lnTo>
                    <a:pt x="80873" y="4724"/>
                  </a:lnTo>
                  <a:lnTo>
                    <a:pt x="82677" y="4724"/>
                  </a:lnTo>
                  <a:lnTo>
                    <a:pt x="83794" y="3670"/>
                  </a:lnTo>
                  <a:lnTo>
                    <a:pt x="83794" y="2362"/>
                  </a:lnTo>
                  <a:lnTo>
                    <a:pt x="83794" y="1054"/>
                  </a:lnTo>
                  <a:close/>
                </a:path>
                <a:path w="147320" h="21590">
                  <a:moveTo>
                    <a:pt x="87706" y="9169"/>
                  </a:moveTo>
                  <a:lnTo>
                    <a:pt x="86588" y="8115"/>
                  </a:lnTo>
                  <a:lnTo>
                    <a:pt x="83832" y="8115"/>
                  </a:lnTo>
                  <a:lnTo>
                    <a:pt x="82715" y="9169"/>
                  </a:lnTo>
                  <a:lnTo>
                    <a:pt x="82715" y="11785"/>
                  </a:lnTo>
                  <a:lnTo>
                    <a:pt x="83832" y="12839"/>
                  </a:lnTo>
                  <a:lnTo>
                    <a:pt x="86588" y="12839"/>
                  </a:lnTo>
                  <a:lnTo>
                    <a:pt x="87706" y="11785"/>
                  </a:lnTo>
                  <a:lnTo>
                    <a:pt x="87706" y="10477"/>
                  </a:lnTo>
                  <a:lnTo>
                    <a:pt x="87706" y="9169"/>
                  </a:lnTo>
                  <a:close/>
                </a:path>
                <a:path w="147320" h="21590">
                  <a:moveTo>
                    <a:pt x="93421" y="17297"/>
                  </a:moveTo>
                  <a:lnTo>
                    <a:pt x="92303" y="16243"/>
                  </a:lnTo>
                  <a:lnTo>
                    <a:pt x="90500" y="16243"/>
                  </a:lnTo>
                  <a:lnTo>
                    <a:pt x="89547" y="16243"/>
                  </a:lnTo>
                  <a:lnTo>
                    <a:pt x="87744" y="16243"/>
                  </a:lnTo>
                  <a:lnTo>
                    <a:pt x="86626" y="17297"/>
                  </a:lnTo>
                  <a:lnTo>
                    <a:pt x="86626" y="19913"/>
                  </a:lnTo>
                  <a:lnTo>
                    <a:pt x="87744" y="20967"/>
                  </a:lnTo>
                  <a:lnTo>
                    <a:pt x="89547" y="20967"/>
                  </a:lnTo>
                  <a:lnTo>
                    <a:pt x="90500" y="20967"/>
                  </a:lnTo>
                  <a:lnTo>
                    <a:pt x="92303" y="20967"/>
                  </a:lnTo>
                  <a:lnTo>
                    <a:pt x="93421" y="19913"/>
                  </a:lnTo>
                  <a:lnTo>
                    <a:pt x="93421" y="18605"/>
                  </a:lnTo>
                  <a:lnTo>
                    <a:pt x="93421" y="17297"/>
                  </a:lnTo>
                  <a:close/>
                </a:path>
                <a:path w="147320" h="21590">
                  <a:moveTo>
                    <a:pt x="93421" y="1054"/>
                  </a:moveTo>
                  <a:lnTo>
                    <a:pt x="92303" y="0"/>
                  </a:lnTo>
                  <a:lnTo>
                    <a:pt x="90500" y="0"/>
                  </a:lnTo>
                  <a:lnTo>
                    <a:pt x="89547" y="0"/>
                  </a:lnTo>
                  <a:lnTo>
                    <a:pt x="87744" y="0"/>
                  </a:lnTo>
                  <a:lnTo>
                    <a:pt x="86626" y="1054"/>
                  </a:lnTo>
                  <a:lnTo>
                    <a:pt x="86626" y="3670"/>
                  </a:lnTo>
                  <a:lnTo>
                    <a:pt x="87744" y="4724"/>
                  </a:lnTo>
                  <a:lnTo>
                    <a:pt x="89547" y="4724"/>
                  </a:lnTo>
                  <a:lnTo>
                    <a:pt x="90500" y="4724"/>
                  </a:lnTo>
                  <a:lnTo>
                    <a:pt x="92303" y="4724"/>
                  </a:lnTo>
                  <a:lnTo>
                    <a:pt x="93421" y="3670"/>
                  </a:lnTo>
                  <a:lnTo>
                    <a:pt x="93421" y="2362"/>
                  </a:lnTo>
                  <a:lnTo>
                    <a:pt x="93421" y="1054"/>
                  </a:lnTo>
                  <a:close/>
                </a:path>
                <a:path w="147320" h="21590">
                  <a:moveTo>
                    <a:pt x="97332" y="9169"/>
                  </a:moveTo>
                  <a:lnTo>
                    <a:pt x="96215" y="8115"/>
                  </a:lnTo>
                  <a:lnTo>
                    <a:pt x="93459" y="8115"/>
                  </a:lnTo>
                  <a:lnTo>
                    <a:pt x="92341" y="9169"/>
                  </a:lnTo>
                  <a:lnTo>
                    <a:pt x="92341" y="11785"/>
                  </a:lnTo>
                  <a:lnTo>
                    <a:pt x="93459" y="12839"/>
                  </a:lnTo>
                  <a:lnTo>
                    <a:pt x="96215" y="12839"/>
                  </a:lnTo>
                  <a:lnTo>
                    <a:pt x="97332" y="11785"/>
                  </a:lnTo>
                  <a:lnTo>
                    <a:pt x="97332" y="10477"/>
                  </a:lnTo>
                  <a:lnTo>
                    <a:pt x="97332" y="9169"/>
                  </a:lnTo>
                  <a:close/>
                </a:path>
                <a:path w="147320" h="21590">
                  <a:moveTo>
                    <a:pt x="103047" y="17297"/>
                  </a:moveTo>
                  <a:lnTo>
                    <a:pt x="101930" y="16243"/>
                  </a:lnTo>
                  <a:lnTo>
                    <a:pt x="100126" y="16243"/>
                  </a:lnTo>
                  <a:lnTo>
                    <a:pt x="99174" y="16243"/>
                  </a:lnTo>
                  <a:lnTo>
                    <a:pt x="97370" y="16243"/>
                  </a:lnTo>
                  <a:lnTo>
                    <a:pt x="96253" y="17297"/>
                  </a:lnTo>
                  <a:lnTo>
                    <a:pt x="96253" y="19913"/>
                  </a:lnTo>
                  <a:lnTo>
                    <a:pt x="97370" y="20967"/>
                  </a:lnTo>
                  <a:lnTo>
                    <a:pt x="99174" y="20967"/>
                  </a:lnTo>
                  <a:lnTo>
                    <a:pt x="100126" y="20967"/>
                  </a:lnTo>
                  <a:lnTo>
                    <a:pt x="101930" y="20967"/>
                  </a:lnTo>
                  <a:lnTo>
                    <a:pt x="103047" y="19913"/>
                  </a:lnTo>
                  <a:lnTo>
                    <a:pt x="103047" y="18605"/>
                  </a:lnTo>
                  <a:lnTo>
                    <a:pt x="103047" y="17297"/>
                  </a:lnTo>
                  <a:close/>
                </a:path>
                <a:path w="147320" h="21590">
                  <a:moveTo>
                    <a:pt x="103047" y="1054"/>
                  </a:moveTo>
                  <a:lnTo>
                    <a:pt x="101930" y="0"/>
                  </a:lnTo>
                  <a:lnTo>
                    <a:pt x="100126" y="0"/>
                  </a:lnTo>
                  <a:lnTo>
                    <a:pt x="99174" y="0"/>
                  </a:lnTo>
                  <a:lnTo>
                    <a:pt x="97370" y="0"/>
                  </a:lnTo>
                  <a:lnTo>
                    <a:pt x="96253" y="1054"/>
                  </a:lnTo>
                  <a:lnTo>
                    <a:pt x="96253" y="3670"/>
                  </a:lnTo>
                  <a:lnTo>
                    <a:pt x="97370" y="4724"/>
                  </a:lnTo>
                  <a:lnTo>
                    <a:pt x="99174" y="4724"/>
                  </a:lnTo>
                  <a:lnTo>
                    <a:pt x="100126" y="4724"/>
                  </a:lnTo>
                  <a:lnTo>
                    <a:pt x="101930" y="4724"/>
                  </a:lnTo>
                  <a:lnTo>
                    <a:pt x="103047" y="3670"/>
                  </a:lnTo>
                  <a:lnTo>
                    <a:pt x="103047" y="2362"/>
                  </a:lnTo>
                  <a:lnTo>
                    <a:pt x="103047" y="1054"/>
                  </a:lnTo>
                  <a:close/>
                </a:path>
                <a:path w="147320" h="21590">
                  <a:moveTo>
                    <a:pt x="106959" y="9169"/>
                  </a:moveTo>
                  <a:lnTo>
                    <a:pt x="105841" y="8115"/>
                  </a:lnTo>
                  <a:lnTo>
                    <a:pt x="103085" y="8115"/>
                  </a:lnTo>
                  <a:lnTo>
                    <a:pt x="101968" y="9169"/>
                  </a:lnTo>
                  <a:lnTo>
                    <a:pt x="101968" y="11785"/>
                  </a:lnTo>
                  <a:lnTo>
                    <a:pt x="103085" y="12839"/>
                  </a:lnTo>
                  <a:lnTo>
                    <a:pt x="105841" y="12839"/>
                  </a:lnTo>
                  <a:lnTo>
                    <a:pt x="106959" y="11785"/>
                  </a:lnTo>
                  <a:lnTo>
                    <a:pt x="106959" y="10477"/>
                  </a:lnTo>
                  <a:lnTo>
                    <a:pt x="106959" y="9169"/>
                  </a:lnTo>
                  <a:close/>
                </a:path>
                <a:path w="147320" h="21590">
                  <a:moveTo>
                    <a:pt x="112674" y="17297"/>
                  </a:moveTo>
                  <a:lnTo>
                    <a:pt x="111556" y="16243"/>
                  </a:lnTo>
                  <a:lnTo>
                    <a:pt x="109753" y="16243"/>
                  </a:lnTo>
                  <a:lnTo>
                    <a:pt x="108800" y="16243"/>
                  </a:lnTo>
                  <a:lnTo>
                    <a:pt x="106997" y="16243"/>
                  </a:lnTo>
                  <a:lnTo>
                    <a:pt x="105879" y="17297"/>
                  </a:lnTo>
                  <a:lnTo>
                    <a:pt x="105879" y="19913"/>
                  </a:lnTo>
                  <a:lnTo>
                    <a:pt x="106997" y="20967"/>
                  </a:lnTo>
                  <a:lnTo>
                    <a:pt x="108800" y="20967"/>
                  </a:lnTo>
                  <a:lnTo>
                    <a:pt x="109753" y="20967"/>
                  </a:lnTo>
                  <a:lnTo>
                    <a:pt x="111556" y="20967"/>
                  </a:lnTo>
                  <a:lnTo>
                    <a:pt x="112674" y="19913"/>
                  </a:lnTo>
                  <a:lnTo>
                    <a:pt x="112674" y="18605"/>
                  </a:lnTo>
                  <a:lnTo>
                    <a:pt x="112674" y="17297"/>
                  </a:lnTo>
                  <a:close/>
                </a:path>
                <a:path w="147320" h="21590">
                  <a:moveTo>
                    <a:pt x="112674" y="1054"/>
                  </a:moveTo>
                  <a:lnTo>
                    <a:pt x="111556" y="0"/>
                  </a:lnTo>
                  <a:lnTo>
                    <a:pt x="109753" y="0"/>
                  </a:lnTo>
                  <a:lnTo>
                    <a:pt x="108800" y="0"/>
                  </a:lnTo>
                  <a:lnTo>
                    <a:pt x="106997" y="0"/>
                  </a:lnTo>
                  <a:lnTo>
                    <a:pt x="105879" y="1054"/>
                  </a:lnTo>
                  <a:lnTo>
                    <a:pt x="105879" y="3670"/>
                  </a:lnTo>
                  <a:lnTo>
                    <a:pt x="106997" y="4724"/>
                  </a:lnTo>
                  <a:lnTo>
                    <a:pt x="108800" y="4724"/>
                  </a:lnTo>
                  <a:lnTo>
                    <a:pt x="109753" y="4724"/>
                  </a:lnTo>
                  <a:lnTo>
                    <a:pt x="111556" y="4724"/>
                  </a:lnTo>
                  <a:lnTo>
                    <a:pt x="112674" y="3670"/>
                  </a:lnTo>
                  <a:lnTo>
                    <a:pt x="112674" y="2362"/>
                  </a:lnTo>
                  <a:lnTo>
                    <a:pt x="112674" y="1054"/>
                  </a:lnTo>
                  <a:close/>
                </a:path>
                <a:path w="147320" h="21590">
                  <a:moveTo>
                    <a:pt x="116586" y="9169"/>
                  </a:moveTo>
                  <a:lnTo>
                    <a:pt x="115468" y="8115"/>
                  </a:lnTo>
                  <a:lnTo>
                    <a:pt x="112712" y="8115"/>
                  </a:lnTo>
                  <a:lnTo>
                    <a:pt x="111594" y="9169"/>
                  </a:lnTo>
                  <a:lnTo>
                    <a:pt x="111594" y="11785"/>
                  </a:lnTo>
                  <a:lnTo>
                    <a:pt x="112712" y="12839"/>
                  </a:lnTo>
                  <a:lnTo>
                    <a:pt x="115468" y="12839"/>
                  </a:lnTo>
                  <a:lnTo>
                    <a:pt x="116586" y="11785"/>
                  </a:lnTo>
                  <a:lnTo>
                    <a:pt x="116586" y="10477"/>
                  </a:lnTo>
                  <a:lnTo>
                    <a:pt x="116586" y="9169"/>
                  </a:lnTo>
                  <a:close/>
                </a:path>
                <a:path w="147320" h="21590">
                  <a:moveTo>
                    <a:pt x="122301" y="17297"/>
                  </a:moveTo>
                  <a:lnTo>
                    <a:pt x="121183" y="16243"/>
                  </a:lnTo>
                  <a:lnTo>
                    <a:pt x="119380" y="16243"/>
                  </a:lnTo>
                  <a:lnTo>
                    <a:pt x="118427" y="16243"/>
                  </a:lnTo>
                  <a:lnTo>
                    <a:pt x="116624" y="16243"/>
                  </a:lnTo>
                  <a:lnTo>
                    <a:pt x="115506" y="17297"/>
                  </a:lnTo>
                  <a:lnTo>
                    <a:pt x="115506" y="19913"/>
                  </a:lnTo>
                  <a:lnTo>
                    <a:pt x="116624" y="20967"/>
                  </a:lnTo>
                  <a:lnTo>
                    <a:pt x="118427" y="20967"/>
                  </a:lnTo>
                  <a:lnTo>
                    <a:pt x="119380" y="20967"/>
                  </a:lnTo>
                  <a:lnTo>
                    <a:pt x="121183" y="20967"/>
                  </a:lnTo>
                  <a:lnTo>
                    <a:pt x="122301" y="19913"/>
                  </a:lnTo>
                  <a:lnTo>
                    <a:pt x="122301" y="18605"/>
                  </a:lnTo>
                  <a:lnTo>
                    <a:pt x="122301" y="17297"/>
                  </a:lnTo>
                  <a:close/>
                </a:path>
                <a:path w="147320" h="21590">
                  <a:moveTo>
                    <a:pt x="122301" y="1054"/>
                  </a:moveTo>
                  <a:lnTo>
                    <a:pt x="121183" y="0"/>
                  </a:lnTo>
                  <a:lnTo>
                    <a:pt x="119380" y="0"/>
                  </a:lnTo>
                  <a:lnTo>
                    <a:pt x="118427" y="0"/>
                  </a:lnTo>
                  <a:lnTo>
                    <a:pt x="116624" y="0"/>
                  </a:lnTo>
                  <a:lnTo>
                    <a:pt x="115506" y="1054"/>
                  </a:lnTo>
                  <a:lnTo>
                    <a:pt x="115506" y="3670"/>
                  </a:lnTo>
                  <a:lnTo>
                    <a:pt x="116624" y="4724"/>
                  </a:lnTo>
                  <a:lnTo>
                    <a:pt x="118427" y="4724"/>
                  </a:lnTo>
                  <a:lnTo>
                    <a:pt x="119380" y="4724"/>
                  </a:lnTo>
                  <a:lnTo>
                    <a:pt x="121183" y="4724"/>
                  </a:lnTo>
                  <a:lnTo>
                    <a:pt x="122301" y="3670"/>
                  </a:lnTo>
                  <a:lnTo>
                    <a:pt x="122301" y="2362"/>
                  </a:lnTo>
                  <a:lnTo>
                    <a:pt x="122301" y="1054"/>
                  </a:lnTo>
                  <a:close/>
                </a:path>
                <a:path w="147320" h="21590">
                  <a:moveTo>
                    <a:pt x="126212" y="9169"/>
                  </a:moveTo>
                  <a:lnTo>
                    <a:pt x="125095" y="8115"/>
                  </a:lnTo>
                  <a:lnTo>
                    <a:pt x="122339" y="8115"/>
                  </a:lnTo>
                  <a:lnTo>
                    <a:pt x="121221" y="9169"/>
                  </a:lnTo>
                  <a:lnTo>
                    <a:pt x="121221" y="11785"/>
                  </a:lnTo>
                  <a:lnTo>
                    <a:pt x="122339" y="12839"/>
                  </a:lnTo>
                  <a:lnTo>
                    <a:pt x="125095" y="12839"/>
                  </a:lnTo>
                  <a:lnTo>
                    <a:pt x="126212" y="11785"/>
                  </a:lnTo>
                  <a:lnTo>
                    <a:pt x="126212" y="10477"/>
                  </a:lnTo>
                  <a:lnTo>
                    <a:pt x="126212" y="9169"/>
                  </a:lnTo>
                  <a:close/>
                </a:path>
                <a:path w="147320" h="21590">
                  <a:moveTo>
                    <a:pt x="131927" y="17297"/>
                  </a:moveTo>
                  <a:lnTo>
                    <a:pt x="130810" y="16243"/>
                  </a:lnTo>
                  <a:lnTo>
                    <a:pt x="129006" y="16243"/>
                  </a:lnTo>
                  <a:lnTo>
                    <a:pt x="128054" y="16243"/>
                  </a:lnTo>
                  <a:lnTo>
                    <a:pt x="126250" y="16243"/>
                  </a:lnTo>
                  <a:lnTo>
                    <a:pt x="125133" y="17297"/>
                  </a:lnTo>
                  <a:lnTo>
                    <a:pt x="125133" y="19913"/>
                  </a:lnTo>
                  <a:lnTo>
                    <a:pt x="126250" y="20967"/>
                  </a:lnTo>
                  <a:lnTo>
                    <a:pt x="128054" y="20967"/>
                  </a:lnTo>
                  <a:lnTo>
                    <a:pt x="129006" y="20967"/>
                  </a:lnTo>
                  <a:lnTo>
                    <a:pt x="130810" y="20967"/>
                  </a:lnTo>
                  <a:lnTo>
                    <a:pt x="131927" y="19913"/>
                  </a:lnTo>
                  <a:lnTo>
                    <a:pt x="131927" y="18605"/>
                  </a:lnTo>
                  <a:lnTo>
                    <a:pt x="131927" y="17297"/>
                  </a:lnTo>
                  <a:close/>
                </a:path>
                <a:path w="147320" h="21590">
                  <a:moveTo>
                    <a:pt x="131927" y="1054"/>
                  </a:moveTo>
                  <a:lnTo>
                    <a:pt x="130810" y="0"/>
                  </a:lnTo>
                  <a:lnTo>
                    <a:pt x="129006" y="0"/>
                  </a:lnTo>
                  <a:lnTo>
                    <a:pt x="128054" y="0"/>
                  </a:lnTo>
                  <a:lnTo>
                    <a:pt x="126250" y="0"/>
                  </a:lnTo>
                  <a:lnTo>
                    <a:pt x="125133" y="1054"/>
                  </a:lnTo>
                  <a:lnTo>
                    <a:pt x="125133" y="3670"/>
                  </a:lnTo>
                  <a:lnTo>
                    <a:pt x="126250" y="4724"/>
                  </a:lnTo>
                  <a:lnTo>
                    <a:pt x="128054" y="4724"/>
                  </a:lnTo>
                  <a:lnTo>
                    <a:pt x="129006" y="4724"/>
                  </a:lnTo>
                  <a:lnTo>
                    <a:pt x="130810" y="4724"/>
                  </a:lnTo>
                  <a:lnTo>
                    <a:pt x="131927" y="3670"/>
                  </a:lnTo>
                  <a:lnTo>
                    <a:pt x="131927" y="2362"/>
                  </a:lnTo>
                  <a:lnTo>
                    <a:pt x="131927" y="1054"/>
                  </a:lnTo>
                  <a:close/>
                </a:path>
                <a:path w="147320" h="21590">
                  <a:moveTo>
                    <a:pt x="135839" y="9169"/>
                  </a:moveTo>
                  <a:lnTo>
                    <a:pt x="134721" y="8115"/>
                  </a:lnTo>
                  <a:lnTo>
                    <a:pt x="131965" y="8115"/>
                  </a:lnTo>
                  <a:lnTo>
                    <a:pt x="130848" y="9169"/>
                  </a:lnTo>
                  <a:lnTo>
                    <a:pt x="130848" y="11785"/>
                  </a:lnTo>
                  <a:lnTo>
                    <a:pt x="131965" y="12839"/>
                  </a:lnTo>
                  <a:lnTo>
                    <a:pt x="134721" y="12839"/>
                  </a:lnTo>
                  <a:lnTo>
                    <a:pt x="135839" y="11785"/>
                  </a:lnTo>
                  <a:lnTo>
                    <a:pt x="135839" y="10477"/>
                  </a:lnTo>
                  <a:lnTo>
                    <a:pt x="135839" y="9169"/>
                  </a:lnTo>
                  <a:close/>
                </a:path>
                <a:path w="147320" h="21590">
                  <a:moveTo>
                    <a:pt x="141554" y="17297"/>
                  </a:moveTo>
                  <a:lnTo>
                    <a:pt x="140436" y="16243"/>
                  </a:lnTo>
                  <a:lnTo>
                    <a:pt x="138633" y="16243"/>
                  </a:lnTo>
                  <a:lnTo>
                    <a:pt x="137680" y="16243"/>
                  </a:lnTo>
                  <a:lnTo>
                    <a:pt x="135877" y="16243"/>
                  </a:lnTo>
                  <a:lnTo>
                    <a:pt x="134759" y="17297"/>
                  </a:lnTo>
                  <a:lnTo>
                    <a:pt x="134759" y="19913"/>
                  </a:lnTo>
                  <a:lnTo>
                    <a:pt x="135877" y="20967"/>
                  </a:lnTo>
                  <a:lnTo>
                    <a:pt x="137680" y="20967"/>
                  </a:lnTo>
                  <a:lnTo>
                    <a:pt x="138633" y="20967"/>
                  </a:lnTo>
                  <a:lnTo>
                    <a:pt x="140436" y="20967"/>
                  </a:lnTo>
                  <a:lnTo>
                    <a:pt x="141554" y="19913"/>
                  </a:lnTo>
                  <a:lnTo>
                    <a:pt x="141554" y="18605"/>
                  </a:lnTo>
                  <a:lnTo>
                    <a:pt x="141554" y="17297"/>
                  </a:lnTo>
                  <a:close/>
                </a:path>
                <a:path w="147320" h="21590">
                  <a:moveTo>
                    <a:pt x="141554" y="1054"/>
                  </a:moveTo>
                  <a:lnTo>
                    <a:pt x="140436" y="0"/>
                  </a:lnTo>
                  <a:lnTo>
                    <a:pt x="137680" y="0"/>
                  </a:lnTo>
                  <a:lnTo>
                    <a:pt x="136563" y="1054"/>
                  </a:lnTo>
                  <a:lnTo>
                    <a:pt x="136563" y="3670"/>
                  </a:lnTo>
                  <a:lnTo>
                    <a:pt x="137680" y="4724"/>
                  </a:lnTo>
                  <a:lnTo>
                    <a:pt x="140436" y="4724"/>
                  </a:lnTo>
                  <a:lnTo>
                    <a:pt x="141554" y="3670"/>
                  </a:lnTo>
                  <a:lnTo>
                    <a:pt x="141554" y="2362"/>
                  </a:lnTo>
                  <a:lnTo>
                    <a:pt x="141554" y="1054"/>
                  </a:lnTo>
                  <a:close/>
                </a:path>
                <a:path w="147320" h="21590">
                  <a:moveTo>
                    <a:pt x="147218" y="16243"/>
                  </a:moveTo>
                  <a:lnTo>
                    <a:pt x="146189" y="17297"/>
                  </a:lnTo>
                  <a:lnTo>
                    <a:pt x="146189" y="18605"/>
                  </a:lnTo>
                  <a:lnTo>
                    <a:pt x="147218" y="18605"/>
                  </a:lnTo>
                  <a:lnTo>
                    <a:pt x="147218" y="16243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547801" y="7945031"/>
              <a:ext cx="261620" cy="35560"/>
            </a:xfrm>
            <a:custGeom>
              <a:avLst/>
              <a:gdLst/>
              <a:ahLst/>
              <a:cxnLst/>
              <a:rect l="l" t="t" r="r" b="b"/>
              <a:pathLst>
                <a:path w="261620" h="35559">
                  <a:moveTo>
                    <a:pt x="1676" y="17297"/>
                  </a:moveTo>
                  <a:lnTo>
                    <a:pt x="558" y="16243"/>
                  </a:lnTo>
                  <a:lnTo>
                    <a:pt x="0" y="16243"/>
                  </a:lnTo>
                  <a:lnTo>
                    <a:pt x="0" y="18592"/>
                  </a:lnTo>
                  <a:lnTo>
                    <a:pt x="1676" y="18592"/>
                  </a:lnTo>
                  <a:lnTo>
                    <a:pt x="1676" y="17297"/>
                  </a:lnTo>
                  <a:close/>
                </a:path>
                <a:path w="261620" h="35559">
                  <a:moveTo>
                    <a:pt x="1676" y="2349"/>
                  </a:moveTo>
                  <a:lnTo>
                    <a:pt x="0" y="2349"/>
                  </a:lnTo>
                  <a:lnTo>
                    <a:pt x="0" y="4724"/>
                  </a:lnTo>
                  <a:lnTo>
                    <a:pt x="558" y="4724"/>
                  </a:lnTo>
                  <a:lnTo>
                    <a:pt x="1676" y="3670"/>
                  </a:lnTo>
                  <a:lnTo>
                    <a:pt x="1676" y="2349"/>
                  </a:lnTo>
                  <a:close/>
                </a:path>
                <a:path w="261620" h="35559">
                  <a:moveTo>
                    <a:pt x="7391" y="9182"/>
                  </a:moveTo>
                  <a:lnTo>
                    <a:pt x="6273" y="8128"/>
                  </a:lnTo>
                  <a:lnTo>
                    <a:pt x="3517" y="8128"/>
                  </a:lnTo>
                  <a:lnTo>
                    <a:pt x="2400" y="9182"/>
                  </a:lnTo>
                  <a:lnTo>
                    <a:pt x="2400" y="11798"/>
                  </a:lnTo>
                  <a:lnTo>
                    <a:pt x="3517" y="12852"/>
                  </a:lnTo>
                  <a:lnTo>
                    <a:pt x="6273" y="12852"/>
                  </a:lnTo>
                  <a:lnTo>
                    <a:pt x="7391" y="11798"/>
                  </a:lnTo>
                  <a:lnTo>
                    <a:pt x="7391" y="10490"/>
                  </a:lnTo>
                  <a:lnTo>
                    <a:pt x="7391" y="9182"/>
                  </a:lnTo>
                  <a:close/>
                </a:path>
                <a:path w="261620" h="35559">
                  <a:moveTo>
                    <a:pt x="13106" y="17297"/>
                  </a:moveTo>
                  <a:lnTo>
                    <a:pt x="11988" y="16243"/>
                  </a:lnTo>
                  <a:lnTo>
                    <a:pt x="10185" y="16243"/>
                  </a:lnTo>
                  <a:lnTo>
                    <a:pt x="9232" y="16243"/>
                  </a:lnTo>
                  <a:lnTo>
                    <a:pt x="7429" y="16243"/>
                  </a:lnTo>
                  <a:lnTo>
                    <a:pt x="6311" y="17297"/>
                  </a:lnTo>
                  <a:lnTo>
                    <a:pt x="6311" y="19913"/>
                  </a:lnTo>
                  <a:lnTo>
                    <a:pt x="7429" y="20967"/>
                  </a:lnTo>
                  <a:lnTo>
                    <a:pt x="9232" y="20967"/>
                  </a:lnTo>
                  <a:lnTo>
                    <a:pt x="10185" y="20967"/>
                  </a:lnTo>
                  <a:lnTo>
                    <a:pt x="11988" y="20967"/>
                  </a:lnTo>
                  <a:lnTo>
                    <a:pt x="13106" y="19913"/>
                  </a:lnTo>
                  <a:lnTo>
                    <a:pt x="13106" y="18605"/>
                  </a:lnTo>
                  <a:lnTo>
                    <a:pt x="13106" y="17297"/>
                  </a:lnTo>
                  <a:close/>
                </a:path>
                <a:path w="261620" h="35559">
                  <a:moveTo>
                    <a:pt x="13106" y="1054"/>
                  </a:moveTo>
                  <a:lnTo>
                    <a:pt x="11988" y="0"/>
                  </a:lnTo>
                  <a:lnTo>
                    <a:pt x="10185" y="0"/>
                  </a:lnTo>
                  <a:lnTo>
                    <a:pt x="9232" y="0"/>
                  </a:lnTo>
                  <a:lnTo>
                    <a:pt x="7429" y="0"/>
                  </a:lnTo>
                  <a:lnTo>
                    <a:pt x="6311" y="1054"/>
                  </a:lnTo>
                  <a:lnTo>
                    <a:pt x="6311" y="3670"/>
                  </a:lnTo>
                  <a:lnTo>
                    <a:pt x="7429" y="4724"/>
                  </a:lnTo>
                  <a:lnTo>
                    <a:pt x="9232" y="4724"/>
                  </a:lnTo>
                  <a:lnTo>
                    <a:pt x="10185" y="4724"/>
                  </a:lnTo>
                  <a:lnTo>
                    <a:pt x="11988" y="4724"/>
                  </a:lnTo>
                  <a:lnTo>
                    <a:pt x="13106" y="3670"/>
                  </a:lnTo>
                  <a:lnTo>
                    <a:pt x="13106" y="2362"/>
                  </a:lnTo>
                  <a:lnTo>
                    <a:pt x="13106" y="1054"/>
                  </a:lnTo>
                  <a:close/>
                </a:path>
                <a:path w="261620" h="35559">
                  <a:moveTo>
                    <a:pt x="17018" y="9182"/>
                  </a:moveTo>
                  <a:lnTo>
                    <a:pt x="15900" y="8128"/>
                  </a:lnTo>
                  <a:lnTo>
                    <a:pt x="13144" y="8128"/>
                  </a:lnTo>
                  <a:lnTo>
                    <a:pt x="12026" y="9182"/>
                  </a:lnTo>
                  <a:lnTo>
                    <a:pt x="12026" y="11798"/>
                  </a:lnTo>
                  <a:lnTo>
                    <a:pt x="13144" y="12852"/>
                  </a:lnTo>
                  <a:lnTo>
                    <a:pt x="15900" y="12852"/>
                  </a:lnTo>
                  <a:lnTo>
                    <a:pt x="17018" y="11798"/>
                  </a:lnTo>
                  <a:lnTo>
                    <a:pt x="17018" y="10490"/>
                  </a:lnTo>
                  <a:lnTo>
                    <a:pt x="17018" y="9182"/>
                  </a:lnTo>
                  <a:close/>
                </a:path>
                <a:path w="261620" h="35559">
                  <a:moveTo>
                    <a:pt x="22733" y="17297"/>
                  </a:moveTo>
                  <a:lnTo>
                    <a:pt x="21615" y="16243"/>
                  </a:lnTo>
                  <a:lnTo>
                    <a:pt x="19812" y="16243"/>
                  </a:lnTo>
                  <a:lnTo>
                    <a:pt x="18859" y="16243"/>
                  </a:lnTo>
                  <a:lnTo>
                    <a:pt x="17056" y="16243"/>
                  </a:lnTo>
                  <a:lnTo>
                    <a:pt x="15938" y="17297"/>
                  </a:lnTo>
                  <a:lnTo>
                    <a:pt x="15938" y="19913"/>
                  </a:lnTo>
                  <a:lnTo>
                    <a:pt x="17056" y="20967"/>
                  </a:lnTo>
                  <a:lnTo>
                    <a:pt x="18859" y="20967"/>
                  </a:lnTo>
                  <a:lnTo>
                    <a:pt x="19812" y="20967"/>
                  </a:lnTo>
                  <a:lnTo>
                    <a:pt x="21615" y="20967"/>
                  </a:lnTo>
                  <a:lnTo>
                    <a:pt x="22733" y="19913"/>
                  </a:lnTo>
                  <a:lnTo>
                    <a:pt x="22733" y="18605"/>
                  </a:lnTo>
                  <a:lnTo>
                    <a:pt x="22733" y="17297"/>
                  </a:lnTo>
                  <a:close/>
                </a:path>
                <a:path w="261620" h="35559">
                  <a:moveTo>
                    <a:pt x="22733" y="1054"/>
                  </a:moveTo>
                  <a:lnTo>
                    <a:pt x="21615" y="0"/>
                  </a:lnTo>
                  <a:lnTo>
                    <a:pt x="19812" y="0"/>
                  </a:lnTo>
                  <a:lnTo>
                    <a:pt x="18859" y="0"/>
                  </a:lnTo>
                  <a:lnTo>
                    <a:pt x="17056" y="0"/>
                  </a:lnTo>
                  <a:lnTo>
                    <a:pt x="15938" y="1054"/>
                  </a:lnTo>
                  <a:lnTo>
                    <a:pt x="15938" y="3670"/>
                  </a:lnTo>
                  <a:lnTo>
                    <a:pt x="17056" y="4724"/>
                  </a:lnTo>
                  <a:lnTo>
                    <a:pt x="18859" y="4724"/>
                  </a:lnTo>
                  <a:lnTo>
                    <a:pt x="19812" y="4724"/>
                  </a:lnTo>
                  <a:lnTo>
                    <a:pt x="21615" y="4724"/>
                  </a:lnTo>
                  <a:lnTo>
                    <a:pt x="22733" y="3670"/>
                  </a:lnTo>
                  <a:lnTo>
                    <a:pt x="22733" y="2362"/>
                  </a:lnTo>
                  <a:lnTo>
                    <a:pt x="22733" y="1054"/>
                  </a:lnTo>
                  <a:close/>
                </a:path>
                <a:path w="261620" h="35559">
                  <a:moveTo>
                    <a:pt x="26644" y="9182"/>
                  </a:moveTo>
                  <a:lnTo>
                    <a:pt x="25527" y="8128"/>
                  </a:lnTo>
                  <a:lnTo>
                    <a:pt x="22771" y="8128"/>
                  </a:lnTo>
                  <a:lnTo>
                    <a:pt x="21653" y="9182"/>
                  </a:lnTo>
                  <a:lnTo>
                    <a:pt x="21653" y="11798"/>
                  </a:lnTo>
                  <a:lnTo>
                    <a:pt x="22771" y="12852"/>
                  </a:lnTo>
                  <a:lnTo>
                    <a:pt x="25527" y="12852"/>
                  </a:lnTo>
                  <a:lnTo>
                    <a:pt x="26644" y="11798"/>
                  </a:lnTo>
                  <a:lnTo>
                    <a:pt x="26644" y="10490"/>
                  </a:lnTo>
                  <a:lnTo>
                    <a:pt x="26644" y="9182"/>
                  </a:lnTo>
                  <a:close/>
                </a:path>
                <a:path w="261620" h="35559">
                  <a:moveTo>
                    <a:pt x="32359" y="17297"/>
                  </a:moveTo>
                  <a:lnTo>
                    <a:pt x="31242" y="16243"/>
                  </a:lnTo>
                  <a:lnTo>
                    <a:pt x="29438" y="16243"/>
                  </a:lnTo>
                  <a:lnTo>
                    <a:pt x="28486" y="16243"/>
                  </a:lnTo>
                  <a:lnTo>
                    <a:pt x="26682" y="16243"/>
                  </a:lnTo>
                  <a:lnTo>
                    <a:pt x="25565" y="17297"/>
                  </a:lnTo>
                  <a:lnTo>
                    <a:pt x="25565" y="19913"/>
                  </a:lnTo>
                  <a:lnTo>
                    <a:pt x="26682" y="20967"/>
                  </a:lnTo>
                  <a:lnTo>
                    <a:pt x="28486" y="20967"/>
                  </a:lnTo>
                  <a:lnTo>
                    <a:pt x="29438" y="20967"/>
                  </a:lnTo>
                  <a:lnTo>
                    <a:pt x="31242" y="20967"/>
                  </a:lnTo>
                  <a:lnTo>
                    <a:pt x="32359" y="19913"/>
                  </a:lnTo>
                  <a:lnTo>
                    <a:pt x="32359" y="18605"/>
                  </a:lnTo>
                  <a:lnTo>
                    <a:pt x="32359" y="17297"/>
                  </a:lnTo>
                  <a:close/>
                </a:path>
                <a:path w="261620" h="35559">
                  <a:moveTo>
                    <a:pt x="32359" y="1054"/>
                  </a:moveTo>
                  <a:lnTo>
                    <a:pt x="31242" y="0"/>
                  </a:lnTo>
                  <a:lnTo>
                    <a:pt x="29438" y="0"/>
                  </a:lnTo>
                  <a:lnTo>
                    <a:pt x="28486" y="0"/>
                  </a:lnTo>
                  <a:lnTo>
                    <a:pt x="26682" y="0"/>
                  </a:lnTo>
                  <a:lnTo>
                    <a:pt x="25565" y="1054"/>
                  </a:lnTo>
                  <a:lnTo>
                    <a:pt x="25565" y="3670"/>
                  </a:lnTo>
                  <a:lnTo>
                    <a:pt x="26682" y="4724"/>
                  </a:lnTo>
                  <a:lnTo>
                    <a:pt x="28486" y="4724"/>
                  </a:lnTo>
                  <a:lnTo>
                    <a:pt x="29438" y="4724"/>
                  </a:lnTo>
                  <a:lnTo>
                    <a:pt x="31242" y="4724"/>
                  </a:lnTo>
                  <a:lnTo>
                    <a:pt x="32359" y="3670"/>
                  </a:lnTo>
                  <a:lnTo>
                    <a:pt x="32359" y="2362"/>
                  </a:lnTo>
                  <a:lnTo>
                    <a:pt x="32359" y="1054"/>
                  </a:lnTo>
                  <a:close/>
                </a:path>
                <a:path w="261620" h="35559">
                  <a:moveTo>
                    <a:pt x="36271" y="9182"/>
                  </a:moveTo>
                  <a:lnTo>
                    <a:pt x="35153" y="8128"/>
                  </a:lnTo>
                  <a:lnTo>
                    <a:pt x="32397" y="8128"/>
                  </a:lnTo>
                  <a:lnTo>
                    <a:pt x="31280" y="9182"/>
                  </a:lnTo>
                  <a:lnTo>
                    <a:pt x="31280" y="11798"/>
                  </a:lnTo>
                  <a:lnTo>
                    <a:pt x="32397" y="12852"/>
                  </a:lnTo>
                  <a:lnTo>
                    <a:pt x="35153" y="12852"/>
                  </a:lnTo>
                  <a:lnTo>
                    <a:pt x="36271" y="11798"/>
                  </a:lnTo>
                  <a:lnTo>
                    <a:pt x="36271" y="10490"/>
                  </a:lnTo>
                  <a:lnTo>
                    <a:pt x="36271" y="9182"/>
                  </a:lnTo>
                  <a:close/>
                </a:path>
                <a:path w="261620" h="35559">
                  <a:moveTo>
                    <a:pt x="41973" y="17297"/>
                  </a:moveTo>
                  <a:lnTo>
                    <a:pt x="40855" y="16243"/>
                  </a:lnTo>
                  <a:lnTo>
                    <a:pt x="39052" y="16243"/>
                  </a:lnTo>
                  <a:lnTo>
                    <a:pt x="38100" y="16243"/>
                  </a:lnTo>
                  <a:lnTo>
                    <a:pt x="36296" y="16243"/>
                  </a:lnTo>
                  <a:lnTo>
                    <a:pt x="35179" y="17297"/>
                  </a:lnTo>
                  <a:lnTo>
                    <a:pt x="35179" y="19913"/>
                  </a:lnTo>
                  <a:lnTo>
                    <a:pt x="36296" y="20967"/>
                  </a:lnTo>
                  <a:lnTo>
                    <a:pt x="38100" y="20967"/>
                  </a:lnTo>
                  <a:lnTo>
                    <a:pt x="39052" y="20967"/>
                  </a:lnTo>
                  <a:lnTo>
                    <a:pt x="40855" y="20967"/>
                  </a:lnTo>
                  <a:lnTo>
                    <a:pt x="41973" y="19913"/>
                  </a:lnTo>
                  <a:lnTo>
                    <a:pt x="41973" y="18605"/>
                  </a:lnTo>
                  <a:lnTo>
                    <a:pt x="41973" y="17297"/>
                  </a:lnTo>
                  <a:close/>
                </a:path>
                <a:path w="261620" h="35559">
                  <a:moveTo>
                    <a:pt x="41973" y="1054"/>
                  </a:moveTo>
                  <a:lnTo>
                    <a:pt x="40855" y="0"/>
                  </a:lnTo>
                  <a:lnTo>
                    <a:pt x="39052" y="0"/>
                  </a:lnTo>
                  <a:lnTo>
                    <a:pt x="38100" y="0"/>
                  </a:lnTo>
                  <a:lnTo>
                    <a:pt x="36296" y="0"/>
                  </a:lnTo>
                  <a:lnTo>
                    <a:pt x="35179" y="1054"/>
                  </a:lnTo>
                  <a:lnTo>
                    <a:pt x="35179" y="3670"/>
                  </a:lnTo>
                  <a:lnTo>
                    <a:pt x="36296" y="4724"/>
                  </a:lnTo>
                  <a:lnTo>
                    <a:pt x="38100" y="4724"/>
                  </a:lnTo>
                  <a:lnTo>
                    <a:pt x="39052" y="4724"/>
                  </a:lnTo>
                  <a:lnTo>
                    <a:pt x="40855" y="4724"/>
                  </a:lnTo>
                  <a:lnTo>
                    <a:pt x="41973" y="3670"/>
                  </a:lnTo>
                  <a:lnTo>
                    <a:pt x="41973" y="2362"/>
                  </a:lnTo>
                  <a:lnTo>
                    <a:pt x="41973" y="1054"/>
                  </a:lnTo>
                  <a:close/>
                </a:path>
                <a:path w="261620" h="35559">
                  <a:moveTo>
                    <a:pt x="45885" y="9182"/>
                  </a:moveTo>
                  <a:lnTo>
                    <a:pt x="44767" y="8128"/>
                  </a:lnTo>
                  <a:lnTo>
                    <a:pt x="42011" y="8128"/>
                  </a:lnTo>
                  <a:lnTo>
                    <a:pt x="40894" y="9182"/>
                  </a:lnTo>
                  <a:lnTo>
                    <a:pt x="40894" y="11798"/>
                  </a:lnTo>
                  <a:lnTo>
                    <a:pt x="42011" y="12852"/>
                  </a:lnTo>
                  <a:lnTo>
                    <a:pt x="44767" y="12852"/>
                  </a:lnTo>
                  <a:lnTo>
                    <a:pt x="45885" y="11798"/>
                  </a:lnTo>
                  <a:lnTo>
                    <a:pt x="45885" y="10490"/>
                  </a:lnTo>
                  <a:lnTo>
                    <a:pt x="45885" y="9182"/>
                  </a:lnTo>
                  <a:close/>
                </a:path>
                <a:path w="261620" h="35559">
                  <a:moveTo>
                    <a:pt x="51600" y="17297"/>
                  </a:moveTo>
                  <a:lnTo>
                    <a:pt x="50482" y="16243"/>
                  </a:lnTo>
                  <a:lnTo>
                    <a:pt x="48679" y="16243"/>
                  </a:lnTo>
                  <a:lnTo>
                    <a:pt x="47726" y="16243"/>
                  </a:lnTo>
                  <a:lnTo>
                    <a:pt x="45923" y="16243"/>
                  </a:lnTo>
                  <a:lnTo>
                    <a:pt x="44805" y="17297"/>
                  </a:lnTo>
                  <a:lnTo>
                    <a:pt x="44805" y="19913"/>
                  </a:lnTo>
                  <a:lnTo>
                    <a:pt x="45923" y="20967"/>
                  </a:lnTo>
                  <a:lnTo>
                    <a:pt x="47726" y="20967"/>
                  </a:lnTo>
                  <a:lnTo>
                    <a:pt x="48679" y="20967"/>
                  </a:lnTo>
                  <a:lnTo>
                    <a:pt x="50482" y="20967"/>
                  </a:lnTo>
                  <a:lnTo>
                    <a:pt x="51600" y="19913"/>
                  </a:lnTo>
                  <a:lnTo>
                    <a:pt x="51600" y="18605"/>
                  </a:lnTo>
                  <a:lnTo>
                    <a:pt x="51600" y="17297"/>
                  </a:lnTo>
                  <a:close/>
                </a:path>
                <a:path w="261620" h="35559">
                  <a:moveTo>
                    <a:pt x="51600" y="1054"/>
                  </a:moveTo>
                  <a:lnTo>
                    <a:pt x="50482" y="0"/>
                  </a:lnTo>
                  <a:lnTo>
                    <a:pt x="48679" y="0"/>
                  </a:lnTo>
                  <a:lnTo>
                    <a:pt x="47726" y="0"/>
                  </a:lnTo>
                  <a:lnTo>
                    <a:pt x="45923" y="0"/>
                  </a:lnTo>
                  <a:lnTo>
                    <a:pt x="44805" y="1054"/>
                  </a:lnTo>
                  <a:lnTo>
                    <a:pt x="44805" y="3670"/>
                  </a:lnTo>
                  <a:lnTo>
                    <a:pt x="45923" y="4724"/>
                  </a:lnTo>
                  <a:lnTo>
                    <a:pt x="47726" y="4724"/>
                  </a:lnTo>
                  <a:lnTo>
                    <a:pt x="48679" y="4724"/>
                  </a:lnTo>
                  <a:lnTo>
                    <a:pt x="50482" y="4724"/>
                  </a:lnTo>
                  <a:lnTo>
                    <a:pt x="51600" y="3670"/>
                  </a:lnTo>
                  <a:lnTo>
                    <a:pt x="51600" y="2362"/>
                  </a:lnTo>
                  <a:lnTo>
                    <a:pt x="51600" y="1054"/>
                  </a:lnTo>
                  <a:close/>
                </a:path>
                <a:path w="261620" h="35559">
                  <a:moveTo>
                    <a:pt x="55511" y="9182"/>
                  </a:moveTo>
                  <a:lnTo>
                    <a:pt x="54394" y="8128"/>
                  </a:lnTo>
                  <a:lnTo>
                    <a:pt x="51638" y="8128"/>
                  </a:lnTo>
                  <a:lnTo>
                    <a:pt x="50520" y="9182"/>
                  </a:lnTo>
                  <a:lnTo>
                    <a:pt x="50520" y="11798"/>
                  </a:lnTo>
                  <a:lnTo>
                    <a:pt x="51638" y="12852"/>
                  </a:lnTo>
                  <a:lnTo>
                    <a:pt x="54394" y="12852"/>
                  </a:lnTo>
                  <a:lnTo>
                    <a:pt x="55511" y="11798"/>
                  </a:lnTo>
                  <a:lnTo>
                    <a:pt x="55511" y="10490"/>
                  </a:lnTo>
                  <a:lnTo>
                    <a:pt x="55511" y="9182"/>
                  </a:lnTo>
                  <a:close/>
                </a:path>
                <a:path w="261620" h="35559">
                  <a:moveTo>
                    <a:pt x="61226" y="17297"/>
                  </a:moveTo>
                  <a:lnTo>
                    <a:pt x="60109" y="16243"/>
                  </a:lnTo>
                  <a:lnTo>
                    <a:pt x="58305" y="16243"/>
                  </a:lnTo>
                  <a:lnTo>
                    <a:pt x="57353" y="16243"/>
                  </a:lnTo>
                  <a:lnTo>
                    <a:pt x="55549" y="16243"/>
                  </a:lnTo>
                  <a:lnTo>
                    <a:pt x="54432" y="17297"/>
                  </a:lnTo>
                  <a:lnTo>
                    <a:pt x="54432" y="19913"/>
                  </a:lnTo>
                  <a:lnTo>
                    <a:pt x="55549" y="20967"/>
                  </a:lnTo>
                  <a:lnTo>
                    <a:pt x="57353" y="20967"/>
                  </a:lnTo>
                  <a:lnTo>
                    <a:pt x="58305" y="20967"/>
                  </a:lnTo>
                  <a:lnTo>
                    <a:pt x="60109" y="20967"/>
                  </a:lnTo>
                  <a:lnTo>
                    <a:pt x="61226" y="19913"/>
                  </a:lnTo>
                  <a:lnTo>
                    <a:pt x="61226" y="18605"/>
                  </a:lnTo>
                  <a:lnTo>
                    <a:pt x="61226" y="17297"/>
                  </a:lnTo>
                  <a:close/>
                </a:path>
                <a:path w="261620" h="35559">
                  <a:moveTo>
                    <a:pt x="61226" y="1054"/>
                  </a:moveTo>
                  <a:lnTo>
                    <a:pt x="60109" y="0"/>
                  </a:lnTo>
                  <a:lnTo>
                    <a:pt x="58305" y="0"/>
                  </a:lnTo>
                  <a:lnTo>
                    <a:pt x="57353" y="0"/>
                  </a:lnTo>
                  <a:lnTo>
                    <a:pt x="55549" y="0"/>
                  </a:lnTo>
                  <a:lnTo>
                    <a:pt x="54432" y="1054"/>
                  </a:lnTo>
                  <a:lnTo>
                    <a:pt x="54432" y="3670"/>
                  </a:lnTo>
                  <a:lnTo>
                    <a:pt x="55549" y="4724"/>
                  </a:lnTo>
                  <a:lnTo>
                    <a:pt x="57353" y="4724"/>
                  </a:lnTo>
                  <a:lnTo>
                    <a:pt x="58305" y="4724"/>
                  </a:lnTo>
                  <a:lnTo>
                    <a:pt x="60109" y="4724"/>
                  </a:lnTo>
                  <a:lnTo>
                    <a:pt x="61226" y="3670"/>
                  </a:lnTo>
                  <a:lnTo>
                    <a:pt x="61226" y="2362"/>
                  </a:lnTo>
                  <a:lnTo>
                    <a:pt x="61226" y="1054"/>
                  </a:lnTo>
                  <a:close/>
                </a:path>
                <a:path w="261620" h="35559">
                  <a:moveTo>
                    <a:pt x="65138" y="9182"/>
                  </a:moveTo>
                  <a:lnTo>
                    <a:pt x="64020" y="8128"/>
                  </a:lnTo>
                  <a:lnTo>
                    <a:pt x="61264" y="8128"/>
                  </a:lnTo>
                  <a:lnTo>
                    <a:pt x="60147" y="9182"/>
                  </a:lnTo>
                  <a:lnTo>
                    <a:pt x="60147" y="11798"/>
                  </a:lnTo>
                  <a:lnTo>
                    <a:pt x="61264" y="12852"/>
                  </a:lnTo>
                  <a:lnTo>
                    <a:pt x="64020" y="12852"/>
                  </a:lnTo>
                  <a:lnTo>
                    <a:pt x="65138" y="11798"/>
                  </a:lnTo>
                  <a:lnTo>
                    <a:pt x="65138" y="10490"/>
                  </a:lnTo>
                  <a:lnTo>
                    <a:pt x="65138" y="9182"/>
                  </a:lnTo>
                  <a:close/>
                </a:path>
                <a:path w="261620" h="35559">
                  <a:moveTo>
                    <a:pt x="70853" y="17297"/>
                  </a:moveTo>
                  <a:lnTo>
                    <a:pt x="69735" y="16243"/>
                  </a:lnTo>
                  <a:lnTo>
                    <a:pt x="67932" y="16243"/>
                  </a:lnTo>
                  <a:lnTo>
                    <a:pt x="66979" y="16243"/>
                  </a:lnTo>
                  <a:lnTo>
                    <a:pt x="65176" y="16243"/>
                  </a:lnTo>
                  <a:lnTo>
                    <a:pt x="64058" y="17297"/>
                  </a:lnTo>
                  <a:lnTo>
                    <a:pt x="64058" y="19913"/>
                  </a:lnTo>
                  <a:lnTo>
                    <a:pt x="65176" y="20967"/>
                  </a:lnTo>
                  <a:lnTo>
                    <a:pt x="66979" y="20967"/>
                  </a:lnTo>
                  <a:lnTo>
                    <a:pt x="67932" y="20967"/>
                  </a:lnTo>
                  <a:lnTo>
                    <a:pt x="69735" y="20967"/>
                  </a:lnTo>
                  <a:lnTo>
                    <a:pt x="70853" y="19913"/>
                  </a:lnTo>
                  <a:lnTo>
                    <a:pt x="70853" y="18605"/>
                  </a:lnTo>
                  <a:lnTo>
                    <a:pt x="70853" y="17297"/>
                  </a:lnTo>
                  <a:close/>
                </a:path>
                <a:path w="261620" h="35559">
                  <a:moveTo>
                    <a:pt x="70853" y="1054"/>
                  </a:moveTo>
                  <a:lnTo>
                    <a:pt x="69735" y="0"/>
                  </a:lnTo>
                  <a:lnTo>
                    <a:pt x="67932" y="0"/>
                  </a:lnTo>
                  <a:lnTo>
                    <a:pt x="66979" y="0"/>
                  </a:lnTo>
                  <a:lnTo>
                    <a:pt x="65176" y="0"/>
                  </a:lnTo>
                  <a:lnTo>
                    <a:pt x="64058" y="1054"/>
                  </a:lnTo>
                  <a:lnTo>
                    <a:pt x="64058" y="3670"/>
                  </a:lnTo>
                  <a:lnTo>
                    <a:pt x="65176" y="4724"/>
                  </a:lnTo>
                  <a:lnTo>
                    <a:pt x="66979" y="4724"/>
                  </a:lnTo>
                  <a:lnTo>
                    <a:pt x="67932" y="4724"/>
                  </a:lnTo>
                  <a:lnTo>
                    <a:pt x="69735" y="4724"/>
                  </a:lnTo>
                  <a:lnTo>
                    <a:pt x="70853" y="3670"/>
                  </a:lnTo>
                  <a:lnTo>
                    <a:pt x="70853" y="2362"/>
                  </a:lnTo>
                  <a:lnTo>
                    <a:pt x="70853" y="1054"/>
                  </a:lnTo>
                  <a:close/>
                </a:path>
                <a:path w="261620" h="35559">
                  <a:moveTo>
                    <a:pt x="74764" y="9182"/>
                  </a:moveTo>
                  <a:lnTo>
                    <a:pt x="73647" y="8128"/>
                  </a:lnTo>
                  <a:lnTo>
                    <a:pt x="70891" y="8128"/>
                  </a:lnTo>
                  <a:lnTo>
                    <a:pt x="69773" y="9182"/>
                  </a:lnTo>
                  <a:lnTo>
                    <a:pt x="69773" y="11798"/>
                  </a:lnTo>
                  <a:lnTo>
                    <a:pt x="70891" y="12852"/>
                  </a:lnTo>
                  <a:lnTo>
                    <a:pt x="73647" y="12852"/>
                  </a:lnTo>
                  <a:lnTo>
                    <a:pt x="74764" y="11798"/>
                  </a:lnTo>
                  <a:lnTo>
                    <a:pt x="74764" y="10490"/>
                  </a:lnTo>
                  <a:lnTo>
                    <a:pt x="74764" y="9182"/>
                  </a:lnTo>
                  <a:close/>
                </a:path>
                <a:path w="261620" h="35559">
                  <a:moveTo>
                    <a:pt x="80479" y="17297"/>
                  </a:moveTo>
                  <a:lnTo>
                    <a:pt x="79362" y="16243"/>
                  </a:lnTo>
                  <a:lnTo>
                    <a:pt x="77558" y="16243"/>
                  </a:lnTo>
                  <a:lnTo>
                    <a:pt x="76606" y="16243"/>
                  </a:lnTo>
                  <a:lnTo>
                    <a:pt x="74803" y="16243"/>
                  </a:lnTo>
                  <a:lnTo>
                    <a:pt x="73685" y="17297"/>
                  </a:lnTo>
                  <a:lnTo>
                    <a:pt x="73685" y="19913"/>
                  </a:lnTo>
                  <a:lnTo>
                    <a:pt x="74803" y="20967"/>
                  </a:lnTo>
                  <a:lnTo>
                    <a:pt x="76606" y="20967"/>
                  </a:lnTo>
                  <a:lnTo>
                    <a:pt x="77558" y="20967"/>
                  </a:lnTo>
                  <a:lnTo>
                    <a:pt x="79362" y="20967"/>
                  </a:lnTo>
                  <a:lnTo>
                    <a:pt x="80479" y="19913"/>
                  </a:lnTo>
                  <a:lnTo>
                    <a:pt x="80479" y="18605"/>
                  </a:lnTo>
                  <a:lnTo>
                    <a:pt x="80479" y="17297"/>
                  </a:lnTo>
                  <a:close/>
                </a:path>
                <a:path w="261620" h="35559">
                  <a:moveTo>
                    <a:pt x="80479" y="1054"/>
                  </a:moveTo>
                  <a:lnTo>
                    <a:pt x="79362" y="0"/>
                  </a:lnTo>
                  <a:lnTo>
                    <a:pt x="77558" y="0"/>
                  </a:lnTo>
                  <a:lnTo>
                    <a:pt x="76606" y="0"/>
                  </a:lnTo>
                  <a:lnTo>
                    <a:pt x="74803" y="0"/>
                  </a:lnTo>
                  <a:lnTo>
                    <a:pt x="73685" y="1054"/>
                  </a:lnTo>
                  <a:lnTo>
                    <a:pt x="73685" y="3670"/>
                  </a:lnTo>
                  <a:lnTo>
                    <a:pt x="74803" y="4724"/>
                  </a:lnTo>
                  <a:lnTo>
                    <a:pt x="76606" y="4724"/>
                  </a:lnTo>
                  <a:lnTo>
                    <a:pt x="77558" y="4724"/>
                  </a:lnTo>
                  <a:lnTo>
                    <a:pt x="79362" y="4724"/>
                  </a:lnTo>
                  <a:lnTo>
                    <a:pt x="80479" y="3670"/>
                  </a:lnTo>
                  <a:lnTo>
                    <a:pt x="80479" y="2362"/>
                  </a:lnTo>
                  <a:lnTo>
                    <a:pt x="80479" y="1054"/>
                  </a:lnTo>
                  <a:close/>
                </a:path>
                <a:path w="261620" h="35559">
                  <a:moveTo>
                    <a:pt x="84391" y="9182"/>
                  </a:moveTo>
                  <a:lnTo>
                    <a:pt x="83273" y="8128"/>
                  </a:lnTo>
                  <a:lnTo>
                    <a:pt x="80518" y="8128"/>
                  </a:lnTo>
                  <a:lnTo>
                    <a:pt x="79400" y="9182"/>
                  </a:lnTo>
                  <a:lnTo>
                    <a:pt x="79400" y="11798"/>
                  </a:lnTo>
                  <a:lnTo>
                    <a:pt x="80518" y="12852"/>
                  </a:lnTo>
                  <a:lnTo>
                    <a:pt x="83273" y="12852"/>
                  </a:lnTo>
                  <a:lnTo>
                    <a:pt x="84391" y="11798"/>
                  </a:lnTo>
                  <a:lnTo>
                    <a:pt x="84391" y="10490"/>
                  </a:lnTo>
                  <a:lnTo>
                    <a:pt x="84391" y="9182"/>
                  </a:lnTo>
                  <a:close/>
                </a:path>
                <a:path w="261620" h="35559">
                  <a:moveTo>
                    <a:pt x="90106" y="17297"/>
                  </a:moveTo>
                  <a:lnTo>
                    <a:pt x="88988" y="16243"/>
                  </a:lnTo>
                  <a:lnTo>
                    <a:pt x="87185" y="16243"/>
                  </a:lnTo>
                  <a:lnTo>
                    <a:pt x="86233" y="16243"/>
                  </a:lnTo>
                  <a:lnTo>
                    <a:pt x="84429" y="16243"/>
                  </a:lnTo>
                  <a:lnTo>
                    <a:pt x="83312" y="17297"/>
                  </a:lnTo>
                  <a:lnTo>
                    <a:pt x="83312" y="19913"/>
                  </a:lnTo>
                  <a:lnTo>
                    <a:pt x="84429" y="20967"/>
                  </a:lnTo>
                  <a:lnTo>
                    <a:pt x="86233" y="20967"/>
                  </a:lnTo>
                  <a:lnTo>
                    <a:pt x="87185" y="20967"/>
                  </a:lnTo>
                  <a:lnTo>
                    <a:pt x="88988" y="20967"/>
                  </a:lnTo>
                  <a:lnTo>
                    <a:pt x="90106" y="19913"/>
                  </a:lnTo>
                  <a:lnTo>
                    <a:pt x="90106" y="18605"/>
                  </a:lnTo>
                  <a:lnTo>
                    <a:pt x="90106" y="17297"/>
                  </a:lnTo>
                  <a:close/>
                </a:path>
                <a:path w="261620" h="35559">
                  <a:moveTo>
                    <a:pt x="90106" y="1054"/>
                  </a:moveTo>
                  <a:lnTo>
                    <a:pt x="88988" y="0"/>
                  </a:lnTo>
                  <a:lnTo>
                    <a:pt x="87185" y="0"/>
                  </a:lnTo>
                  <a:lnTo>
                    <a:pt x="86233" y="0"/>
                  </a:lnTo>
                  <a:lnTo>
                    <a:pt x="84429" y="0"/>
                  </a:lnTo>
                  <a:lnTo>
                    <a:pt x="83312" y="1054"/>
                  </a:lnTo>
                  <a:lnTo>
                    <a:pt x="83312" y="3670"/>
                  </a:lnTo>
                  <a:lnTo>
                    <a:pt x="84429" y="4724"/>
                  </a:lnTo>
                  <a:lnTo>
                    <a:pt x="86233" y="4724"/>
                  </a:lnTo>
                  <a:lnTo>
                    <a:pt x="87185" y="4724"/>
                  </a:lnTo>
                  <a:lnTo>
                    <a:pt x="88988" y="4724"/>
                  </a:lnTo>
                  <a:lnTo>
                    <a:pt x="90106" y="3670"/>
                  </a:lnTo>
                  <a:lnTo>
                    <a:pt x="90106" y="2362"/>
                  </a:lnTo>
                  <a:lnTo>
                    <a:pt x="90106" y="1054"/>
                  </a:lnTo>
                  <a:close/>
                </a:path>
                <a:path w="261620" h="35559">
                  <a:moveTo>
                    <a:pt x="94018" y="9182"/>
                  </a:moveTo>
                  <a:lnTo>
                    <a:pt x="92900" y="8128"/>
                  </a:lnTo>
                  <a:lnTo>
                    <a:pt x="90144" y="8128"/>
                  </a:lnTo>
                  <a:lnTo>
                    <a:pt x="89027" y="9182"/>
                  </a:lnTo>
                  <a:lnTo>
                    <a:pt x="89027" y="11798"/>
                  </a:lnTo>
                  <a:lnTo>
                    <a:pt x="90144" y="12852"/>
                  </a:lnTo>
                  <a:lnTo>
                    <a:pt x="92900" y="12852"/>
                  </a:lnTo>
                  <a:lnTo>
                    <a:pt x="94018" y="11798"/>
                  </a:lnTo>
                  <a:lnTo>
                    <a:pt x="94018" y="10490"/>
                  </a:lnTo>
                  <a:lnTo>
                    <a:pt x="94018" y="9182"/>
                  </a:lnTo>
                  <a:close/>
                </a:path>
                <a:path w="261620" h="35559">
                  <a:moveTo>
                    <a:pt x="99733" y="17297"/>
                  </a:moveTo>
                  <a:lnTo>
                    <a:pt x="98615" y="16243"/>
                  </a:lnTo>
                  <a:lnTo>
                    <a:pt x="96812" y="16243"/>
                  </a:lnTo>
                  <a:lnTo>
                    <a:pt x="95859" y="16243"/>
                  </a:lnTo>
                  <a:lnTo>
                    <a:pt x="94056" y="16243"/>
                  </a:lnTo>
                  <a:lnTo>
                    <a:pt x="92938" y="17297"/>
                  </a:lnTo>
                  <a:lnTo>
                    <a:pt x="92938" y="19913"/>
                  </a:lnTo>
                  <a:lnTo>
                    <a:pt x="94056" y="20967"/>
                  </a:lnTo>
                  <a:lnTo>
                    <a:pt x="95859" y="20967"/>
                  </a:lnTo>
                  <a:lnTo>
                    <a:pt x="96812" y="20967"/>
                  </a:lnTo>
                  <a:lnTo>
                    <a:pt x="98615" y="20967"/>
                  </a:lnTo>
                  <a:lnTo>
                    <a:pt x="99733" y="19913"/>
                  </a:lnTo>
                  <a:lnTo>
                    <a:pt x="99733" y="18605"/>
                  </a:lnTo>
                  <a:lnTo>
                    <a:pt x="99733" y="17297"/>
                  </a:lnTo>
                  <a:close/>
                </a:path>
                <a:path w="261620" h="35559">
                  <a:moveTo>
                    <a:pt x="99733" y="1054"/>
                  </a:moveTo>
                  <a:lnTo>
                    <a:pt x="98615" y="0"/>
                  </a:lnTo>
                  <a:lnTo>
                    <a:pt x="96812" y="0"/>
                  </a:lnTo>
                  <a:lnTo>
                    <a:pt x="95859" y="0"/>
                  </a:lnTo>
                  <a:lnTo>
                    <a:pt x="94056" y="0"/>
                  </a:lnTo>
                  <a:lnTo>
                    <a:pt x="92938" y="1054"/>
                  </a:lnTo>
                  <a:lnTo>
                    <a:pt x="92938" y="3670"/>
                  </a:lnTo>
                  <a:lnTo>
                    <a:pt x="94056" y="4724"/>
                  </a:lnTo>
                  <a:lnTo>
                    <a:pt x="95859" y="4724"/>
                  </a:lnTo>
                  <a:lnTo>
                    <a:pt x="96812" y="4724"/>
                  </a:lnTo>
                  <a:lnTo>
                    <a:pt x="98615" y="4724"/>
                  </a:lnTo>
                  <a:lnTo>
                    <a:pt x="99733" y="3670"/>
                  </a:lnTo>
                  <a:lnTo>
                    <a:pt x="99733" y="2362"/>
                  </a:lnTo>
                  <a:lnTo>
                    <a:pt x="99733" y="1054"/>
                  </a:lnTo>
                  <a:close/>
                </a:path>
                <a:path w="261620" h="35559">
                  <a:moveTo>
                    <a:pt x="103644" y="9182"/>
                  </a:moveTo>
                  <a:lnTo>
                    <a:pt x="102527" y="8128"/>
                  </a:lnTo>
                  <a:lnTo>
                    <a:pt x="99771" y="8128"/>
                  </a:lnTo>
                  <a:lnTo>
                    <a:pt x="98653" y="9182"/>
                  </a:lnTo>
                  <a:lnTo>
                    <a:pt x="98653" y="11798"/>
                  </a:lnTo>
                  <a:lnTo>
                    <a:pt x="99771" y="12852"/>
                  </a:lnTo>
                  <a:lnTo>
                    <a:pt x="102527" y="12852"/>
                  </a:lnTo>
                  <a:lnTo>
                    <a:pt x="103644" y="11798"/>
                  </a:lnTo>
                  <a:lnTo>
                    <a:pt x="103644" y="10490"/>
                  </a:lnTo>
                  <a:lnTo>
                    <a:pt x="103644" y="9182"/>
                  </a:lnTo>
                  <a:close/>
                </a:path>
                <a:path w="261620" h="35559">
                  <a:moveTo>
                    <a:pt x="109359" y="17297"/>
                  </a:moveTo>
                  <a:lnTo>
                    <a:pt x="108242" y="16243"/>
                  </a:lnTo>
                  <a:lnTo>
                    <a:pt x="106438" y="16243"/>
                  </a:lnTo>
                  <a:lnTo>
                    <a:pt x="105486" y="16243"/>
                  </a:lnTo>
                  <a:lnTo>
                    <a:pt x="103682" y="16243"/>
                  </a:lnTo>
                  <a:lnTo>
                    <a:pt x="102565" y="17297"/>
                  </a:lnTo>
                  <a:lnTo>
                    <a:pt x="102565" y="19913"/>
                  </a:lnTo>
                  <a:lnTo>
                    <a:pt x="103682" y="20967"/>
                  </a:lnTo>
                  <a:lnTo>
                    <a:pt x="105486" y="20967"/>
                  </a:lnTo>
                  <a:lnTo>
                    <a:pt x="106438" y="20967"/>
                  </a:lnTo>
                  <a:lnTo>
                    <a:pt x="108242" y="20967"/>
                  </a:lnTo>
                  <a:lnTo>
                    <a:pt x="109359" y="19913"/>
                  </a:lnTo>
                  <a:lnTo>
                    <a:pt x="109359" y="18605"/>
                  </a:lnTo>
                  <a:lnTo>
                    <a:pt x="109359" y="17297"/>
                  </a:lnTo>
                  <a:close/>
                </a:path>
                <a:path w="261620" h="35559">
                  <a:moveTo>
                    <a:pt x="109359" y="1054"/>
                  </a:moveTo>
                  <a:lnTo>
                    <a:pt x="108242" y="0"/>
                  </a:lnTo>
                  <a:lnTo>
                    <a:pt x="106438" y="0"/>
                  </a:lnTo>
                  <a:lnTo>
                    <a:pt x="105486" y="0"/>
                  </a:lnTo>
                  <a:lnTo>
                    <a:pt x="103682" y="0"/>
                  </a:lnTo>
                  <a:lnTo>
                    <a:pt x="102565" y="1054"/>
                  </a:lnTo>
                  <a:lnTo>
                    <a:pt x="102565" y="3670"/>
                  </a:lnTo>
                  <a:lnTo>
                    <a:pt x="103682" y="4724"/>
                  </a:lnTo>
                  <a:lnTo>
                    <a:pt x="105486" y="4724"/>
                  </a:lnTo>
                  <a:lnTo>
                    <a:pt x="106438" y="4724"/>
                  </a:lnTo>
                  <a:lnTo>
                    <a:pt x="108242" y="4724"/>
                  </a:lnTo>
                  <a:lnTo>
                    <a:pt x="109359" y="3670"/>
                  </a:lnTo>
                  <a:lnTo>
                    <a:pt x="109359" y="2362"/>
                  </a:lnTo>
                  <a:lnTo>
                    <a:pt x="109359" y="1054"/>
                  </a:lnTo>
                  <a:close/>
                </a:path>
                <a:path w="261620" h="35559">
                  <a:moveTo>
                    <a:pt x="113271" y="9182"/>
                  </a:moveTo>
                  <a:lnTo>
                    <a:pt x="112153" y="8128"/>
                  </a:lnTo>
                  <a:lnTo>
                    <a:pt x="109397" y="8128"/>
                  </a:lnTo>
                  <a:lnTo>
                    <a:pt x="108280" y="9182"/>
                  </a:lnTo>
                  <a:lnTo>
                    <a:pt x="108280" y="11798"/>
                  </a:lnTo>
                  <a:lnTo>
                    <a:pt x="109397" y="12852"/>
                  </a:lnTo>
                  <a:lnTo>
                    <a:pt x="112153" y="12852"/>
                  </a:lnTo>
                  <a:lnTo>
                    <a:pt x="113271" y="11798"/>
                  </a:lnTo>
                  <a:lnTo>
                    <a:pt x="113271" y="10490"/>
                  </a:lnTo>
                  <a:lnTo>
                    <a:pt x="113271" y="9182"/>
                  </a:lnTo>
                  <a:close/>
                </a:path>
                <a:path w="261620" h="35559">
                  <a:moveTo>
                    <a:pt x="118973" y="17297"/>
                  </a:moveTo>
                  <a:lnTo>
                    <a:pt x="117856" y="16243"/>
                  </a:lnTo>
                  <a:lnTo>
                    <a:pt x="116052" y="16243"/>
                  </a:lnTo>
                  <a:lnTo>
                    <a:pt x="115100" y="16243"/>
                  </a:lnTo>
                  <a:lnTo>
                    <a:pt x="113296" y="16243"/>
                  </a:lnTo>
                  <a:lnTo>
                    <a:pt x="112179" y="17297"/>
                  </a:lnTo>
                  <a:lnTo>
                    <a:pt x="112179" y="19913"/>
                  </a:lnTo>
                  <a:lnTo>
                    <a:pt x="113296" y="20967"/>
                  </a:lnTo>
                  <a:lnTo>
                    <a:pt x="115100" y="20967"/>
                  </a:lnTo>
                  <a:lnTo>
                    <a:pt x="116052" y="20967"/>
                  </a:lnTo>
                  <a:lnTo>
                    <a:pt x="117856" y="20967"/>
                  </a:lnTo>
                  <a:lnTo>
                    <a:pt x="118973" y="19913"/>
                  </a:lnTo>
                  <a:lnTo>
                    <a:pt x="118973" y="18605"/>
                  </a:lnTo>
                  <a:lnTo>
                    <a:pt x="118973" y="17297"/>
                  </a:lnTo>
                  <a:close/>
                </a:path>
                <a:path w="261620" h="35559">
                  <a:moveTo>
                    <a:pt x="118973" y="1054"/>
                  </a:moveTo>
                  <a:lnTo>
                    <a:pt x="117856" y="0"/>
                  </a:lnTo>
                  <a:lnTo>
                    <a:pt x="116052" y="0"/>
                  </a:lnTo>
                  <a:lnTo>
                    <a:pt x="115100" y="0"/>
                  </a:lnTo>
                  <a:lnTo>
                    <a:pt x="113296" y="0"/>
                  </a:lnTo>
                  <a:lnTo>
                    <a:pt x="112179" y="1054"/>
                  </a:lnTo>
                  <a:lnTo>
                    <a:pt x="112179" y="3670"/>
                  </a:lnTo>
                  <a:lnTo>
                    <a:pt x="113296" y="4724"/>
                  </a:lnTo>
                  <a:lnTo>
                    <a:pt x="115100" y="4724"/>
                  </a:lnTo>
                  <a:lnTo>
                    <a:pt x="116052" y="4724"/>
                  </a:lnTo>
                  <a:lnTo>
                    <a:pt x="117856" y="4724"/>
                  </a:lnTo>
                  <a:lnTo>
                    <a:pt x="118973" y="3670"/>
                  </a:lnTo>
                  <a:lnTo>
                    <a:pt x="118973" y="2362"/>
                  </a:lnTo>
                  <a:lnTo>
                    <a:pt x="118973" y="1054"/>
                  </a:lnTo>
                  <a:close/>
                </a:path>
                <a:path w="261620" h="35559">
                  <a:moveTo>
                    <a:pt x="122885" y="9182"/>
                  </a:moveTo>
                  <a:lnTo>
                    <a:pt x="121767" y="8128"/>
                  </a:lnTo>
                  <a:lnTo>
                    <a:pt x="119011" y="8128"/>
                  </a:lnTo>
                  <a:lnTo>
                    <a:pt x="117894" y="9182"/>
                  </a:lnTo>
                  <a:lnTo>
                    <a:pt x="117894" y="11798"/>
                  </a:lnTo>
                  <a:lnTo>
                    <a:pt x="119011" y="12852"/>
                  </a:lnTo>
                  <a:lnTo>
                    <a:pt x="121767" y="12852"/>
                  </a:lnTo>
                  <a:lnTo>
                    <a:pt x="122885" y="11798"/>
                  </a:lnTo>
                  <a:lnTo>
                    <a:pt x="122885" y="10490"/>
                  </a:lnTo>
                  <a:lnTo>
                    <a:pt x="122885" y="9182"/>
                  </a:lnTo>
                  <a:close/>
                </a:path>
                <a:path w="261620" h="35559">
                  <a:moveTo>
                    <a:pt x="128600" y="17297"/>
                  </a:moveTo>
                  <a:lnTo>
                    <a:pt x="127482" y="16243"/>
                  </a:lnTo>
                  <a:lnTo>
                    <a:pt x="124726" y="16243"/>
                  </a:lnTo>
                  <a:lnTo>
                    <a:pt x="123609" y="17297"/>
                  </a:lnTo>
                  <a:lnTo>
                    <a:pt x="123609" y="19913"/>
                  </a:lnTo>
                  <a:lnTo>
                    <a:pt x="124726" y="20967"/>
                  </a:lnTo>
                  <a:lnTo>
                    <a:pt x="127482" y="20967"/>
                  </a:lnTo>
                  <a:lnTo>
                    <a:pt x="128600" y="19913"/>
                  </a:lnTo>
                  <a:lnTo>
                    <a:pt x="128600" y="18605"/>
                  </a:lnTo>
                  <a:lnTo>
                    <a:pt x="128600" y="17297"/>
                  </a:lnTo>
                  <a:close/>
                </a:path>
                <a:path w="261620" h="35559">
                  <a:moveTo>
                    <a:pt x="128600" y="1054"/>
                  </a:moveTo>
                  <a:lnTo>
                    <a:pt x="127482" y="0"/>
                  </a:lnTo>
                  <a:lnTo>
                    <a:pt x="124726" y="0"/>
                  </a:lnTo>
                  <a:lnTo>
                    <a:pt x="123609" y="1054"/>
                  </a:lnTo>
                  <a:lnTo>
                    <a:pt x="123609" y="3670"/>
                  </a:lnTo>
                  <a:lnTo>
                    <a:pt x="124726" y="4724"/>
                  </a:lnTo>
                  <a:lnTo>
                    <a:pt x="127482" y="4724"/>
                  </a:lnTo>
                  <a:lnTo>
                    <a:pt x="128600" y="3670"/>
                  </a:lnTo>
                  <a:lnTo>
                    <a:pt x="128600" y="2362"/>
                  </a:lnTo>
                  <a:lnTo>
                    <a:pt x="128600" y="1054"/>
                  </a:lnTo>
                  <a:close/>
                </a:path>
                <a:path w="261620" h="35559">
                  <a:moveTo>
                    <a:pt x="251929" y="31737"/>
                  </a:moveTo>
                  <a:lnTo>
                    <a:pt x="250812" y="30683"/>
                  </a:lnTo>
                  <a:lnTo>
                    <a:pt x="248056" y="30683"/>
                  </a:lnTo>
                  <a:lnTo>
                    <a:pt x="246938" y="31737"/>
                  </a:lnTo>
                  <a:lnTo>
                    <a:pt x="246938" y="34353"/>
                  </a:lnTo>
                  <a:lnTo>
                    <a:pt x="248056" y="35407"/>
                  </a:lnTo>
                  <a:lnTo>
                    <a:pt x="250812" y="35407"/>
                  </a:lnTo>
                  <a:lnTo>
                    <a:pt x="251929" y="34353"/>
                  </a:lnTo>
                  <a:lnTo>
                    <a:pt x="251929" y="33045"/>
                  </a:lnTo>
                  <a:lnTo>
                    <a:pt x="251929" y="31737"/>
                  </a:lnTo>
                  <a:close/>
                </a:path>
                <a:path w="261620" h="35559">
                  <a:moveTo>
                    <a:pt x="251929" y="15494"/>
                  </a:moveTo>
                  <a:lnTo>
                    <a:pt x="250812" y="14439"/>
                  </a:lnTo>
                  <a:lnTo>
                    <a:pt x="248056" y="14439"/>
                  </a:lnTo>
                  <a:lnTo>
                    <a:pt x="246938" y="15494"/>
                  </a:lnTo>
                  <a:lnTo>
                    <a:pt x="246938" y="18110"/>
                  </a:lnTo>
                  <a:lnTo>
                    <a:pt x="248056" y="19164"/>
                  </a:lnTo>
                  <a:lnTo>
                    <a:pt x="250812" y="19164"/>
                  </a:lnTo>
                  <a:lnTo>
                    <a:pt x="251929" y="18110"/>
                  </a:lnTo>
                  <a:lnTo>
                    <a:pt x="251929" y="16802"/>
                  </a:lnTo>
                  <a:lnTo>
                    <a:pt x="251929" y="15494"/>
                  </a:lnTo>
                  <a:close/>
                </a:path>
                <a:path w="261620" h="35559">
                  <a:moveTo>
                    <a:pt x="257644" y="23609"/>
                  </a:moveTo>
                  <a:lnTo>
                    <a:pt x="256527" y="22555"/>
                  </a:lnTo>
                  <a:lnTo>
                    <a:pt x="253771" y="22555"/>
                  </a:lnTo>
                  <a:lnTo>
                    <a:pt x="252653" y="23609"/>
                  </a:lnTo>
                  <a:lnTo>
                    <a:pt x="252653" y="26225"/>
                  </a:lnTo>
                  <a:lnTo>
                    <a:pt x="253771" y="27279"/>
                  </a:lnTo>
                  <a:lnTo>
                    <a:pt x="256527" y="27279"/>
                  </a:lnTo>
                  <a:lnTo>
                    <a:pt x="257644" y="26225"/>
                  </a:lnTo>
                  <a:lnTo>
                    <a:pt x="257644" y="24917"/>
                  </a:lnTo>
                  <a:lnTo>
                    <a:pt x="257644" y="23609"/>
                  </a:lnTo>
                  <a:close/>
                </a:path>
                <a:path w="261620" h="35559">
                  <a:moveTo>
                    <a:pt x="261556" y="31737"/>
                  </a:moveTo>
                  <a:lnTo>
                    <a:pt x="260438" y="30683"/>
                  </a:lnTo>
                  <a:lnTo>
                    <a:pt x="257683" y="30683"/>
                  </a:lnTo>
                  <a:lnTo>
                    <a:pt x="256565" y="31737"/>
                  </a:lnTo>
                  <a:lnTo>
                    <a:pt x="256565" y="34353"/>
                  </a:lnTo>
                  <a:lnTo>
                    <a:pt x="257683" y="35407"/>
                  </a:lnTo>
                  <a:lnTo>
                    <a:pt x="260438" y="35407"/>
                  </a:lnTo>
                  <a:lnTo>
                    <a:pt x="261556" y="34353"/>
                  </a:lnTo>
                  <a:lnTo>
                    <a:pt x="261556" y="33045"/>
                  </a:lnTo>
                  <a:lnTo>
                    <a:pt x="261556" y="31737"/>
                  </a:lnTo>
                  <a:close/>
                </a:path>
                <a:path w="261620" h="35559">
                  <a:moveTo>
                    <a:pt x="261556" y="15494"/>
                  </a:moveTo>
                  <a:lnTo>
                    <a:pt x="260438" y="14439"/>
                  </a:lnTo>
                  <a:lnTo>
                    <a:pt x="257683" y="14439"/>
                  </a:lnTo>
                  <a:lnTo>
                    <a:pt x="256565" y="15494"/>
                  </a:lnTo>
                  <a:lnTo>
                    <a:pt x="256565" y="18110"/>
                  </a:lnTo>
                  <a:lnTo>
                    <a:pt x="257683" y="19164"/>
                  </a:lnTo>
                  <a:lnTo>
                    <a:pt x="259397" y="19164"/>
                  </a:lnTo>
                  <a:lnTo>
                    <a:pt x="260438" y="19164"/>
                  </a:lnTo>
                  <a:lnTo>
                    <a:pt x="261556" y="18110"/>
                  </a:lnTo>
                  <a:lnTo>
                    <a:pt x="261556" y="16802"/>
                  </a:lnTo>
                  <a:lnTo>
                    <a:pt x="261556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659980" y="7945031"/>
              <a:ext cx="147320" cy="21590"/>
            </a:xfrm>
            <a:custGeom>
              <a:avLst/>
              <a:gdLst/>
              <a:ahLst/>
              <a:cxnLst/>
              <a:rect l="l" t="t" r="r" b="b"/>
              <a:pathLst>
                <a:path w="147320" h="21590">
                  <a:moveTo>
                    <a:pt x="4991" y="1054"/>
                  </a:moveTo>
                  <a:lnTo>
                    <a:pt x="3873" y="0"/>
                  </a:lnTo>
                  <a:lnTo>
                    <a:pt x="1117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17" y="4724"/>
                  </a:lnTo>
                  <a:lnTo>
                    <a:pt x="3873" y="4724"/>
                  </a:lnTo>
                  <a:lnTo>
                    <a:pt x="4991" y="3670"/>
                  </a:lnTo>
                  <a:lnTo>
                    <a:pt x="4991" y="2362"/>
                  </a:lnTo>
                  <a:lnTo>
                    <a:pt x="4991" y="1054"/>
                  </a:lnTo>
                  <a:close/>
                </a:path>
                <a:path w="147320" h="21590">
                  <a:moveTo>
                    <a:pt x="14617" y="17297"/>
                  </a:moveTo>
                  <a:lnTo>
                    <a:pt x="13500" y="16243"/>
                  </a:lnTo>
                  <a:lnTo>
                    <a:pt x="10744" y="16243"/>
                  </a:lnTo>
                  <a:lnTo>
                    <a:pt x="9626" y="17297"/>
                  </a:lnTo>
                  <a:lnTo>
                    <a:pt x="9626" y="19913"/>
                  </a:lnTo>
                  <a:lnTo>
                    <a:pt x="10744" y="20967"/>
                  </a:lnTo>
                  <a:lnTo>
                    <a:pt x="13500" y="20967"/>
                  </a:lnTo>
                  <a:lnTo>
                    <a:pt x="14617" y="19913"/>
                  </a:lnTo>
                  <a:lnTo>
                    <a:pt x="14617" y="18605"/>
                  </a:lnTo>
                  <a:lnTo>
                    <a:pt x="14617" y="17297"/>
                  </a:lnTo>
                  <a:close/>
                </a:path>
                <a:path w="147320" h="21590">
                  <a:moveTo>
                    <a:pt x="14617" y="1054"/>
                  </a:moveTo>
                  <a:lnTo>
                    <a:pt x="13500" y="0"/>
                  </a:lnTo>
                  <a:lnTo>
                    <a:pt x="10744" y="0"/>
                  </a:lnTo>
                  <a:lnTo>
                    <a:pt x="9626" y="1054"/>
                  </a:lnTo>
                  <a:lnTo>
                    <a:pt x="9626" y="3670"/>
                  </a:lnTo>
                  <a:lnTo>
                    <a:pt x="10744" y="4724"/>
                  </a:lnTo>
                  <a:lnTo>
                    <a:pt x="13500" y="4724"/>
                  </a:lnTo>
                  <a:lnTo>
                    <a:pt x="14617" y="3670"/>
                  </a:lnTo>
                  <a:lnTo>
                    <a:pt x="14617" y="2362"/>
                  </a:lnTo>
                  <a:lnTo>
                    <a:pt x="14617" y="1054"/>
                  </a:lnTo>
                  <a:close/>
                </a:path>
                <a:path w="147320" h="21590">
                  <a:moveTo>
                    <a:pt x="20332" y="9182"/>
                  </a:moveTo>
                  <a:lnTo>
                    <a:pt x="19215" y="8128"/>
                  </a:lnTo>
                  <a:lnTo>
                    <a:pt x="16459" y="8128"/>
                  </a:lnTo>
                  <a:lnTo>
                    <a:pt x="15341" y="9182"/>
                  </a:lnTo>
                  <a:lnTo>
                    <a:pt x="15341" y="11798"/>
                  </a:lnTo>
                  <a:lnTo>
                    <a:pt x="16459" y="12852"/>
                  </a:lnTo>
                  <a:lnTo>
                    <a:pt x="19215" y="12852"/>
                  </a:lnTo>
                  <a:lnTo>
                    <a:pt x="20332" y="11798"/>
                  </a:lnTo>
                  <a:lnTo>
                    <a:pt x="20332" y="10490"/>
                  </a:lnTo>
                  <a:lnTo>
                    <a:pt x="20332" y="9182"/>
                  </a:lnTo>
                  <a:close/>
                </a:path>
                <a:path w="147320" h="21590">
                  <a:moveTo>
                    <a:pt x="26047" y="17297"/>
                  </a:moveTo>
                  <a:lnTo>
                    <a:pt x="24930" y="16243"/>
                  </a:lnTo>
                  <a:lnTo>
                    <a:pt x="23126" y="16243"/>
                  </a:lnTo>
                  <a:lnTo>
                    <a:pt x="22174" y="16243"/>
                  </a:lnTo>
                  <a:lnTo>
                    <a:pt x="20370" y="16243"/>
                  </a:lnTo>
                  <a:lnTo>
                    <a:pt x="19253" y="17297"/>
                  </a:lnTo>
                  <a:lnTo>
                    <a:pt x="19253" y="19913"/>
                  </a:lnTo>
                  <a:lnTo>
                    <a:pt x="20370" y="20967"/>
                  </a:lnTo>
                  <a:lnTo>
                    <a:pt x="22174" y="20967"/>
                  </a:lnTo>
                  <a:lnTo>
                    <a:pt x="23126" y="20967"/>
                  </a:lnTo>
                  <a:lnTo>
                    <a:pt x="24930" y="20967"/>
                  </a:lnTo>
                  <a:lnTo>
                    <a:pt x="26047" y="19913"/>
                  </a:lnTo>
                  <a:lnTo>
                    <a:pt x="26047" y="18605"/>
                  </a:lnTo>
                  <a:lnTo>
                    <a:pt x="26047" y="17297"/>
                  </a:lnTo>
                  <a:close/>
                </a:path>
                <a:path w="147320" h="21590">
                  <a:moveTo>
                    <a:pt x="26047" y="1054"/>
                  </a:moveTo>
                  <a:lnTo>
                    <a:pt x="24930" y="0"/>
                  </a:lnTo>
                  <a:lnTo>
                    <a:pt x="23126" y="0"/>
                  </a:lnTo>
                  <a:lnTo>
                    <a:pt x="22174" y="0"/>
                  </a:lnTo>
                  <a:lnTo>
                    <a:pt x="20370" y="0"/>
                  </a:lnTo>
                  <a:lnTo>
                    <a:pt x="19253" y="1054"/>
                  </a:lnTo>
                  <a:lnTo>
                    <a:pt x="19253" y="3670"/>
                  </a:lnTo>
                  <a:lnTo>
                    <a:pt x="20370" y="4724"/>
                  </a:lnTo>
                  <a:lnTo>
                    <a:pt x="22174" y="4724"/>
                  </a:lnTo>
                  <a:lnTo>
                    <a:pt x="23126" y="4724"/>
                  </a:lnTo>
                  <a:lnTo>
                    <a:pt x="24930" y="4724"/>
                  </a:lnTo>
                  <a:lnTo>
                    <a:pt x="26047" y="3670"/>
                  </a:lnTo>
                  <a:lnTo>
                    <a:pt x="26047" y="2362"/>
                  </a:lnTo>
                  <a:lnTo>
                    <a:pt x="26047" y="1054"/>
                  </a:lnTo>
                  <a:close/>
                </a:path>
                <a:path w="147320" h="21590">
                  <a:moveTo>
                    <a:pt x="29959" y="9182"/>
                  </a:moveTo>
                  <a:lnTo>
                    <a:pt x="28841" y="8128"/>
                  </a:lnTo>
                  <a:lnTo>
                    <a:pt x="26085" y="8128"/>
                  </a:lnTo>
                  <a:lnTo>
                    <a:pt x="24968" y="9182"/>
                  </a:lnTo>
                  <a:lnTo>
                    <a:pt x="24968" y="11798"/>
                  </a:lnTo>
                  <a:lnTo>
                    <a:pt x="26085" y="12852"/>
                  </a:lnTo>
                  <a:lnTo>
                    <a:pt x="28841" y="12852"/>
                  </a:lnTo>
                  <a:lnTo>
                    <a:pt x="29959" y="11798"/>
                  </a:lnTo>
                  <a:lnTo>
                    <a:pt x="29959" y="10490"/>
                  </a:lnTo>
                  <a:lnTo>
                    <a:pt x="29959" y="9182"/>
                  </a:lnTo>
                  <a:close/>
                </a:path>
                <a:path w="147320" h="21590">
                  <a:moveTo>
                    <a:pt x="35674" y="17297"/>
                  </a:moveTo>
                  <a:lnTo>
                    <a:pt x="34556" y="16243"/>
                  </a:lnTo>
                  <a:lnTo>
                    <a:pt x="32753" y="16243"/>
                  </a:lnTo>
                  <a:lnTo>
                    <a:pt x="31800" y="16243"/>
                  </a:lnTo>
                  <a:lnTo>
                    <a:pt x="29997" y="16243"/>
                  </a:lnTo>
                  <a:lnTo>
                    <a:pt x="28879" y="17297"/>
                  </a:lnTo>
                  <a:lnTo>
                    <a:pt x="28879" y="19913"/>
                  </a:lnTo>
                  <a:lnTo>
                    <a:pt x="29997" y="20967"/>
                  </a:lnTo>
                  <a:lnTo>
                    <a:pt x="31800" y="20967"/>
                  </a:lnTo>
                  <a:lnTo>
                    <a:pt x="32753" y="20967"/>
                  </a:lnTo>
                  <a:lnTo>
                    <a:pt x="34556" y="20967"/>
                  </a:lnTo>
                  <a:lnTo>
                    <a:pt x="35674" y="19913"/>
                  </a:lnTo>
                  <a:lnTo>
                    <a:pt x="35674" y="18605"/>
                  </a:lnTo>
                  <a:lnTo>
                    <a:pt x="35674" y="17297"/>
                  </a:lnTo>
                  <a:close/>
                </a:path>
                <a:path w="147320" h="21590">
                  <a:moveTo>
                    <a:pt x="35674" y="1054"/>
                  </a:moveTo>
                  <a:lnTo>
                    <a:pt x="34556" y="0"/>
                  </a:lnTo>
                  <a:lnTo>
                    <a:pt x="32753" y="0"/>
                  </a:lnTo>
                  <a:lnTo>
                    <a:pt x="31800" y="0"/>
                  </a:lnTo>
                  <a:lnTo>
                    <a:pt x="29997" y="0"/>
                  </a:lnTo>
                  <a:lnTo>
                    <a:pt x="28879" y="1054"/>
                  </a:lnTo>
                  <a:lnTo>
                    <a:pt x="28879" y="3670"/>
                  </a:lnTo>
                  <a:lnTo>
                    <a:pt x="29997" y="4724"/>
                  </a:lnTo>
                  <a:lnTo>
                    <a:pt x="31800" y="4724"/>
                  </a:lnTo>
                  <a:lnTo>
                    <a:pt x="32753" y="4724"/>
                  </a:lnTo>
                  <a:lnTo>
                    <a:pt x="34556" y="4724"/>
                  </a:lnTo>
                  <a:lnTo>
                    <a:pt x="35674" y="3670"/>
                  </a:lnTo>
                  <a:lnTo>
                    <a:pt x="35674" y="2362"/>
                  </a:lnTo>
                  <a:lnTo>
                    <a:pt x="35674" y="1054"/>
                  </a:lnTo>
                  <a:close/>
                </a:path>
                <a:path w="147320" h="21590">
                  <a:moveTo>
                    <a:pt x="39585" y="9182"/>
                  </a:moveTo>
                  <a:lnTo>
                    <a:pt x="38468" y="8128"/>
                  </a:lnTo>
                  <a:lnTo>
                    <a:pt x="35712" y="8128"/>
                  </a:lnTo>
                  <a:lnTo>
                    <a:pt x="34594" y="9182"/>
                  </a:lnTo>
                  <a:lnTo>
                    <a:pt x="34594" y="11798"/>
                  </a:lnTo>
                  <a:lnTo>
                    <a:pt x="35712" y="12852"/>
                  </a:lnTo>
                  <a:lnTo>
                    <a:pt x="38468" y="12852"/>
                  </a:lnTo>
                  <a:lnTo>
                    <a:pt x="39585" y="11798"/>
                  </a:lnTo>
                  <a:lnTo>
                    <a:pt x="39585" y="10490"/>
                  </a:lnTo>
                  <a:lnTo>
                    <a:pt x="39585" y="9182"/>
                  </a:lnTo>
                  <a:close/>
                </a:path>
                <a:path w="147320" h="21590">
                  <a:moveTo>
                    <a:pt x="45300" y="17297"/>
                  </a:moveTo>
                  <a:lnTo>
                    <a:pt x="44183" y="16243"/>
                  </a:lnTo>
                  <a:lnTo>
                    <a:pt x="42379" y="16243"/>
                  </a:lnTo>
                  <a:lnTo>
                    <a:pt x="41427" y="16243"/>
                  </a:lnTo>
                  <a:lnTo>
                    <a:pt x="39624" y="16243"/>
                  </a:lnTo>
                  <a:lnTo>
                    <a:pt x="38506" y="17297"/>
                  </a:lnTo>
                  <a:lnTo>
                    <a:pt x="38506" y="19913"/>
                  </a:lnTo>
                  <a:lnTo>
                    <a:pt x="39624" y="20967"/>
                  </a:lnTo>
                  <a:lnTo>
                    <a:pt x="41427" y="20967"/>
                  </a:lnTo>
                  <a:lnTo>
                    <a:pt x="42379" y="20967"/>
                  </a:lnTo>
                  <a:lnTo>
                    <a:pt x="44183" y="20967"/>
                  </a:lnTo>
                  <a:lnTo>
                    <a:pt x="45300" y="19913"/>
                  </a:lnTo>
                  <a:lnTo>
                    <a:pt x="45300" y="18605"/>
                  </a:lnTo>
                  <a:lnTo>
                    <a:pt x="45300" y="17297"/>
                  </a:lnTo>
                  <a:close/>
                </a:path>
                <a:path w="147320" h="21590">
                  <a:moveTo>
                    <a:pt x="45300" y="1054"/>
                  </a:moveTo>
                  <a:lnTo>
                    <a:pt x="44183" y="0"/>
                  </a:lnTo>
                  <a:lnTo>
                    <a:pt x="42379" y="0"/>
                  </a:lnTo>
                  <a:lnTo>
                    <a:pt x="41427" y="0"/>
                  </a:lnTo>
                  <a:lnTo>
                    <a:pt x="39624" y="0"/>
                  </a:lnTo>
                  <a:lnTo>
                    <a:pt x="38506" y="1054"/>
                  </a:lnTo>
                  <a:lnTo>
                    <a:pt x="38506" y="3670"/>
                  </a:lnTo>
                  <a:lnTo>
                    <a:pt x="39624" y="4724"/>
                  </a:lnTo>
                  <a:lnTo>
                    <a:pt x="41427" y="4724"/>
                  </a:lnTo>
                  <a:lnTo>
                    <a:pt x="42379" y="4724"/>
                  </a:lnTo>
                  <a:lnTo>
                    <a:pt x="44183" y="4724"/>
                  </a:lnTo>
                  <a:lnTo>
                    <a:pt x="45300" y="3670"/>
                  </a:lnTo>
                  <a:lnTo>
                    <a:pt x="45300" y="2362"/>
                  </a:lnTo>
                  <a:lnTo>
                    <a:pt x="45300" y="1054"/>
                  </a:lnTo>
                  <a:close/>
                </a:path>
                <a:path w="147320" h="21590">
                  <a:moveTo>
                    <a:pt x="49212" y="9182"/>
                  </a:moveTo>
                  <a:lnTo>
                    <a:pt x="48094" y="8128"/>
                  </a:lnTo>
                  <a:lnTo>
                    <a:pt x="45339" y="8128"/>
                  </a:lnTo>
                  <a:lnTo>
                    <a:pt x="44221" y="9182"/>
                  </a:lnTo>
                  <a:lnTo>
                    <a:pt x="44221" y="11798"/>
                  </a:lnTo>
                  <a:lnTo>
                    <a:pt x="45339" y="12852"/>
                  </a:lnTo>
                  <a:lnTo>
                    <a:pt x="48094" y="12852"/>
                  </a:lnTo>
                  <a:lnTo>
                    <a:pt x="49212" y="11798"/>
                  </a:lnTo>
                  <a:lnTo>
                    <a:pt x="49212" y="10490"/>
                  </a:lnTo>
                  <a:lnTo>
                    <a:pt x="49212" y="9182"/>
                  </a:lnTo>
                  <a:close/>
                </a:path>
                <a:path w="147320" h="21590">
                  <a:moveTo>
                    <a:pt x="54927" y="17297"/>
                  </a:moveTo>
                  <a:lnTo>
                    <a:pt x="53809" y="16243"/>
                  </a:lnTo>
                  <a:lnTo>
                    <a:pt x="52006" y="16243"/>
                  </a:lnTo>
                  <a:lnTo>
                    <a:pt x="51054" y="16243"/>
                  </a:lnTo>
                  <a:lnTo>
                    <a:pt x="49250" y="16243"/>
                  </a:lnTo>
                  <a:lnTo>
                    <a:pt x="48133" y="17297"/>
                  </a:lnTo>
                  <a:lnTo>
                    <a:pt x="48133" y="19913"/>
                  </a:lnTo>
                  <a:lnTo>
                    <a:pt x="49250" y="20967"/>
                  </a:lnTo>
                  <a:lnTo>
                    <a:pt x="51054" y="20967"/>
                  </a:lnTo>
                  <a:lnTo>
                    <a:pt x="52006" y="20967"/>
                  </a:lnTo>
                  <a:lnTo>
                    <a:pt x="53809" y="20967"/>
                  </a:lnTo>
                  <a:lnTo>
                    <a:pt x="54927" y="19913"/>
                  </a:lnTo>
                  <a:lnTo>
                    <a:pt x="54927" y="18605"/>
                  </a:lnTo>
                  <a:lnTo>
                    <a:pt x="54927" y="17297"/>
                  </a:lnTo>
                  <a:close/>
                </a:path>
                <a:path w="147320" h="21590">
                  <a:moveTo>
                    <a:pt x="54927" y="1054"/>
                  </a:moveTo>
                  <a:lnTo>
                    <a:pt x="53809" y="0"/>
                  </a:lnTo>
                  <a:lnTo>
                    <a:pt x="52006" y="0"/>
                  </a:lnTo>
                  <a:lnTo>
                    <a:pt x="51054" y="0"/>
                  </a:lnTo>
                  <a:lnTo>
                    <a:pt x="49250" y="0"/>
                  </a:lnTo>
                  <a:lnTo>
                    <a:pt x="48133" y="1054"/>
                  </a:lnTo>
                  <a:lnTo>
                    <a:pt x="48133" y="3670"/>
                  </a:lnTo>
                  <a:lnTo>
                    <a:pt x="49250" y="4724"/>
                  </a:lnTo>
                  <a:lnTo>
                    <a:pt x="51054" y="4724"/>
                  </a:lnTo>
                  <a:lnTo>
                    <a:pt x="52006" y="4724"/>
                  </a:lnTo>
                  <a:lnTo>
                    <a:pt x="53809" y="4724"/>
                  </a:lnTo>
                  <a:lnTo>
                    <a:pt x="54927" y="3670"/>
                  </a:lnTo>
                  <a:lnTo>
                    <a:pt x="54927" y="2362"/>
                  </a:lnTo>
                  <a:lnTo>
                    <a:pt x="54927" y="1054"/>
                  </a:lnTo>
                  <a:close/>
                </a:path>
                <a:path w="147320" h="21590">
                  <a:moveTo>
                    <a:pt x="58839" y="9182"/>
                  </a:moveTo>
                  <a:lnTo>
                    <a:pt x="57721" y="8128"/>
                  </a:lnTo>
                  <a:lnTo>
                    <a:pt x="54965" y="8128"/>
                  </a:lnTo>
                  <a:lnTo>
                    <a:pt x="53848" y="9182"/>
                  </a:lnTo>
                  <a:lnTo>
                    <a:pt x="53848" y="11798"/>
                  </a:lnTo>
                  <a:lnTo>
                    <a:pt x="54965" y="12852"/>
                  </a:lnTo>
                  <a:lnTo>
                    <a:pt x="57721" y="12852"/>
                  </a:lnTo>
                  <a:lnTo>
                    <a:pt x="58839" y="11798"/>
                  </a:lnTo>
                  <a:lnTo>
                    <a:pt x="58839" y="10490"/>
                  </a:lnTo>
                  <a:lnTo>
                    <a:pt x="58839" y="9182"/>
                  </a:lnTo>
                  <a:close/>
                </a:path>
                <a:path w="147320" h="21590">
                  <a:moveTo>
                    <a:pt x="64554" y="17297"/>
                  </a:moveTo>
                  <a:lnTo>
                    <a:pt x="63436" y="16243"/>
                  </a:lnTo>
                  <a:lnTo>
                    <a:pt x="61633" y="16243"/>
                  </a:lnTo>
                  <a:lnTo>
                    <a:pt x="60680" y="16243"/>
                  </a:lnTo>
                  <a:lnTo>
                    <a:pt x="58877" y="16243"/>
                  </a:lnTo>
                  <a:lnTo>
                    <a:pt x="57759" y="17297"/>
                  </a:lnTo>
                  <a:lnTo>
                    <a:pt x="57759" y="19913"/>
                  </a:lnTo>
                  <a:lnTo>
                    <a:pt x="58877" y="20967"/>
                  </a:lnTo>
                  <a:lnTo>
                    <a:pt x="60680" y="20967"/>
                  </a:lnTo>
                  <a:lnTo>
                    <a:pt x="61633" y="20967"/>
                  </a:lnTo>
                  <a:lnTo>
                    <a:pt x="63436" y="20967"/>
                  </a:lnTo>
                  <a:lnTo>
                    <a:pt x="64554" y="19913"/>
                  </a:lnTo>
                  <a:lnTo>
                    <a:pt x="64554" y="18605"/>
                  </a:lnTo>
                  <a:lnTo>
                    <a:pt x="64554" y="17297"/>
                  </a:lnTo>
                  <a:close/>
                </a:path>
                <a:path w="147320" h="21590">
                  <a:moveTo>
                    <a:pt x="64554" y="1054"/>
                  </a:moveTo>
                  <a:lnTo>
                    <a:pt x="63436" y="0"/>
                  </a:lnTo>
                  <a:lnTo>
                    <a:pt x="61633" y="0"/>
                  </a:lnTo>
                  <a:lnTo>
                    <a:pt x="60680" y="0"/>
                  </a:lnTo>
                  <a:lnTo>
                    <a:pt x="58877" y="0"/>
                  </a:lnTo>
                  <a:lnTo>
                    <a:pt x="57759" y="1054"/>
                  </a:lnTo>
                  <a:lnTo>
                    <a:pt x="57759" y="3670"/>
                  </a:lnTo>
                  <a:lnTo>
                    <a:pt x="58877" y="4724"/>
                  </a:lnTo>
                  <a:lnTo>
                    <a:pt x="60680" y="4724"/>
                  </a:lnTo>
                  <a:lnTo>
                    <a:pt x="61633" y="4724"/>
                  </a:lnTo>
                  <a:lnTo>
                    <a:pt x="63436" y="4724"/>
                  </a:lnTo>
                  <a:lnTo>
                    <a:pt x="64554" y="3670"/>
                  </a:lnTo>
                  <a:lnTo>
                    <a:pt x="64554" y="2362"/>
                  </a:lnTo>
                  <a:lnTo>
                    <a:pt x="64554" y="1054"/>
                  </a:lnTo>
                  <a:close/>
                </a:path>
                <a:path w="147320" h="21590">
                  <a:moveTo>
                    <a:pt x="68465" y="9182"/>
                  </a:moveTo>
                  <a:lnTo>
                    <a:pt x="67348" y="8128"/>
                  </a:lnTo>
                  <a:lnTo>
                    <a:pt x="64592" y="8128"/>
                  </a:lnTo>
                  <a:lnTo>
                    <a:pt x="63474" y="9182"/>
                  </a:lnTo>
                  <a:lnTo>
                    <a:pt x="63474" y="11798"/>
                  </a:lnTo>
                  <a:lnTo>
                    <a:pt x="64592" y="12852"/>
                  </a:lnTo>
                  <a:lnTo>
                    <a:pt x="67348" y="12852"/>
                  </a:lnTo>
                  <a:lnTo>
                    <a:pt x="68465" y="11798"/>
                  </a:lnTo>
                  <a:lnTo>
                    <a:pt x="68465" y="10490"/>
                  </a:lnTo>
                  <a:lnTo>
                    <a:pt x="68465" y="9182"/>
                  </a:lnTo>
                  <a:close/>
                </a:path>
                <a:path w="147320" h="21590">
                  <a:moveTo>
                    <a:pt x="74180" y="17297"/>
                  </a:moveTo>
                  <a:lnTo>
                    <a:pt x="73063" y="16243"/>
                  </a:lnTo>
                  <a:lnTo>
                    <a:pt x="71259" y="16243"/>
                  </a:lnTo>
                  <a:lnTo>
                    <a:pt x="70307" y="16243"/>
                  </a:lnTo>
                  <a:lnTo>
                    <a:pt x="68503" y="16243"/>
                  </a:lnTo>
                  <a:lnTo>
                    <a:pt x="67386" y="17297"/>
                  </a:lnTo>
                  <a:lnTo>
                    <a:pt x="67386" y="19913"/>
                  </a:lnTo>
                  <a:lnTo>
                    <a:pt x="68503" y="20967"/>
                  </a:lnTo>
                  <a:lnTo>
                    <a:pt x="70307" y="20967"/>
                  </a:lnTo>
                  <a:lnTo>
                    <a:pt x="71259" y="20967"/>
                  </a:lnTo>
                  <a:lnTo>
                    <a:pt x="73063" y="20967"/>
                  </a:lnTo>
                  <a:lnTo>
                    <a:pt x="74180" y="19913"/>
                  </a:lnTo>
                  <a:lnTo>
                    <a:pt x="74180" y="18605"/>
                  </a:lnTo>
                  <a:lnTo>
                    <a:pt x="74180" y="17297"/>
                  </a:lnTo>
                  <a:close/>
                </a:path>
                <a:path w="147320" h="21590">
                  <a:moveTo>
                    <a:pt x="74180" y="1054"/>
                  </a:moveTo>
                  <a:lnTo>
                    <a:pt x="73063" y="0"/>
                  </a:lnTo>
                  <a:lnTo>
                    <a:pt x="71259" y="0"/>
                  </a:lnTo>
                  <a:lnTo>
                    <a:pt x="70307" y="0"/>
                  </a:lnTo>
                  <a:lnTo>
                    <a:pt x="68503" y="0"/>
                  </a:lnTo>
                  <a:lnTo>
                    <a:pt x="67386" y="1054"/>
                  </a:lnTo>
                  <a:lnTo>
                    <a:pt x="67386" y="3670"/>
                  </a:lnTo>
                  <a:lnTo>
                    <a:pt x="68503" y="4724"/>
                  </a:lnTo>
                  <a:lnTo>
                    <a:pt x="70307" y="4724"/>
                  </a:lnTo>
                  <a:lnTo>
                    <a:pt x="71259" y="4724"/>
                  </a:lnTo>
                  <a:lnTo>
                    <a:pt x="73063" y="4724"/>
                  </a:lnTo>
                  <a:lnTo>
                    <a:pt x="74180" y="3670"/>
                  </a:lnTo>
                  <a:lnTo>
                    <a:pt x="74180" y="2362"/>
                  </a:lnTo>
                  <a:lnTo>
                    <a:pt x="74180" y="1054"/>
                  </a:lnTo>
                  <a:close/>
                </a:path>
                <a:path w="147320" h="21590">
                  <a:moveTo>
                    <a:pt x="78079" y="9182"/>
                  </a:moveTo>
                  <a:lnTo>
                    <a:pt x="76962" y="8128"/>
                  </a:lnTo>
                  <a:lnTo>
                    <a:pt x="74206" y="8128"/>
                  </a:lnTo>
                  <a:lnTo>
                    <a:pt x="73088" y="9182"/>
                  </a:lnTo>
                  <a:lnTo>
                    <a:pt x="73088" y="11798"/>
                  </a:lnTo>
                  <a:lnTo>
                    <a:pt x="74206" y="12852"/>
                  </a:lnTo>
                  <a:lnTo>
                    <a:pt x="76962" y="12852"/>
                  </a:lnTo>
                  <a:lnTo>
                    <a:pt x="78079" y="11798"/>
                  </a:lnTo>
                  <a:lnTo>
                    <a:pt x="78079" y="10490"/>
                  </a:lnTo>
                  <a:lnTo>
                    <a:pt x="78079" y="9182"/>
                  </a:lnTo>
                  <a:close/>
                </a:path>
                <a:path w="147320" h="21590">
                  <a:moveTo>
                    <a:pt x="83794" y="17297"/>
                  </a:moveTo>
                  <a:lnTo>
                    <a:pt x="82677" y="16243"/>
                  </a:lnTo>
                  <a:lnTo>
                    <a:pt x="80873" y="16243"/>
                  </a:lnTo>
                  <a:lnTo>
                    <a:pt x="79921" y="16243"/>
                  </a:lnTo>
                  <a:lnTo>
                    <a:pt x="78117" y="16243"/>
                  </a:lnTo>
                  <a:lnTo>
                    <a:pt x="77000" y="17297"/>
                  </a:lnTo>
                  <a:lnTo>
                    <a:pt x="77000" y="19913"/>
                  </a:lnTo>
                  <a:lnTo>
                    <a:pt x="78117" y="20967"/>
                  </a:lnTo>
                  <a:lnTo>
                    <a:pt x="79921" y="20967"/>
                  </a:lnTo>
                  <a:lnTo>
                    <a:pt x="80873" y="20967"/>
                  </a:lnTo>
                  <a:lnTo>
                    <a:pt x="82677" y="20967"/>
                  </a:lnTo>
                  <a:lnTo>
                    <a:pt x="83794" y="19913"/>
                  </a:lnTo>
                  <a:lnTo>
                    <a:pt x="83794" y="18605"/>
                  </a:lnTo>
                  <a:lnTo>
                    <a:pt x="83794" y="17297"/>
                  </a:lnTo>
                  <a:close/>
                </a:path>
                <a:path w="147320" h="21590">
                  <a:moveTo>
                    <a:pt x="83794" y="1054"/>
                  </a:moveTo>
                  <a:lnTo>
                    <a:pt x="82677" y="0"/>
                  </a:lnTo>
                  <a:lnTo>
                    <a:pt x="80873" y="0"/>
                  </a:lnTo>
                  <a:lnTo>
                    <a:pt x="79921" y="0"/>
                  </a:lnTo>
                  <a:lnTo>
                    <a:pt x="78117" y="0"/>
                  </a:lnTo>
                  <a:lnTo>
                    <a:pt x="77000" y="1054"/>
                  </a:lnTo>
                  <a:lnTo>
                    <a:pt x="77000" y="3670"/>
                  </a:lnTo>
                  <a:lnTo>
                    <a:pt x="78117" y="4724"/>
                  </a:lnTo>
                  <a:lnTo>
                    <a:pt x="79921" y="4724"/>
                  </a:lnTo>
                  <a:lnTo>
                    <a:pt x="80873" y="4724"/>
                  </a:lnTo>
                  <a:lnTo>
                    <a:pt x="82677" y="4724"/>
                  </a:lnTo>
                  <a:lnTo>
                    <a:pt x="83794" y="3670"/>
                  </a:lnTo>
                  <a:lnTo>
                    <a:pt x="83794" y="2362"/>
                  </a:lnTo>
                  <a:lnTo>
                    <a:pt x="83794" y="1054"/>
                  </a:lnTo>
                  <a:close/>
                </a:path>
                <a:path w="147320" h="21590">
                  <a:moveTo>
                    <a:pt x="87706" y="9182"/>
                  </a:moveTo>
                  <a:lnTo>
                    <a:pt x="86588" y="8128"/>
                  </a:lnTo>
                  <a:lnTo>
                    <a:pt x="83832" y="8128"/>
                  </a:lnTo>
                  <a:lnTo>
                    <a:pt x="82715" y="9182"/>
                  </a:lnTo>
                  <a:lnTo>
                    <a:pt x="82715" y="11798"/>
                  </a:lnTo>
                  <a:lnTo>
                    <a:pt x="83832" y="12852"/>
                  </a:lnTo>
                  <a:lnTo>
                    <a:pt x="86588" y="12852"/>
                  </a:lnTo>
                  <a:lnTo>
                    <a:pt x="87706" y="11798"/>
                  </a:lnTo>
                  <a:lnTo>
                    <a:pt x="87706" y="10490"/>
                  </a:lnTo>
                  <a:lnTo>
                    <a:pt x="87706" y="9182"/>
                  </a:lnTo>
                  <a:close/>
                </a:path>
                <a:path w="147320" h="21590">
                  <a:moveTo>
                    <a:pt x="93421" y="17297"/>
                  </a:moveTo>
                  <a:lnTo>
                    <a:pt x="92303" y="16243"/>
                  </a:lnTo>
                  <a:lnTo>
                    <a:pt x="90500" y="16243"/>
                  </a:lnTo>
                  <a:lnTo>
                    <a:pt x="89547" y="16243"/>
                  </a:lnTo>
                  <a:lnTo>
                    <a:pt x="87744" y="16243"/>
                  </a:lnTo>
                  <a:lnTo>
                    <a:pt x="86626" y="17297"/>
                  </a:lnTo>
                  <a:lnTo>
                    <a:pt x="86626" y="19913"/>
                  </a:lnTo>
                  <a:lnTo>
                    <a:pt x="87744" y="20967"/>
                  </a:lnTo>
                  <a:lnTo>
                    <a:pt x="89547" y="20967"/>
                  </a:lnTo>
                  <a:lnTo>
                    <a:pt x="90500" y="20967"/>
                  </a:lnTo>
                  <a:lnTo>
                    <a:pt x="92303" y="20967"/>
                  </a:lnTo>
                  <a:lnTo>
                    <a:pt x="93421" y="19913"/>
                  </a:lnTo>
                  <a:lnTo>
                    <a:pt x="93421" y="18605"/>
                  </a:lnTo>
                  <a:lnTo>
                    <a:pt x="93421" y="17297"/>
                  </a:lnTo>
                  <a:close/>
                </a:path>
                <a:path w="147320" h="21590">
                  <a:moveTo>
                    <a:pt x="93421" y="1054"/>
                  </a:moveTo>
                  <a:lnTo>
                    <a:pt x="92303" y="0"/>
                  </a:lnTo>
                  <a:lnTo>
                    <a:pt x="90500" y="0"/>
                  </a:lnTo>
                  <a:lnTo>
                    <a:pt x="89547" y="0"/>
                  </a:lnTo>
                  <a:lnTo>
                    <a:pt x="87744" y="0"/>
                  </a:lnTo>
                  <a:lnTo>
                    <a:pt x="86626" y="1054"/>
                  </a:lnTo>
                  <a:lnTo>
                    <a:pt x="86626" y="3670"/>
                  </a:lnTo>
                  <a:lnTo>
                    <a:pt x="87744" y="4724"/>
                  </a:lnTo>
                  <a:lnTo>
                    <a:pt x="89547" y="4724"/>
                  </a:lnTo>
                  <a:lnTo>
                    <a:pt x="90500" y="4724"/>
                  </a:lnTo>
                  <a:lnTo>
                    <a:pt x="92303" y="4724"/>
                  </a:lnTo>
                  <a:lnTo>
                    <a:pt x="93421" y="3670"/>
                  </a:lnTo>
                  <a:lnTo>
                    <a:pt x="93421" y="2362"/>
                  </a:lnTo>
                  <a:lnTo>
                    <a:pt x="93421" y="1054"/>
                  </a:lnTo>
                  <a:close/>
                </a:path>
                <a:path w="147320" h="21590">
                  <a:moveTo>
                    <a:pt x="97332" y="9182"/>
                  </a:moveTo>
                  <a:lnTo>
                    <a:pt x="96215" y="8128"/>
                  </a:lnTo>
                  <a:lnTo>
                    <a:pt x="93459" y="8128"/>
                  </a:lnTo>
                  <a:lnTo>
                    <a:pt x="92341" y="9182"/>
                  </a:lnTo>
                  <a:lnTo>
                    <a:pt x="92341" y="11798"/>
                  </a:lnTo>
                  <a:lnTo>
                    <a:pt x="93459" y="12852"/>
                  </a:lnTo>
                  <a:lnTo>
                    <a:pt x="96215" y="12852"/>
                  </a:lnTo>
                  <a:lnTo>
                    <a:pt x="97332" y="11798"/>
                  </a:lnTo>
                  <a:lnTo>
                    <a:pt x="97332" y="10490"/>
                  </a:lnTo>
                  <a:lnTo>
                    <a:pt x="97332" y="9182"/>
                  </a:lnTo>
                  <a:close/>
                </a:path>
                <a:path w="147320" h="21590">
                  <a:moveTo>
                    <a:pt x="103047" y="17297"/>
                  </a:moveTo>
                  <a:lnTo>
                    <a:pt x="101930" y="16243"/>
                  </a:lnTo>
                  <a:lnTo>
                    <a:pt x="100126" y="16243"/>
                  </a:lnTo>
                  <a:lnTo>
                    <a:pt x="99174" y="16243"/>
                  </a:lnTo>
                  <a:lnTo>
                    <a:pt x="97370" y="16243"/>
                  </a:lnTo>
                  <a:lnTo>
                    <a:pt x="96253" y="17297"/>
                  </a:lnTo>
                  <a:lnTo>
                    <a:pt x="96253" y="19913"/>
                  </a:lnTo>
                  <a:lnTo>
                    <a:pt x="97370" y="20967"/>
                  </a:lnTo>
                  <a:lnTo>
                    <a:pt x="99174" y="20967"/>
                  </a:lnTo>
                  <a:lnTo>
                    <a:pt x="100126" y="20967"/>
                  </a:lnTo>
                  <a:lnTo>
                    <a:pt x="101930" y="20967"/>
                  </a:lnTo>
                  <a:lnTo>
                    <a:pt x="103047" y="19913"/>
                  </a:lnTo>
                  <a:lnTo>
                    <a:pt x="103047" y="18605"/>
                  </a:lnTo>
                  <a:lnTo>
                    <a:pt x="103047" y="17297"/>
                  </a:lnTo>
                  <a:close/>
                </a:path>
                <a:path w="147320" h="21590">
                  <a:moveTo>
                    <a:pt x="103047" y="1054"/>
                  </a:moveTo>
                  <a:lnTo>
                    <a:pt x="101930" y="0"/>
                  </a:lnTo>
                  <a:lnTo>
                    <a:pt x="100126" y="0"/>
                  </a:lnTo>
                  <a:lnTo>
                    <a:pt x="99174" y="0"/>
                  </a:lnTo>
                  <a:lnTo>
                    <a:pt x="97370" y="0"/>
                  </a:lnTo>
                  <a:lnTo>
                    <a:pt x="96253" y="1054"/>
                  </a:lnTo>
                  <a:lnTo>
                    <a:pt x="96253" y="3670"/>
                  </a:lnTo>
                  <a:lnTo>
                    <a:pt x="97370" y="4724"/>
                  </a:lnTo>
                  <a:lnTo>
                    <a:pt x="99174" y="4724"/>
                  </a:lnTo>
                  <a:lnTo>
                    <a:pt x="100126" y="4724"/>
                  </a:lnTo>
                  <a:lnTo>
                    <a:pt x="101930" y="4724"/>
                  </a:lnTo>
                  <a:lnTo>
                    <a:pt x="103047" y="3670"/>
                  </a:lnTo>
                  <a:lnTo>
                    <a:pt x="103047" y="2362"/>
                  </a:lnTo>
                  <a:lnTo>
                    <a:pt x="103047" y="1054"/>
                  </a:lnTo>
                  <a:close/>
                </a:path>
                <a:path w="147320" h="21590">
                  <a:moveTo>
                    <a:pt x="106959" y="9182"/>
                  </a:moveTo>
                  <a:lnTo>
                    <a:pt x="105841" y="8128"/>
                  </a:lnTo>
                  <a:lnTo>
                    <a:pt x="103085" y="8128"/>
                  </a:lnTo>
                  <a:lnTo>
                    <a:pt x="101968" y="9182"/>
                  </a:lnTo>
                  <a:lnTo>
                    <a:pt x="101968" y="11798"/>
                  </a:lnTo>
                  <a:lnTo>
                    <a:pt x="103085" y="12852"/>
                  </a:lnTo>
                  <a:lnTo>
                    <a:pt x="105841" y="12852"/>
                  </a:lnTo>
                  <a:lnTo>
                    <a:pt x="106959" y="11798"/>
                  </a:lnTo>
                  <a:lnTo>
                    <a:pt x="106959" y="10490"/>
                  </a:lnTo>
                  <a:lnTo>
                    <a:pt x="106959" y="9182"/>
                  </a:lnTo>
                  <a:close/>
                </a:path>
                <a:path w="147320" h="21590">
                  <a:moveTo>
                    <a:pt x="112674" y="17297"/>
                  </a:moveTo>
                  <a:lnTo>
                    <a:pt x="111556" y="16243"/>
                  </a:lnTo>
                  <a:lnTo>
                    <a:pt x="109753" y="16243"/>
                  </a:lnTo>
                  <a:lnTo>
                    <a:pt x="108800" y="16243"/>
                  </a:lnTo>
                  <a:lnTo>
                    <a:pt x="106997" y="16243"/>
                  </a:lnTo>
                  <a:lnTo>
                    <a:pt x="105879" y="17297"/>
                  </a:lnTo>
                  <a:lnTo>
                    <a:pt x="105879" y="19913"/>
                  </a:lnTo>
                  <a:lnTo>
                    <a:pt x="106997" y="20967"/>
                  </a:lnTo>
                  <a:lnTo>
                    <a:pt x="108800" y="20967"/>
                  </a:lnTo>
                  <a:lnTo>
                    <a:pt x="109753" y="20967"/>
                  </a:lnTo>
                  <a:lnTo>
                    <a:pt x="111556" y="20967"/>
                  </a:lnTo>
                  <a:lnTo>
                    <a:pt x="112674" y="19913"/>
                  </a:lnTo>
                  <a:lnTo>
                    <a:pt x="112674" y="18605"/>
                  </a:lnTo>
                  <a:lnTo>
                    <a:pt x="112674" y="17297"/>
                  </a:lnTo>
                  <a:close/>
                </a:path>
                <a:path w="147320" h="21590">
                  <a:moveTo>
                    <a:pt x="112674" y="1054"/>
                  </a:moveTo>
                  <a:lnTo>
                    <a:pt x="111556" y="0"/>
                  </a:lnTo>
                  <a:lnTo>
                    <a:pt x="109753" y="0"/>
                  </a:lnTo>
                  <a:lnTo>
                    <a:pt x="108800" y="0"/>
                  </a:lnTo>
                  <a:lnTo>
                    <a:pt x="106997" y="0"/>
                  </a:lnTo>
                  <a:lnTo>
                    <a:pt x="105879" y="1054"/>
                  </a:lnTo>
                  <a:lnTo>
                    <a:pt x="105879" y="3670"/>
                  </a:lnTo>
                  <a:lnTo>
                    <a:pt x="106997" y="4724"/>
                  </a:lnTo>
                  <a:lnTo>
                    <a:pt x="108800" y="4724"/>
                  </a:lnTo>
                  <a:lnTo>
                    <a:pt x="109753" y="4724"/>
                  </a:lnTo>
                  <a:lnTo>
                    <a:pt x="111556" y="4724"/>
                  </a:lnTo>
                  <a:lnTo>
                    <a:pt x="112674" y="3670"/>
                  </a:lnTo>
                  <a:lnTo>
                    <a:pt x="112674" y="2362"/>
                  </a:lnTo>
                  <a:lnTo>
                    <a:pt x="112674" y="1054"/>
                  </a:lnTo>
                  <a:close/>
                </a:path>
                <a:path w="147320" h="21590">
                  <a:moveTo>
                    <a:pt x="116586" y="9182"/>
                  </a:moveTo>
                  <a:lnTo>
                    <a:pt x="115468" y="8128"/>
                  </a:lnTo>
                  <a:lnTo>
                    <a:pt x="112712" y="8128"/>
                  </a:lnTo>
                  <a:lnTo>
                    <a:pt x="111594" y="9182"/>
                  </a:lnTo>
                  <a:lnTo>
                    <a:pt x="111594" y="11798"/>
                  </a:lnTo>
                  <a:lnTo>
                    <a:pt x="112712" y="12852"/>
                  </a:lnTo>
                  <a:lnTo>
                    <a:pt x="115468" y="12852"/>
                  </a:lnTo>
                  <a:lnTo>
                    <a:pt x="116586" y="11798"/>
                  </a:lnTo>
                  <a:lnTo>
                    <a:pt x="116586" y="10490"/>
                  </a:lnTo>
                  <a:lnTo>
                    <a:pt x="116586" y="9182"/>
                  </a:lnTo>
                  <a:close/>
                </a:path>
                <a:path w="147320" h="21590">
                  <a:moveTo>
                    <a:pt x="122301" y="17297"/>
                  </a:moveTo>
                  <a:lnTo>
                    <a:pt x="121183" y="16243"/>
                  </a:lnTo>
                  <a:lnTo>
                    <a:pt x="119380" y="16243"/>
                  </a:lnTo>
                  <a:lnTo>
                    <a:pt x="118427" y="16243"/>
                  </a:lnTo>
                  <a:lnTo>
                    <a:pt x="116624" y="16243"/>
                  </a:lnTo>
                  <a:lnTo>
                    <a:pt x="115506" y="17297"/>
                  </a:lnTo>
                  <a:lnTo>
                    <a:pt x="115506" y="19913"/>
                  </a:lnTo>
                  <a:lnTo>
                    <a:pt x="116624" y="20967"/>
                  </a:lnTo>
                  <a:lnTo>
                    <a:pt x="118427" y="20967"/>
                  </a:lnTo>
                  <a:lnTo>
                    <a:pt x="119380" y="20967"/>
                  </a:lnTo>
                  <a:lnTo>
                    <a:pt x="121183" y="20967"/>
                  </a:lnTo>
                  <a:lnTo>
                    <a:pt x="122301" y="19913"/>
                  </a:lnTo>
                  <a:lnTo>
                    <a:pt x="122301" y="18605"/>
                  </a:lnTo>
                  <a:lnTo>
                    <a:pt x="122301" y="17297"/>
                  </a:lnTo>
                  <a:close/>
                </a:path>
                <a:path w="147320" h="21590">
                  <a:moveTo>
                    <a:pt x="122301" y="1054"/>
                  </a:moveTo>
                  <a:lnTo>
                    <a:pt x="121183" y="0"/>
                  </a:lnTo>
                  <a:lnTo>
                    <a:pt x="119380" y="0"/>
                  </a:lnTo>
                  <a:lnTo>
                    <a:pt x="118427" y="0"/>
                  </a:lnTo>
                  <a:lnTo>
                    <a:pt x="116624" y="0"/>
                  </a:lnTo>
                  <a:lnTo>
                    <a:pt x="115506" y="1054"/>
                  </a:lnTo>
                  <a:lnTo>
                    <a:pt x="115506" y="3670"/>
                  </a:lnTo>
                  <a:lnTo>
                    <a:pt x="116624" y="4724"/>
                  </a:lnTo>
                  <a:lnTo>
                    <a:pt x="118427" y="4724"/>
                  </a:lnTo>
                  <a:lnTo>
                    <a:pt x="119380" y="4724"/>
                  </a:lnTo>
                  <a:lnTo>
                    <a:pt x="121183" y="4724"/>
                  </a:lnTo>
                  <a:lnTo>
                    <a:pt x="122301" y="3670"/>
                  </a:lnTo>
                  <a:lnTo>
                    <a:pt x="122301" y="2362"/>
                  </a:lnTo>
                  <a:lnTo>
                    <a:pt x="122301" y="1054"/>
                  </a:lnTo>
                  <a:close/>
                </a:path>
                <a:path w="147320" h="21590">
                  <a:moveTo>
                    <a:pt x="126212" y="9182"/>
                  </a:moveTo>
                  <a:lnTo>
                    <a:pt x="125095" y="8128"/>
                  </a:lnTo>
                  <a:lnTo>
                    <a:pt x="122339" y="8128"/>
                  </a:lnTo>
                  <a:lnTo>
                    <a:pt x="121221" y="9182"/>
                  </a:lnTo>
                  <a:lnTo>
                    <a:pt x="121221" y="11798"/>
                  </a:lnTo>
                  <a:lnTo>
                    <a:pt x="122339" y="12852"/>
                  </a:lnTo>
                  <a:lnTo>
                    <a:pt x="125095" y="12852"/>
                  </a:lnTo>
                  <a:lnTo>
                    <a:pt x="126212" y="11798"/>
                  </a:lnTo>
                  <a:lnTo>
                    <a:pt x="126212" y="10490"/>
                  </a:lnTo>
                  <a:lnTo>
                    <a:pt x="126212" y="9182"/>
                  </a:lnTo>
                  <a:close/>
                </a:path>
                <a:path w="147320" h="21590">
                  <a:moveTo>
                    <a:pt x="131927" y="17297"/>
                  </a:moveTo>
                  <a:lnTo>
                    <a:pt x="130810" y="16243"/>
                  </a:lnTo>
                  <a:lnTo>
                    <a:pt x="129006" y="16243"/>
                  </a:lnTo>
                  <a:lnTo>
                    <a:pt x="128054" y="16243"/>
                  </a:lnTo>
                  <a:lnTo>
                    <a:pt x="126250" y="16243"/>
                  </a:lnTo>
                  <a:lnTo>
                    <a:pt x="125133" y="17297"/>
                  </a:lnTo>
                  <a:lnTo>
                    <a:pt x="125133" y="19913"/>
                  </a:lnTo>
                  <a:lnTo>
                    <a:pt x="126250" y="20967"/>
                  </a:lnTo>
                  <a:lnTo>
                    <a:pt x="128054" y="20967"/>
                  </a:lnTo>
                  <a:lnTo>
                    <a:pt x="129006" y="20967"/>
                  </a:lnTo>
                  <a:lnTo>
                    <a:pt x="130810" y="20967"/>
                  </a:lnTo>
                  <a:lnTo>
                    <a:pt x="131927" y="19913"/>
                  </a:lnTo>
                  <a:lnTo>
                    <a:pt x="131927" y="18605"/>
                  </a:lnTo>
                  <a:lnTo>
                    <a:pt x="131927" y="17297"/>
                  </a:lnTo>
                  <a:close/>
                </a:path>
                <a:path w="147320" h="21590">
                  <a:moveTo>
                    <a:pt x="131927" y="1054"/>
                  </a:moveTo>
                  <a:lnTo>
                    <a:pt x="130810" y="0"/>
                  </a:lnTo>
                  <a:lnTo>
                    <a:pt x="129006" y="0"/>
                  </a:lnTo>
                  <a:lnTo>
                    <a:pt x="128054" y="0"/>
                  </a:lnTo>
                  <a:lnTo>
                    <a:pt x="126250" y="0"/>
                  </a:lnTo>
                  <a:lnTo>
                    <a:pt x="125133" y="1054"/>
                  </a:lnTo>
                  <a:lnTo>
                    <a:pt x="125133" y="3670"/>
                  </a:lnTo>
                  <a:lnTo>
                    <a:pt x="126250" y="4724"/>
                  </a:lnTo>
                  <a:lnTo>
                    <a:pt x="128054" y="4724"/>
                  </a:lnTo>
                  <a:lnTo>
                    <a:pt x="129006" y="4724"/>
                  </a:lnTo>
                  <a:lnTo>
                    <a:pt x="130810" y="4724"/>
                  </a:lnTo>
                  <a:lnTo>
                    <a:pt x="131927" y="3670"/>
                  </a:lnTo>
                  <a:lnTo>
                    <a:pt x="131927" y="2362"/>
                  </a:lnTo>
                  <a:lnTo>
                    <a:pt x="131927" y="1054"/>
                  </a:lnTo>
                  <a:close/>
                </a:path>
                <a:path w="147320" h="21590">
                  <a:moveTo>
                    <a:pt x="135839" y="9182"/>
                  </a:moveTo>
                  <a:lnTo>
                    <a:pt x="134721" y="8128"/>
                  </a:lnTo>
                  <a:lnTo>
                    <a:pt x="131965" y="8128"/>
                  </a:lnTo>
                  <a:lnTo>
                    <a:pt x="130848" y="9182"/>
                  </a:lnTo>
                  <a:lnTo>
                    <a:pt x="130848" y="11798"/>
                  </a:lnTo>
                  <a:lnTo>
                    <a:pt x="131965" y="12852"/>
                  </a:lnTo>
                  <a:lnTo>
                    <a:pt x="134721" y="12852"/>
                  </a:lnTo>
                  <a:lnTo>
                    <a:pt x="135839" y="11798"/>
                  </a:lnTo>
                  <a:lnTo>
                    <a:pt x="135839" y="10490"/>
                  </a:lnTo>
                  <a:lnTo>
                    <a:pt x="135839" y="9182"/>
                  </a:lnTo>
                  <a:close/>
                </a:path>
                <a:path w="147320" h="21590">
                  <a:moveTo>
                    <a:pt x="141554" y="17297"/>
                  </a:moveTo>
                  <a:lnTo>
                    <a:pt x="140436" y="16243"/>
                  </a:lnTo>
                  <a:lnTo>
                    <a:pt x="138633" y="16243"/>
                  </a:lnTo>
                  <a:lnTo>
                    <a:pt x="137680" y="16243"/>
                  </a:lnTo>
                  <a:lnTo>
                    <a:pt x="135877" y="16243"/>
                  </a:lnTo>
                  <a:lnTo>
                    <a:pt x="134759" y="17297"/>
                  </a:lnTo>
                  <a:lnTo>
                    <a:pt x="134759" y="19913"/>
                  </a:lnTo>
                  <a:lnTo>
                    <a:pt x="135877" y="20967"/>
                  </a:lnTo>
                  <a:lnTo>
                    <a:pt x="137680" y="20967"/>
                  </a:lnTo>
                  <a:lnTo>
                    <a:pt x="138633" y="20967"/>
                  </a:lnTo>
                  <a:lnTo>
                    <a:pt x="140436" y="20967"/>
                  </a:lnTo>
                  <a:lnTo>
                    <a:pt x="141554" y="19913"/>
                  </a:lnTo>
                  <a:lnTo>
                    <a:pt x="141554" y="18605"/>
                  </a:lnTo>
                  <a:lnTo>
                    <a:pt x="141554" y="17297"/>
                  </a:lnTo>
                  <a:close/>
                </a:path>
                <a:path w="147320" h="21590">
                  <a:moveTo>
                    <a:pt x="141554" y="1054"/>
                  </a:moveTo>
                  <a:lnTo>
                    <a:pt x="140436" y="0"/>
                  </a:lnTo>
                  <a:lnTo>
                    <a:pt x="138633" y="0"/>
                  </a:lnTo>
                  <a:lnTo>
                    <a:pt x="137680" y="0"/>
                  </a:lnTo>
                  <a:lnTo>
                    <a:pt x="135877" y="0"/>
                  </a:lnTo>
                  <a:lnTo>
                    <a:pt x="134759" y="1054"/>
                  </a:lnTo>
                  <a:lnTo>
                    <a:pt x="134759" y="3670"/>
                  </a:lnTo>
                  <a:lnTo>
                    <a:pt x="135877" y="4724"/>
                  </a:lnTo>
                  <a:lnTo>
                    <a:pt x="137680" y="4724"/>
                  </a:lnTo>
                  <a:lnTo>
                    <a:pt x="138633" y="4724"/>
                  </a:lnTo>
                  <a:lnTo>
                    <a:pt x="140436" y="4724"/>
                  </a:lnTo>
                  <a:lnTo>
                    <a:pt x="141554" y="3670"/>
                  </a:lnTo>
                  <a:lnTo>
                    <a:pt x="141554" y="2362"/>
                  </a:lnTo>
                  <a:lnTo>
                    <a:pt x="141554" y="1054"/>
                  </a:lnTo>
                  <a:close/>
                </a:path>
                <a:path w="147320" h="21590">
                  <a:moveTo>
                    <a:pt x="145465" y="9182"/>
                  </a:moveTo>
                  <a:lnTo>
                    <a:pt x="144348" y="8128"/>
                  </a:lnTo>
                  <a:lnTo>
                    <a:pt x="141592" y="8128"/>
                  </a:lnTo>
                  <a:lnTo>
                    <a:pt x="140474" y="9182"/>
                  </a:lnTo>
                  <a:lnTo>
                    <a:pt x="140474" y="11798"/>
                  </a:lnTo>
                  <a:lnTo>
                    <a:pt x="141592" y="12852"/>
                  </a:lnTo>
                  <a:lnTo>
                    <a:pt x="144348" y="12852"/>
                  </a:lnTo>
                  <a:lnTo>
                    <a:pt x="145465" y="11798"/>
                  </a:lnTo>
                  <a:lnTo>
                    <a:pt x="145465" y="10490"/>
                  </a:lnTo>
                  <a:lnTo>
                    <a:pt x="145465" y="9182"/>
                  </a:lnTo>
                  <a:close/>
                </a:path>
                <a:path w="147320" h="21590">
                  <a:moveTo>
                    <a:pt x="147218" y="16243"/>
                  </a:moveTo>
                  <a:lnTo>
                    <a:pt x="146189" y="17297"/>
                  </a:lnTo>
                  <a:lnTo>
                    <a:pt x="146189" y="18592"/>
                  </a:lnTo>
                  <a:lnTo>
                    <a:pt x="147218" y="18592"/>
                  </a:lnTo>
                  <a:lnTo>
                    <a:pt x="147218" y="16243"/>
                  </a:lnTo>
                  <a:close/>
                </a:path>
                <a:path w="147320" h="21590">
                  <a:moveTo>
                    <a:pt x="147218" y="2349"/>
                  </a:moveTo>
                  <a:lnTo>
                    <a:pt x="146189" y="2349"/>
                  </a:lnTo>
                  <a:lnTo>
                    <a:pt x="146189" y="3670"/>
                  </a:lnTo>
                  <a:lnTo>
                    <a:pt x="147218" y="4724"/>
                  </a:lnTo>
                  <a:lnTo>
                    <a:pt x="147218" y="2349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547801" y="7930591"/>
              <a:ext cx="261620" cy="35560"/>
            </a:xfrm>
            <a:custGeom>
              <a:avLst/>
              <a:gdLst/>
              <a:ahLst/>
              <a:cxnLst/>
              <a:rect l="l" t="t" r="r" b="b"/>
              <a:pathLst>
                <a:path w="261620" h="35559">
                  <a:moveTo>
                    <a:pt x="1676" y="17297"/>
                  </a:moveTo>
                  <a:lnTo>
                    <a:pt x="558" y="16243"/>
                  </a:lnTo>
                  <a:lnTo>
                    <a:pt x="0" y="16243"/>
                  </a:lnTo>
                  <a:lnTo>
                    <a:pt x="0" y="18605"/>
                  </a:lnTo>
                  <a:lnTo>
                    <a:pt x="1676" y="18605"/>
                  </a:lnTo>
                  <a:lnTo>
                    <a:pt x="1676" y="17297"/>
                  </a:lnTo>
                  <a:close/>
                </a:path>
                <a:path w="261620" h="35559">
                  <a:moveTo>
                    <a:pt x="1676" y="2374"/>
                  </a:moveTo>
                  <a:lnTo>
                    <a:pt x="0" y="2374"/>
                  </a:lnTo>
                  <a:lnTo>
                    <a:pt x="0" y="4737"/>
                  </a:lnTo>
                  <a:lnTo>
                    <a:pt x="558" y="4737"/>
                  </a:lnTo>
                  <a:lnTo>
                    <a:pt x="1676" y="3683"/>
                  </a:lnTo>
                  <a:lnTo>
                    <a:pt x="1676" y="2374"/>
                  </a:lnTo>
                  <a:close/>
                </a:path>
                <a:path w="261620" h="35559">
                  <a:moveTo>
                    <a:pt x="7391" y="9182"/>
                  </a:moveTo>
                  <a:lnTo>
                    <a:pt x="6273" y="8128"/>
                  </a:lnTo>
                  <a:lnTo>
                    <a:pt x="3517" y="8128"/>
                  </a:lnTo>
                  <a:lnTo>
                    <a:pt x="2400" y="9182"/>
                  </a:lnTo>
                  <a:lnTo>
                    <a:pt x="2400" y="11798"/>
                  </a:lnTo>
                  <a:lnTo>
                    <a:pt x="3517" y="12852"/>
                  </a:lnTo>
                  <a:lnTo>
                    <a:pt x="6273" y="12852"/>
                  </a:lnTo>
                  <a:lnTo>
                    <a:pt x="7391" y="11798"/>
                  </a:lnTo>
                  <a:lnTo>
                    <a:pt x="7391" y="10490"/>
                  </a:lnTo>
                  <a:lnTo>
                    <a:pt x="7391" y="9182"/>
                  </a:lnTo>
                  <a:close/>
                </a:path>
                <a:path w="261620" h="35559">
                  <a:moveTo>
                    <a:pt x="13106" y="17297"/>
                  </a:moveTo>
                  <a:lnTo>
                    <a:pt x="11988" y="16243"/>
                  </a:lnTo>
                  <a:lnTo>
                    <a:pt x="10185" y="16243"/>
                  </a:lnTo>
                  <a:lnTo>
                    <a:pt x="9232" y="16243"/>
                  </a:lnTo>
                  <a:lnTo>
                    <a:pt x="7429" y="16243"/>
                  </a:lnTo>
                  <a:lnTo>
                    <a:pt x="6311" y="17297"/>
                  </a:lnTo>
                  <a:lnTo>
                    <a:pt x="6311" y="19913"/>
                  </a:lnTo>
                  <a:lnTo>
                    <a:pt x="7429" y="20967"/>
                  </a:lnTo>
                  <a:lnTo>
                    <a:pt x="9232" y="20967"/>
                  </a:lnTo>
                  <a:lnTo>
                    <a:pt x="10185" y="20967"/>
                  </a:lnTo>
                  <a:lnTo>
                    <a:pt x="11988" y="20967"/>
                  </a:lnTo>
                  <a:lnTo>
                    <a:pt x="13106" y="19913"/>
                  </a:lnTo>
                  <a:lnTo>
                    <a:pt x="13106" y="18605"/>
                  </a:lnTo>
                  <a:lnTo>
                    <a:pt x="13106" y="17297"/>
                  </a:lnTo>
                  <a:close/>
                </a:path>
                <a:path w="261620" h="35559">
                  <a:moveTo>
                    <a:pt x="13106" y="1054"/>
                  </a:moveTo>
                  <a:lnTo>
                    <a:pt x="11988" y="0"/>
                  </a:lnTo>
                  <a:lnTo>
                    <a:pt x="10185" y="0"/>
                  </a:lnTo>
                  <a:lnTo>
                    <a:pt x="9232" y="0"/>
                  </a:lnTo>
                  <a:lnTo>
                    <a:pt x="7429" y="0"/>
                  </a:lnTo>
                  <a:lnTo>
                    <a:pt x="6311" y="1054"/>
                  </a:lnTo>
                  <a:lnTo>
                    <a:pt x="6311" y="3670"/>
                  </a:lnTo>
                  <a:lnTo>
                    <a:pt x="7429" y="4724"/>
                  </a:lnTo>
                  <a:lnTo>
                    <a:pt x="9232" y="4724"/>
                  </a:lnTo>
                  <a:lnTo>
                    <a:pt x="10185" y="4724"/>
                  </a:lnTo>
                  <a:lnTo>
                    <a:pt x="11988" y="4724"/>
                  </a:lnTo>
                  <a:lnTo>
                    <a:pt x="13106" y="3670"/>
                  </a:lnTo>
                  <a:lnTo>
                    <a:pt x="13106" y="2362"/>
                  </a:lnTo>
                  <a:lnTo>
                    <a:pt x="13106" y="1054"/>
                  </a:lnTo>
                  <a:close/>
                </a:path>
                <a:path w="261620" h="35559">
                  <a:moveTo>
                    <a:pt x="17018" y="9182"/>
                  </a:moveTo>
                  <a:lnTo>
                    <a:pt x="15900" y="8128"/>
                  </a:lnTo>
                  <a:lnTo>
                    <a:pt x="13144" y="8128"/>
                  </a:lnTo>
                  <a:lnTo>
                    <a:pt x="12026" y="9182"/>
                  </a:lnTo>
                  <a:lnTo>
                    <a:pt x="12026" y="11798"/>
                  </a:lnTo>
                  <a:lnTo>
                    <a:pt x="13144" y="12852"/>
                  </a:lnTo>
                  <a:lnTo>
                    <a:pt x="15900" y="12852"/>
                  </a:lnTo>
                  <a:lnTo>
                    <a:pt x="17018" y="11798"/>
                  </a:lnTo>
                  <a:lnTo>
                    <a:pt x="17018" y="10490"/>
                  </a:lnTo>
                  <a:lnTo>
                    <a:pt x="17018" y="9182"/>
                  </a:lnTo>
                  <a:close/>
                </a:path>
                <a:path w="261620" h="35559">
                  <a:moveTo>
                    <a:pt x="22733" y="17297"/>
                  </a:moveTo>
                  <a:lnTo>
                    <a:pt x="21615" y="16243"/>
                  </a:lnTo>
                  <a:lnTo>
                    <a:pt x="19812" y="16243"/>
                  </a:lnTo>
                  <a:lnTo>
                    <a:pt x="18859" y="16243"/>
                  </a:lnTo>
                  <a:lnTo>
                    <a:pt x="17056" y="16243"/>
                  </a:lnTo>
                  <a:lnTo>
                    <a:pt x="15938" y="17297"/>
                  </a:lnTo>
                  <a:lnTo>
                    <a:pt x="15938" y="19913"/>
                  </a:lnTo>
                  <a:lnTo>
                    <a:pt x="17056" y="20967"/>
                  </a:lnTo>
                  <a:lnTo>
                    <a:pt x="18859" y="20967"/>
                  </a:lnTo>
                  <a:lnTo>
                    <a:pt x="19812" y="20967"/>
                  </a:lnTo>
                  <a:lnTo>
                    <a:pt x="21615" y="20967"/>
                  </a:lnTo>
                  <a:lnTo>
                    <a:pt x="22733" y="19913"/>
                  </a:lnTo>
                  <a:lnTo>
                    <a:pt x="22733" y="18605"/>
                  </a:lnTo>
                  <a:lnTo>
                    <a:pt x="22733" y="17297"/>
                  </a:lnTo>
                  <a:close/>
                </a:path>
                <a:path w="261620" h="35559">
                  <a:moveTo>
                    <a:pt x="22733" y="1054"/>
                  </a:moveTo>
                  <a:lnTo>
                    <a:pt x="21615" y="0"/>
                  </a:lnTo>
                  <a:lnTo>
                    <a:pt x="19812" y="0"/>
                  </a:lnTo>
                  <a:lnTo>
                    <a:pt x="18859" y="0"/>
                  </a:lnTo>
                  <a:lnTo>
                    <a:pt x="17056" y="0"/>
                  </a:lnTo>
                  <a:lnTo>
                    <a:pt x="15938" y="1054"/>
                  </a:lnTo>
                  <a:lnTo>
                    <a:pt x="15938" y="3670"/>
                  </a:lnTo>
                  <a:lnTo>
                    <a:pt x="17056" y="4724"/>
                  </a:lnTo>
                  <a:lnTo>
                    <a:pt x="18859" y="4724"/>
                  </a:lnTo>
                  <a:lnTo>
                    <a:pt x="19812" y="4724"/>
                  </a:lnTo>
                  <a:lnTo>
                    <a:pt x="21615" y="4724"/>
                  </a:lnTo>
                  <a:lnTo>
                    <a:pt x="22733" y="3670"/>
                  </a:lnTo>
                  <a:lnTo>
                    <a:pt x="22733" y="2362"/>
                  </a:lnTo>
                  <a:lnTo>
                    <a:pt x="22733" y="1054"/>
                  </a:lnTo>
                  <a:close/>
                </a:path>
                <a:path w="261620" h="35559">
                  <a:moveTo>
                    <a:pt x="26644" y="9182"/>
                  </a:moveTo>
                  <a:lnTo>
                    <a:pt x="25527" y="8128"/>
                  </a:lnTo>
                  <a:lnTo>
                    <a:pt x="22771" y="8128"/>
                  </a:lnTo>
                  <a:lnTo>
                    <a:pt x="21653" y="9182"/>
                  </a:lnTo>
                  <a:lnTo>
                    <a:pt x="21653" y="11798"/>
                  </a:lnTo>
                  <a:lnTo>
                    <a:pt x="22771" y="12852"/>
                  </a:lnTo>
                  <a:lnTo>
                    <a:pt x="25527" y="12852"/>
                  </a:lnTo>
                  <a:lnTo>
                    <a:pt x="26644" y="11798"/>
                  </a:lnTo>
                  <a:lnTo>
                    <a:pt x="26644" y="10490"/>
                  </a:lnTo>
                  <a:lnTo>
                    <a:pt x="26644" y="9182"/>
                  </a:lnTo>
                  <a:close/>
                </a:path>
                <a:path w="261620" h="35559">
                  <a:moveTo>
                    <a:pt x="32359" y="17297"/>
                  </a:moveTo>
                  <a:lnTo>
                    <a:pt x="31242" y="16243"/>
                  </a:lnTo>
                  <a:lnTo>
                    <a:pt x="29438" y="16243"/>
                  </a:lnTo>
                  <a:lnTo>
                    <a:pt x="28486" y="16243"/>
                  </a:lnTo>
                  <a:lnTo>
                    <a:pt x="26682" y="16243"/>
                  </a:lnTo>
                  <a:lnTo>
                    <a:pt x="25565" y="17297"/>
                  </a:lnTo>
                  <a:lnTo>
                    <a:pt x="25565" y="19913"/>
                  </a:lnTo>
                  <a:lnTo>
                    <a:pt x="26682" y="20967"/>
                  </a:lnTo>
                  <a:lnTo>
                    <a:pt x="28486" y="20967"/>
                  </a:lnTo>
                  <a:lnTo>
                    <a:pt x="29438" y="20967"/>
                  </a:lnTo>
                  <a:lnTo>
                    <a:pt x="31242" y="20967"/>
                  </a:lnTo>
                  <a:lnTo>
                    <a:pt x="32359" y="19913"/>
                  </a:lnTo>
                  <a:lnTo>
                    <a:pt x="32359" y="18605"/>
                  </a:lnTo>
                  <a:lnTo>
                    <a:pt x="32359" y="17297"/>
                  </a:lnTo>
                  <a:close/>
                </a:path>
                <a:path w="261620" h="35559">
                  <a:moveTo>
                    <a:pt x="32359" y="1054"/>
                  </a:moveTo>
                  <a:lnTo>
                    <a:pt x="31242" y="0"/>
                  </a:lnTo>
                  <a:lnTo>
                    <a:pt x="29438" y="0"/>
                  </a:lnTo>
                  <a:lnTo>
                    <a:pt x="28486" y="0"/>
                  </a:lnTo>
                  <a:lnTo>
                    <a:pt x="26682" y="0"/>
                  </a:lnTo>
                  <a:lnTo>
                    <a:pt x="25565" y="1054"/>
                  </a:lnTo>
                  <a:lnTo>
                    <a:pt x="25565" y="3670"/>
                  </a:lnTo>
                  <a:lnTo>
                    <a:pt x="26682" y="4724"/>
                  </a:lnTo>
                  <a:lnTo>
                    <a:pt x="28486" y="4724"/>
                  </a:lnTo>
                  <a:lnTo>
                    <a:pt x="29438" y="4724"/>
                  </a:lnTo>
                  <a:lnTo>
                    <a:pt x="31242" y="4724"/>
                  </a:lnTo>
                  <a:lnTo>
                    <a:pt x="32359" y="3670"/>
                  </a:lnTo>
                  <a:lnTo>
                    <a:pt x="32359" y="2362"/>
                  </a:lnTo>
                  <a:lnTo>
                    <a:pt x="32359" y="1054"/>
                  </a:lnTo>
                  <a:close/>
                </a:path>
                <a:path w="261620" h="35559">
                  <a:moveTo>
                    <a:pt x="36271" y="9182"/>
                  </a:moveTo>
                  <a:lnTo>
                    <a:pt x="35153" y="8128"/>
                  </a:lnTo>
                  <a:lnTo>
                    <a:pt x="32397" y="8128"/>
                  </a:lnTo>
                  <a:lnTo>
                    <a:pt x="31280" y="9182"/>
                  </a:lnTo>
                  <a:lnTo>
                    <a:pt x="31280" y="11798"/>
                  </a:lnTo>
                  <a:lnTo>
                    <a:pt x="32397" y="12852"/>
                  </a:lnTo>
                  <a:lnTo>
                    <a:pt x="35153" y="12852"/>
                  </a:lnTo>
                  <a:lnTo>
                    <a:pt x="36271" y="11798"/>
                  </a:lnTo>
                  <a:lnTo>
                    <a:pt x="36271" y="10490"/>
                  </a:lnTo>
                  <a:lnTo>
                    <a:pt x="36271" y="9182"/>
                  </a:lnTo>
                  <a:close/>
                </a:path>
                <a:path w="261620" h="35559">
                  <a:moveTo>
                    <a:pt x="41973" y="17297"/>
                  </a:moveTo>
                  <a:lnTo>
                    <a:pt x="40855" y="16243"/>
                  </a:lnTo>
                  <a:lnTo>
                    <a:pt x="39052" y="16243"/>
                  </a:lnTo>
                  <a:lnTo>
                    <a:pt x="38100" y="16243"/>
                  </a:lnTo>
                  <a:lnTo>
                    <a:pt x="36296" y="16243"/>
                  </a:lnTo>
                  <a:lnTo>
                    <a:pt x="35179" y="17297"/>
                  </a:lnTo>
                  <a:lnTo>
                    <a:pt x="35179" y="19913"/>
                  </a:lnTo>
                  <a:lnTo>
                    <a:pt x="36296" y="20967"/>
                  </a:lnTo>
                  <a:lnTo>
                    <a:pt x="38100" y="20967"/>
                  </a:lnTo>
                  <a:lnTo>
                    <a:pt x="39052" y="20967"/>
                  </a:lnTo>
                  <a:lnTo>
                    <a:pt x="40855" y="20967"/>
                  </a:lnTo>
                  <a:lnTo>
                    <a:pt x="41973" y="19913"/>
                  </a:lnTo>
                  <a:lnTo>
                    <a:pt x="41973" y="18605"/>
                  </a:lnTo>
                  <a:lnTo>
                    <a:pt x="41973" y="17297"/>
                  </a:lnTo>
                  <a:close/>
                </a:path>
                <a:path w="261620" h="35559">
                  <a:moveTo>
                    <a:pt x="41973" y="1054"/>
                  </a:moveTo>
                  <a:lnTo>
                    <a:pt x="40855" y="0"/>
                  </a:lnTo>
                  <a:lnTo>
                    <a:pt x="39052" y="0"/>
                  </a:lnTo>
                  <a:lnTo>
                    <a:pt x="38100" y="0"/>
                  </a:lnTo>
                  <a:lnTo>
                    <a:pt x="36296" y="0"/>
                  </a:lnTo>
                  <a:lnTo>
                    <a:pt x="35179" y="1054"/>
                  </a:lnTo>
                  <a:lnTo>
                    <a:pt x="35179" y="3670"/>
                  </a:lnTo>
                  <a:lnTo>
                    <a:pt x="36296" y="4724"/>
                  </a:lnTo>
                  <a:lnTo>
                    <a:pt x="38100" y="4724"/>
                  </a:lnTo>
                  <a:lnTo>
                    <a:pt x="39052" y="4724"/>
                  </a:lnTo>
                  <a:lnTo>
                    <a:pt x="40855" y="4724"/>
                  </a:lnTo>
                  <a:lnTo>
                    <a:pt x="41973" y="3670"/>
                  </a:lnTo>
                  <a:lnTo>
                    <a:pt x="41973" y="2362"/>
                  </a:lnTo>
                  <a:lnTo>
                    <a:pt x="41973" y="1054"/>
                  </a:lnTo>
                  <a:close/>
                </a:path>
                <a:path w="261620" h="35559">
                  <a:moveTo>
                    <a:pt x="45885" y="9182"/>
                  </a:moveTo>
                  <a:lnTo>
                    <a:pt x="44767" y="8128"/>
                  </a:lnTo>
                  <a:lnTo>
                    <a:pt x="42011" y="8128"/>
                  </a:lnTo>
                  <a:lnTo>
                    <a:pt x="40894" y="9182"/>
                  </a:lnTo>
                  <a:lnTo>
                    <a:pt x="40894" y="11798"/>
                  </a:lnTo>
                  <a:lnTo>
                    <a:pt x="42011" y="12852"/>
                  </a:lnTo>
                  <a:lnTo>
                    <a:pt x="44767" y="12852"/>
                  </a:lnTo>
                  <a:lnTo>
                    <a:pt x="45885" y="11798"/>
                  </a:lnTo>
                  <a:lnTo>
                    <a:pt x="45885" y="10490"/>
                  </a:lnTo>
                  <a:lnTo>
                    <a:pt x="45885" y="9182"/>
                  </a:lnTo>
                  <a:close/>
                </a:path>
                <a:path w="261620" h="35559">
                  <a:moveTo>
                    <a:pt x="51600" y="17297"/>
                  </a:moveTo>
                  <a:lnTo>
                    <a:pt x="50482" y="16243"/>
                  </a:lnTo>
                  <a:lnTo>
                    <a:pt x="48679" y="16243"/>
                  </a:lnTo>
                  <a:lnTo>
                    <a:pt x="47726" y="16243"/>
                  </a:lnTo>
                  <a:lnTo>
                    <a:pt x="45923" y="16243"/>
                  </a:lnTo>
                  <a:lnTo>
                    <a:pt x="44805" y="17297"/>
                  </a:lnTo>
                  <a:lnTo>
                    <a:pt x="44805" y="19913"/>
                  </a:lnTo>
                  <a:lnTo>
                    <a:pt x="45923" y="20967"/>
                  </a:lnTo>
                  <a:lnTo>
                    <a:pt x="47726" y="20967"/>
                  </a:lnTo>
                  <a:lnTo>
                    <a:pt x="48679" y="20967"/>
                  </a:lnTo>
                  <a:lnTo>
                    <a:pt x="50482" y="20967"/>
                  </a:lnTo>
                  <a:lnTo>
                    <a:pt x="51600" y="19913"/>
                  </a:lnTo>
                  <a:lnTo>
                    <a:pt x="51600" y="18605"/>
                  </a:lnTo>
                  <a:lnTo>
                    <a:pt x="51600" y="17297"/>
                  </a:lnTo>
                  <a:close/>
                </a:path>
                <a:path w="261620" h="35559">
                  <a:moveTo>
                    <a:pt x="51600" y="1054"/>
                  </a:moveTo>
                  <a:lnTo>
                    <a:pt x="50482" y="0"/>
                  </a:lnTo>
                  <a:lnTo>
                    <a:pt x="48679" y="0"/>
                  </a:lnTo>
                  <a:lnTo>
                    <a:pt x="47726" y="0"/>
                  </a:lnTo>
                  <a:lnTo>
                    <a:pt x="45923" y="0"/>
                  </a:lnTo>
                  <a:lnTo>
                    <a:pt x="44805" y="1054"/>
                  </a:lnTo>
                  <a:lnTo>
                    <a:pt x="44805" y="3670"/>
                  </a:lnTo>
                  <a:lnTo>
                    <a:pt x="45923" y="4724"/>
                  </a:lnTo>
                  <a:lnTo>
                    <a:pt x="47726" y="4724"/>
                  </a:lnTo>
                  <a:lnTo>
                    <a:pt x="48679" y="4724"/>
                  </a:lnTo>
                  <a:lnTo>
                    <a:pt x="50482" y="4724"/>
                  </a:lnTo>
                  <a:lnTo>
                    <a:pt x="51600" y="3670"/>
                  </a:lnTo>
                  <a:lnTo>
                    <a:pt x="51600" y="2362"/>
                  </a:lnTo>
                  <a:lnTo>
                    <a:pt x="51600" y="1054"/>
                  </a:lnTo>
                  <a:close/>
                </a:path>
                <a:path w="261620" h="35559">
                  <a:moveTo>
                    <a:pt x="55511" y="9182"/>
                  </a:moveTo>
                  <a:lnTo>
                    <a:pt x="54394" y="8128"/>
                  </a:lnTo>
                  <a:lnTo>
                    <a:pt x="51638" y="8128"/>
                  </a:lnTo>
                  <a:lnTo>
                    <a:pt x="50520" y="9182"/>
                  </a:lnTo>
                  <a:lnTo>
                    <a:pt x="50520" y="11798"/>
                  </a:lnTo>
                  <a:lnTo>
                    <a:pt x="51638" y="12852"/>
                  </a:lnTo>
                  <a:lnTo>
                    <a:pt x="54394" y="12852"/>
                  </a:lnTo>
                  <a:lnTo>
                    <a:pt x="55511" y="11798"/>
                  </a:lnTo>
                  <a:lnTo>
                    <a:pt x="55511" y="10490"/>
                  </a:lnTo>
                  <a:lnTo>
                    <a:pt x="55511" y="9182"/>
                  </a:lnTo>
                  <a:close/>
                </a:path>
                <a:path w="261620" h="35559">
                  <a:moveTo>
                    <a:pt x="61226" y="17297"/>
                  </a:moveTo>
                  <a:lnTo>
                    <a:pt x="60109" y="16243"/>
                  </a:lnTo>
                  <a:lnTo>
                    <a:pt x="58305" y="16243"/>
                  </a:lnTo>
                  <a:lnTo>
                    <a:pt x="57353" y="16243"/>
                  </a:lnTo>
                  <a:lnTo>
                    <a:pt x="55549" y="16243"/>
                  </a:lnTo>
                  <a:lnTo>
                    <a:pt x="54432" y="17297"/>
                  </a:lnTo>
                  <a:lnTo>
                    <a:pt x="54432" y="19913"/>
                  </a:lnTo>
                  <a:lnTo>
                    <a:pt x="55549" y="20967"/>
                  </a:lnTo>
                  <a:lnTo>
                    <a:pt x="57353" y="20967"/>
                  </a:lnTo>
                  <a:lnTo>
                    <a:pt x="58305" y="20967"/>
                  </a:lnTo>
                  <a:lnTo>
                    <a:pt x="60109" y="20967"/>
                  </a:lnTo>
                  <a:lnTo>
                    <a:pt x="61226" y="19913"/>
                  </a:lnTo>
                  <a:lnTo>
                    <a:pt x="61226" y="18605"/>
                  </a:lnTo>
                  <a:lnTo>
                    <a:pt x="61226" y="17297"/>
                  </a:lnTo>
                  <a:close/>
                </a:path>
                <a:path w="261620" h="35559">
                  <a:moveTo>
                    <a:pt x="61226" y="1054"/>
                  </a:moveTo>
                  <a:lnTo>
                    <a:pt x="60109" y="0"/>
                  </a:lnTo>
                  <a:lnTo>
                    <a:pt x="58305" y="0"/>
                  </a:lnTo>
                  <a:lnTo>
                    <a:pt x="57353" y="0"/>
                  </a:lnTo>
                  <a:lnTo>
                    <a:pt x="55549" y="0"/>
                  </a:lnTo>
                  <a:lnTo>
                    <a:pt x="54432" y="1054"/>
                  </a:lnTo>
                  <a:lnTo>
                    <a:pt x="54432" y="3670"/>
                  </a:lnTo>
                  <a:lnTo>
                    <a:pt x="55549" y="4724"/>
                  </a:lnTo>
                  <a:lnTo>
                    <a:pt x="57353" y="4724"/>
                  </a:lnTo>
                  <a:lnTo>
                    <a:pt x="58305" y="4724"/>
                  </a:lnTo>
                  <a:lnTo>
                    <a:pt x="60109" y="4724"/>
                  </a:lnTo>
                  <a:lnTo>
                    <a:pt x="61226" y="3670"/>
                  </a:lnTo>
                  <a:lnTo>
                    <a:pt x="61226" y="2362"/>
                  </a:lnTo>
                  <a:lnTo>
                    <a:pt x="61226" y="1054"/>
                  </a:lnTo>
                  <a:close/>
                </a:path>
                <a:path w="261620" h="35559">
                  <a:moveTo>
                    <a:pt x="65138" y="9182"/>
                  </a:moveTo>
                  <a:lnTo>
                    <a:pt x="64020" y="8128"/>
                  </a:lnTo>
                  <a:lnTo>
                    <a:pt x="61264" y="8128"/>
                  </a:lnTo>
                  <a:lnTo>
                    <a:pt x="60147" y="9182"/>
                  </a:lnTo>
                  <a:lnTo>
                    <a:pt x="60147" y="11798"/>
                  </a:lnTo>
                  <a:lnTo>
                    <a:pt x="61264" y="12852"/>
                  </a:lnTo>
                  <a:lnTo>
                    <a:pt x="64020" y="12852"/>
                  </a:lnTo>
                  <a:lnTo>
                    <a:pt x="65138" y="11798"/>
                  </a:lnTo>
                  <a:lnTo>
                    <a:pt x="65138" y="10490"/>
                  </a:lnTo>
                  <a:lnTo>
                    <a:pt x="65138" y="9182"/>
                  </a:lnTo>
                  <a:close/>
                </a:path>
                <a:path w="261620" h="35559">
                  <a:moveTo>
                    <a:pt x="70853" y="17297"/>
                  </a:moveTo>
                  <a:lnTo>
                    <a:pt x="69735" y="16243"/>
                  </a:lnTo>
                  <a:lnTo>
                    <a:pt x="67932" y="16243"/>
                  </a:lnTo>
                  <a:lnTo>
                    <a:pt x="66979" y="16243"/>
                  </a:lnTo>
                  <a:lnTo>
                    <a:pt x="65176" y="16243"/>
                  </a:lnTo>
                  <a:lnTo>
                    <a:pt x="64058" y="17297"/>
                  </a:lnTo>
                  <a:lnTo>
                    <a:pt x="64058" y="19913"/>
                  </a:lnTo>
                  <a:lnTo>
                    <a:pt x="65176" y="20967"/>
                  </a:lnTo>
                  <a:lnTo>
                    <a:pt x="66979" y="20967"/>
                  </a:lnTo>
                  <a:lnTo>
                    <a:pt x="67932" y="20967"/>
                  </a:lnTo>
                  <a:lnTo>
                    <a:pt x="69735" y="20967"/>
                  </a:lnTo>
                  <a:lnTo>
                    <a:pt x="70853" y="19913"/>
                  </a:lnTo>
                  <a:lnTo>
                    <a:pt x="70853" y="18605"/>
                  </a:lnTo>
                  <a:lnTo>
                    <a:pt x="70853" y="17297"/>
                  </a:lnTo>
                  <a:close/>
                </a:path>
                <a:path w="261620" h="35559">
                  <a:moveTo>
                    <a:pt x="70853" y="1054"/>
                  </a:moveTo>
                  <a:lnTo>
                    <a:pt x="69735" y="0"/>
                  </a:lnTo>
                  <a:lnTo>
                    <a:pt x="67932" y="0"/>
                  </a:lnTo>
                  <a:lnTo>
                    <a:pt x="66979" y="0"/>
                  </a:lnTo>
                  <a:lnTo>
                    <a:pt x="65176" y="0"/>
                  </a:lnTo>
                  <a:lnTo>
                    <a:pt x="64058" y="1054"/>
                  </a:lnTo>
                  <a:lnTo>
                    <a:pt x="64058" y="3670"/>
                  </a:lnTo>
                  <a:lnTo>
                    <a:pt x="65176" y="4724"/>
                  </a:lnTo>
                  <a:lnTo>
                    <a:pt x="66979" y="4724"/>
                  </a:lnTo>
                  <a:lnTo>
                    <a:pt x="67932" y="4724"/>
                  </a:lnTo>
                  <a:lnTo>
                    <a:pt x="69735" y="4724"/>
                  </a:lnTo>
                  <a:lnTo>
                    <a:pt x="70853" y="3670"/>
                  </a:lnTo>
                  <a:lnTo>
                    <a:pt x="70853" y="2362"/>
                  </a:lnTo>
                  <a:lnTo>
                    <a:pt x="70853" y="1054"/>
                  </a:lnTo>
                  <a:close/>
                </a:path>
                <a:path w="261620" h="35559">
                  <a:moveTo>
                    <a:pt x="74764" y="9182"/>
                  </a:moveTo>
                  <a:lnTo>
                    <a:pt x="73647" y="8128"/>
                  </a:lnTo>
                  <a:lnTo>
                    <a:pt x="70891" y="8128"/>
                  </a:lnTo>
                  <a:lnTo>
                    <a:pt x="69773" y="9182"/>
                  </a:lnTo>
                  <a:lnTo>
                    <a:pt x="69773" y="11798"/>
                  </a:lnTo>
                  <a:lnTo>
                    <a:pt x="70891" y="12852"/>
                  </a:lnTo>
                  <a:lnTo>
                    <a:pt x="73647" y="12852"/>
                  </a:lnTo>
                  <a:lnTo>
                    <a:pt x="74764" y="11798"/>
                  </a:lnTo>
                  <a:lnTo>
                    <a:pt x="74764" y="10490"/>
                  </a:lnTo>
                  <a:lnTo>
                    <a:pt x="74764" y="9182"/>
                  </a:lnTo>
                  <a:close/>
                </a:path>
                <a:path w="261620" h="35559">
                  <a:moveTo>
                    <a:pt x="80479" y="17297"/>
                  </a:moveTo>
                  <a:lnTo>
                    <a:pt x="79362" y="16243"/>
                  </a:lnTo>
                  <a:lnTo>
                    <a:pt x="77558" y="16243"/>
                  </a:lnTo>
                  <a:lnTo>
                    <a:pt x="76606" y="16243"/>
                  </a:lnTo>
                  <a:lnTo>
                    <a:pt x="74803" y="16243"/>
                  </a:lnTo>
                  <a:lnTo>
                    <a:pt x="73685" y="17297"/>
                  </a:lnTo>
                  <a:lnTo>
                    <a:pt x="73685" y="19913"/>
                  </a:lnTo>
                  <a:lnTo>
                    <a:pt x="74803" y="20967"/>
                  </a:lnTo>
                  <a:lnTo>
                    <a:pt x="76606" y="20967"/>
                  </a:lnTo>
                  <a:lnTo>
                    <a:pt x="77558" y="20967"/>
                  </a:lnTo>
                  <a:lnTo>
                    <a:pt x="79362" y="20967"/>
                  </a:lnTo>
                  <a:lnTo>
                    <a:pt x="80479" y="19913"/>
                  </a:lnTo>
                  <a:lnTo>
                    <a:pt x="80479" y="18605"/>
                  </a:lnTo>
                  <a:lnTo>
                    <a:pt x="80479" y="17297"/>
                  </a:lnTo>
                  <a:close/>
                </a:path>
                <a:path w="261620" h="35559">
                  <a:moveTo>
                    <a:pt x="80479" y="1054"/>
                  </a:moveTo>
                  <a:lnTo>
                    <a:pt x="79362" y="0"/>
                  </a:lnTo>
                  <a:lnTo>
                    <a:pt x="77558" y="0"/>
                  </a:lnTo>
                  <a:lnTo>
                    <a:pt x="76606" y="0"/>
                  </a:lnTo>
                  <a:lnTo>
                    <a:pt x="74803" y="0"/>
                  </a:lnTo>
                  <a:lnTo>
                    <a:pt x="73685" y="1054"/>
                  </a:lnTo>
                  <a:lnTo>
                    <a:pt x="73685" y="3670"/>
                  </a:lnTo>
                  <a:lnTo>
                    <a:pt x="74803" y="4724"/>
                  </a:lnTo>
                  <a:lnTo>
                    <a:pt x="76606" y="4724"/>
                  </a:lnTo>
                  <a:lnTo>
                    <a:pt x="77558" y="4724"/>
                  </a:lnTo>
                  <a:lnTo>
                    <a:pt x="79362" y="4724"/>
                  </a:lnTo>
                  <a:lnTo>
                    <a:pt x="80479" y="3670"/>
                  </a:lnTo>
                  <a:lnTo>
                    <a:pt x="80479" y="2362"/>
                  </a:lnTo>
                  <a:lnTo>
                    <a:pt x="80479" y="1054"/>
                  </a:lnTo>
                  <a:close/>
                </a:path>
                <a:path w="261620" h="35559">
                  <a:moveTo>
                    <a:pt x="84391" y="9182"/>
                  </a:moveTo>
                  <a:lnTo>
                    <a:pt x="83273" y="8128"/>
                  </a:lnTo>
                  <a:lnTo>
                    <a:pt x="80518" y="8128"/>
                  </a:lnTo>
                  <a:lnTo>
                    <a:pt x="79400" y="9182"/>
                  </a:lnTo>
                  <a:lnTo>
                    <a:pt x="79400" y="11798"/>
                  </a:lnTo>
                  <a:lnTo>
                    <a:pt x="80518" y="12852"/>
                  </a:lnTo>
                  <a:lnTo>
                    <a:pt x="83273" y="12852"/>
                  </a:lnTo>
                  <a:lnTo>
                    <a:pt x="84391" y="11798"/>
                  </a:lnTo>
                  <a:lnTo>
                    <a:pt x="84391" y="10490"/>
                  </a:lnTo>
                  <a:lnTo>
                    <a:pt x="84391" y="9182"/>
                  </a:lnTo>
                  <a:close/>
                </a:path>
                <a:path w="261620" h="35559">
                  <a:moveTo>
                    <a:pt x="90106" y="17297"/>
                  </a:moveTo>
                  <a:lnTo>
                    <a:pt x="88988" y="16243"/>
                  </a:lnTo>
                  <a:lnTo>
                    <a:pt x="87185" y="16243"/>
                  </a:lnTo>
                  <a:lnTo>
                    <a:pt x="86233" y="16243"/>
                  </a:lnTo>
                  <a:lnTo>
                    <a:pt x="84429" y="16243"/>
                  </a:lnTo>
                  <a:lnTo>
                    <a:pt x="83312" y="17297"/>
                  </a:lnTo>
                  <a:lnTo>
                    <a:pt x="83312" y="19913"/>
                  </a:lnTo>
                  <a:lnTo>
                    <a:pt x="84429" y="20967"/>
                  </a:lnTo>
                  <a:lnTo>
                    <a:pt x="86233" y="20967"/>
                  </a:lnTo>
                  <a:lnTo>
                    <a:pt x="87185" y="20967"/>
                  </a:lnTo>
                  <a:lnTo>
                    <a:pt x="88988" y="20967"/>
                  </a:lnTo>
                  <a:lnTo>
                    <a:pt x="90106" y="19913"/>
                  </a:lnTo>
                  <a:lnTo>
                    <a:pt x="90106" y="18605"/>
                  </a:lnTo>
                  <a:lnTo>
                    <a:pt x="90106" y="17297"/>
                  </a:lnTo>
                  <a:close/>
                </a:path>
                <a:path w="261620" h="35559">
                  <a:moveTo>
                    <a:pt x="90106" y="1054"/>
                  </a:moveTo>
                  <a:lnTo>
                    <a:pt x="88988" y="0"/>
                  </a:lnTo>
                  <a:lnTo>
                    <a:pt x="87185" y="0"/>
                  </a:lnTo>
                  <a:lnTo>
                    <a:pt x="86233" y="0"/>
                  </a:lnTo>
                  <a:lnTo>
                    <a:pt x="84429" y="0"/>
                  </a:lnTo>
                  <a:lnTo>
                    <a:pt x="83312" y="1054"/>
                  </a:lnTo>
                  <a:lnTo>
                    <a:pt x="83312" y="3670"/>
                  </a:lnTo>
                  <a:lnTo>
                    <a:pt x="84429" y="4724"/>
                  </a:lnTo>
                  <a:lnTo>
                    <a:pt x="86233" y="4724"/>
                  </a:lnTo>
                  <a:lnTo>
                    <a:pt x="87185" y="4724"/>
                  </a:lnTo>
                  <a:lnTo>
                    <a:pt x="88988" y="4724"/>
                  </a:lnTo>
                  <a:lnTo>
                    <a:pt x="90106" y="3670"/>
                  </a:lnTo>
                  <a:lnTo>
                    <a:pt x="90106" y="2362"/>
                  </a:lnTo>
                  <a:lnTo>
                    <a:pt x="90106" y="1054"/>
                  </a:lnTo>
                  <a:close/>
                </a:path>
                <a:path w="261620" h="35559">
                  <a:moveTo>
                    <a:pt x="94018" y="9182"/>
                  </a:moveTo>
                  <a:lnTo>
                    <a:pt x="92900" y="8128"/>
                  </a:lnTo>
                  <a:lnTo>
                    <a:pt x="90144" y="8128"/>
                  </a:lnTo>
                  <a:lnTo>
                    <a:pt x="89027" y="9182"/>
                  </a:lnTo>
                  <a:lnTo>
                    <a:pt x="89027" y="11798"/>
                  </a:lnTo>
                  <a:lnTo>
                    <a:pt x="90144" y="12852"/>
                  </a:lnTo>
                  <a:lnTo>
                    <a:pt x="92900" y="12852"/>
                  </a:lnTo>
                  <a:lnTo>
                    <a:pt x="94018" y="11798"/>
                  </a:lnTo>
                  <a:lnTo>
                    <a:pt x="94018" y="10490"/>
                  </a:lnTo>
                  <a:lnTo>
                    <a:pt x="94018" y="9182"/>
                  </a:lnTo>
                  <a:close/>
                </a:path>
                <a:path w="261620" h="35559">
                  <a:moveTo>
                    <a:pt x="99733" y="17297"/>
                  </a:moveTo>
                  <a:lnTo>
                    <a:pt x="98615" y="16243"/>
                  </a:lnTo>
                  <a:lnTo>
                    <a:pt x="96812" y="16243"/>
                  </a:lnTo>
                  <a:lnTo>
                    <a:pt x="95859" y="16243"/>
                  </a:lnTo>
                  <a:lnTo>
                    <a:pt x="94056" y="16243"/>
                  </a:lnTo>
                  <a:lnTo>
                    <a:pt x="92938" y="17297"/>
                  </a:lnTo>
                  <a:lnTo>
                    <a:pt x="92938" y="19913"/>
                  </a:lnTo>
                  <a:lnTo>
                    <a:pt x="94056" y="20967"/>
                  </a:lnTo>
                  <a:lnTo>
                    <a:pt x="95859" y="20967"/>
                  </a:lnTo>
                  <a:lnTo>
                    <a:pt x="96812" y="20967"/>
                  </a:lnTo>
                  <a:lnTo>
                    <a:pt x="98615" y="20967"/>
                  </a:lnTo>
                  <a:lnTo>
                    <a:pt x="99733" y="19913"/>
                  </a:lnTo>
                  <a:lnTo>
                    <a:pt x="99733" y="18605"/>
                  </a:lnTo>
                  <a:lnTo>
                    <a:pt x="99733" y="17297"/>
                  </a:lnTo>
                  <a:close/>
                </a:path>
                <a:path w="261620" h="35559">
                  <a:moveTo>
                    <a:pt x="99733" y="1054"/>
                  </a:moveTo>
                  <a:lnTo>
                    <a:pt x="98615" y="0"/>
                  </a:lnTo>
                  <a:lnTo>
                    <a:pt x="96812" y="0"/>
                  </a:lnTo>
                  <a:lnTo>
                    <a:pt x="95859" y="0"/>
                  </a:lnTo>
                  <a:lnTo>
                    <a:pt x="94056" y="0"/>
                  </a:lnTo>
                  <a:lnTo>
                    <a:pt x="92938" y="1054"/>
                  </a:lnTo>
                  <a:lnTo>
                    <a:pt x="92938" y="3670"/>
                  </a:lnTo>
                  <a:lnTo>
                    <a:pt x="94056" y="4724"/>
                  </a:lnTo>
                  <a:lnTo>
                    <a:pt x="95859" y="4724"/>
                  </a:lnTo>
                  <a:lnTo>
                    <a:pt x="96812" y="4724"/>
                  </a:lnTo>
                  <a:lnTo>
                    <a:pt x="98615" y="4724"/>
                  </a:lnTo>
                  <a:lnTo>
                    <a:pt x="99733" y="3670"/>
                  </a:lnTo>
                  <a:lnTo>
                    <a:pt x="99733" y="2362"/>
                  </a:lnTo>
                  <a:lnTo>
                    <a:pt x="99733" y="1054"/>
                  </a:lnTo>
                  <a:close/>
                </a:path>
                <a:path w="261620" h="35559">
                  <a:moveTo>
                    <a:pt x="103644" y="9182"/>
                  </a:moveTo>
                  <a:lnTo>
                    <a:pt x="102527" y="8128"/>
                  </a:lnTo>
                  <a:lnTo>
                    <a:pt x="99771" y="8128"/>
                  </a:lnTo>
                  <a:lnTo>
                    <a:pt x="98653" y="9182"/>
                  </a:lnTo>
                  <a:lnTo>
                    <a:pt x="98653" y="11798"/>
                  </a:lnTo>
                  <a:lnTo>
                    <a:pt x="99771" y="12852"/>
                  </a:lnTo>
                  <a:lnTo>
                    <a:pt x="102527" y="12852"/>
                  </a:lnTo>
                  <a:lnTo>
                    <a:pt x="103644" y="11798"/>
                  </a:lnTo>
                  <a:lnTo>
                    <a:pt x="103644" y="10490"/>
                  </a:lnTo>
                  <a:lnTo>
                    <a:pt x="103644" y="9182"/>
                  </a:lnTo>
                  <a:close/>
                </a:path>
                <a:path w="261620" h="35559">
                  <a:moveTo>
                    <a:pt x="109359" y="17297"/>
                  </a:moveTo>
                  <a:lnTo>
                    <a:pt x="108242" y="16243"/>
                  </a:lnTo>
                  <a:lnTo>
                    <a:pt x="106438" y="16243"/>
                  </a:lnTo>
                  <a:lnTo>
                    <a:pt x="105486" y="16243"/>
                  </a:lnTo>
                  <a:lnTo>
                    <a:pt x="103682" y="16243"/>
                  </a:lnTo>
                  <a:lnTo>
                    <a:pt x="102565" y="17297"/>
                  </a:lnTo>
                  <a:lnTo>
                    <a:pt x="102565" y="19913"/>
                  </a:lnTo>
                  <a:lnTo>
                    <a:pt x="103682" y="20967"/>
                  </a:lnTo>
                  <a:lnTo>
                    <a:pt x="105486" y="20967"/>
                  </a:lnTo>
                  <a:lnTo>
                    <a:pt x="106438" y="20967"/>
                  </a:lnTo>
                  <a:lnTo>
                    <a:pt x="108242" y="20967"/>
                  </a:lnTo>
                  <a:lnTo>
                    <a:pt x="109359" y="19913"/>
                  </a:lnTo>
                  <a:lnTo>
                    <a:pt x="109359" y="18605"/>
                  </a:lnTo>
                  <a:lnTo>
                    <a:pt x="109359" y="17297"/>
                  </a:lnTo>
                  <a:close/>
                </a:path>
                <a:path w="261620" h="35559">
                  <a:moveTo>
                    <a:pt x="109359" y="1054"/>
                  </a:moveTo>
                  <a:lnTo>
                    <a:pt x="108242" y="0"/>
                  </a:lnTo>
                  <a:lnTo>
                    <a:pt x="106438" y="0"/>
                  </a:lnTo>
                  <a:lnTo>
                    <a:pt x="105486" y="0"/>
                  </a:lnTo>
                  <a:lnTo>
                    <a:pt x="103682" y="0"/>
                  </a:lnTo>
                  <a:lnTo>
                    <a:pt x="102565" y="1054"/>
                  </a:lnTo>
                  <a:lnTo>
                    <a:pt x="102565" y="3670"/>
                  </a:lnTo>
                  <a:lnTo>
                    <a:pt x="103682" y="4724"/>
                  </a:lnTo>
                  <a:lnTo>
                    <a:pt x="105486" y="4724"/>
                  </a:lnTo>
                  <a:lnTo>
                    <a:pt x="106438" y="4724"/>
                  </a:lnTo>
                  <a:lnTo>
                    <a:pt x="108242" y="4724"/>
                  </a:lnTo>
                  <a:lnTo>
                    <a:pt x="109359" y="3670"/>
                  </a:lnTo>
                  <a:lnTo>
                    <a:pt x="109359" y="2362"/>
                  </a:lnTo>
                  <a:lnTo>
                    <a:pt x="109359" y="1054"/>
                  </a:lnTo>
                  <a:close/>
                </a:path>
                <a:path w="261620" h="35559">
                  <a:moveTo>
                    <a:pt x="113271" y="9182"/>
                  </a:moveTo>
                  <a:lnTo>
                    <a:pt x="112153" y="8128"/>
                  </a:lnTo>
                  <a:lnTo>
                    <a:pt x="109397" y="8128"/>
                  </a:lnTo>
                  <a:lnTo>
                    <a:pt x="108280" y="9182"/>
                  </a:lnTo>
                  <a:lnTo>
                    <a:pt x="108280" y="11798"/>
                  </a:lnTo>
                  <a:lnTo>
                    <a:pt x="109397" y="12852"/>
                  </a:lnTo>
                  <a:lnTo>
                    <a:pt x="112153" y="12852"/>
                  </a:lnTo>
                  <a:lnTo>
                    <a:pt x="113271" y="11798"/>
                  </a:lnTo>
                  <a:lnTo>
                    <a:pt x="113271" y="10490"/>
                  </a:lnTo>
                  <a:lnTo>
                    <a:pt x="113271" y="9182"/>
                  </a:lnTo>
                  <a:close/>
                </a:path>
                <a:path w="261620" h="35559">
                  <a:moveTo>
                    <a:pt x="118973" y="17297"/>
                  </a:moveTo>
                  <a:lnTo>
                    <a:pt x="117856" y="16243"/>
                  </a:lnTo>
                  <a:lnTo>
                    <a:pt x="116052" y="16243"/>
                  </a:lnTo>
                  <a:lnTo>
                    <a:pt x="115100" y="16243"/>
                  </a:lnTo>
                  <a:lnTo>
                    <a:pt x="113296" y="16243"/>
                  </a:lnTo>
                  <a:lnTo>
                    <a:pt x="112179" y="17297"/>
                  </a:lnTo>
                  <a:lnTo>
                    <a:pt x="112179" y="19913"/>
                  </a:lnTo>
                  <a:lnTo>
                    <a:pt x="113296" y="20967"/>
                  </a:lnTo>
                  <a:lnTo>
                    <a:pt x="115100" y="20967"/>
                  </a:lnTo>
                  <a:lnTo>
                    <a:pt x="116052" y="20967"/>
                  </a:lnTo>
                  <a:lnTo>
                    <a:pt x="117856" y="20967"/>
                  </a:lnTo>
                  <a:lnTo>
                    <a:pt x="118973" y="19913"/>
                  </a:lnTo>
                  <a:lnTo>
                    <a:pt x="118973" y="18605"/>
                  </a:lnTo>
                  <a:lnTo>
                    <a:pt x="118973" y="17297"/>
                  </a:lnTo>
                  <a:close/>
                </a:path>
                <a:path w="261620" h="35559">
                  <a:moveTo>
                    <a:pt x="118973" y="1054"/>
                  </a:moveTo>
                  <a:lnTo>
                    <a:pt x="117856" y="0"/>
                  </a:lnTo>
                  <a:lnTo>
                    <a:pt x="116052" y="0"/>
                  </a:lnTo>
                  <a:lnTo>
                    <a:pt x="115100" y="0"/>
                  </a:lnTo>
                  <a:lnTo>
                    <a:pt x="113296" y="0"/>
                  </a:lnTo>
                  <a:lnTo>
                    <a:pt x="112179" y="1054"/>
                  </a:lnTo>
                  <a:lnTo>
                    <a:pt x="112179" y="3670"/>
                  </a:lnTo>
                  <a:lnTo>
                    <a:pt x="113296" y="4724"/>
                  </a:lnTo>
                  <a:lnTo>
                    <a:pt x="115100" y="4724"/>
                  </a:lnTo>
                  <a:lnTo>
                    <a:pt x="116052" y="4724"/>
                  </a:lnTo>
                  <a:lnTo>
                    <a:pt x="117856" y="4724"/>
                  </a:lnTo>
                  <a:lnTo>
                    <a:pt x="118973" y="3670"/>
                  </a:lnTo>
                  <a:lnTo>
                    <a:pt x="118973" y="2362"/>
                  </a:lnTo>
                  <a:lnTo>
                    <a:pt x="118973" y="1054"/>
                  </a:lnTo>
                  <a:close/>
                </a:path>
                <a:path w="261620" h="35559">
                  <a:moveTo>
                    <a:pt x="122885" y="9182"/>
                  </a:moveTo>
                  <a:lnTo>
                    <a:pt x="121767" y="8128"/>
                  </a:lnTo>
                  <a:lnTo>
                    <a:pt x="119011" y="8128"/>
                  </a:lnTo>
                  <a:lnTo>
                    <a:pt x="117894" y="9182"/>
                  </a:lnTo>
                  <a:lnTo>
                    <a:pt x="117894" y="11798"/>
                  </a:lnTo>
                  <a:lnTo>
                    <a:pt x="119011" y="12852"/>
                  </a:lnTo>
                  <a:lnTo>
                    <a:pt x="121767" y="12852"/>
                  </a:lnTo>
                  <a:lnTo>
                    <a:pt x="122885" y="11798"/>
                  </a:lnTo>
                  <a:lnTo>
                    <a:pt x="122885" y="10490"/>
                  </a:lnTo>
                  <a:lnTo>
                    <a:pt x="122885" y="9182"/>
                  </a:lnTo>
                  <a:close/>
                </a:path>
                <a:path w="261620" h="35559">
                  <a:moveTo>
                    <a:pt x="128600" y="17297"/>
                  </a:moveTo>
                  <a:lnTo>
                    <a:pt x="127482" y="16243"/>
                  </a:lnTo>
                  <a:lnTo>
                    <a:pt x="125679" y="16243"/>
                  </a:lnTo>
                  <a:lnTo>
                    <a:pt x="124726" y="16243"/>
                  </a:lnTo>
                  <a:lnTo>
                    <a:pt x="122923" y="16243"/>
                  </a:lnTo>
                  <a:lnTo>
                    <a:pt x="121805" y="17297"/>
                  </a:lnTo>
                  <a:lnTo>
                    <a:pt x="121805" y="19913"/>
                  </a:lnTo>
                  <a:lnTo>
                    <a:pt x="122923" y="20967"/>
                  </a:lnTo>
                  <a:lnTo>
                    <a:pt x="124726" y="20967"/>
                  </a:lnTo>
                  <a:lnTo>
                    <a:pt x="125679" y="20967"/>
                  </a:lnTo>
                  <a:lnTo>
                    <a:pt x="127482" y="20967"/>
                  </a:lnTo>
                  <a:lnTo>
                    <a:pt x="128600" y="19913"/>
                  </a:lnTo>
                  <a:lnTo>
                    <a:pt x="128600" y="18605"/>
                  </a:lnTo>
                  <a:lnTo>
                    <a:pt x="128600" y="17297"/>
                  </a:lnTo>
                  <a:close/>
                </a:path>
                <a:path w="261620" h="35559">
                  <a:moveTo>
                    <a:pt x="128600" y="1054"/>
                  </a:moveTo>
                  <a:lnTo>
                    <a:pt x="127482" y="0"/>
                  </a:lnTo>
                  <a:lnTo>
                    <a:pt x="124726" y="0"/>
                  </a:lnTo>
                  <a:lnTo>
                    <a:pt x="123609" y="1054"/>
                  </a:lnTo>
                  <a:lnTo>
                    <a:pt x="123609" y="3670"/>
                  </a:lnTo>
                  <a:lnTo>
                    <a:pt x="124726" y="4724"/>
                  </a:lnTo>
                  <a:lnTo>
                    <a:pt x="127482" y="4724"/>
                  </a:lnTo>
                  <a:lnTo>
                    <a:pt x="128600" y="3670"/>
                  </a:lnTo>
                  <a:lnTo>
                    <a:pt x="128600" y="2362"/>
                  </a:lnTo>
                  <a:lnTo>
                    <a:pt x="128600" y="1054"/>
                  </a:lnTo>
                  <a:close/>
                </a:path>
                <a:path w="261620" h="35559">
                  <a:moveTo>
                    <a:pt x="132511" y="9182"/>
                  </a:moveTo>
                  <a:lnTo>
                    <a:pt x="131394" y="8128"/>
                  </a:lnTo>
                  <a:lnTo>
                    <a:pt x="128638" y="8128"/>
                  </a:lnTo>
                  <a:lnTo>
                    <a:pt x="127520" y="9182"/>
                  </a:lnTo>
                  <a:lnTo>
                    <a:pt x="127520" y="11798"/>
                  </a:lnTo>
                  <a:lnTo>
                    <a:pt x="128638" y="12852"/>
                  </a:lnTo>
                  <a:lnTo>
                    <a:pt x="131394" y="12852"/>
                  </a:lnTo>
                  <a:lnTo>
                    <a:pt x="132511" y="11798"/>
                  </a:lnTo>
                  <a:lnTo>
                    <a:pt x="132511" y="10490"/>
                  </a:lnTo>
                  <a:lnTo>
                    <a:pt x="132511" y="9182"/>
                  </a:lnTo>
                  <a:close/>
                </a:path>
                <a:path w="261620" h="35559">
                  <a:moveTo>
                    <a:pt x="138226" y="17297"/>
                  </a:moveTo>
                  <a:lnTo>
                    <a:pt x="137109" y="16243"/>
                  </a:lnTo>
                  <a:lnTo>
                    <a:pt x="134353" y="16243"/>
                  </a:lnTo>
                  <a:lnTo>
                    <a:pt x="133235" y="17297"/>
                  </a:lnTo>
                  <a:lnTo>
                    <a:pt x="133235" y="19913"/>
                  </a:lnTo>
                  <a:lnTo>
                    <a:pt x="134353" y="20967"/>
                  </a:lnTo>
                  <a:lnTo>
                    <a:pt x="137109" y="20967"/>
                  </a:lnTo>
                  <a:lnTo>
                    <a:pt x="138226" y="19913"/>
                  </a:lnTo>
                  <a:lnTo>
                    <a:pt x="138226" y="18605"/>
                  </a:lnTo>
                  <a:lnTo>
                    <a:pt x="138226" y="17297"/>
                  </a:lnTo>
                  <a:close/>
                </a:path>
                <a:path w="261620" h="35559">
                  <a:moveTo>
                    <a:pt x="251929" y="15494"/>
                  </a:moveTo>
                  <a:lnTo>
                    <a:pt x="250812" y="14439"/>
                  </a:lnTo>
                  <a:lnTo>
                    <a:pt x="248056" y="14439"/>
                  </a:lnTo>
                  <a:lnTo>
                    <a:pt x="246938" y="15494"/>
                  </a:lnTo>
                  <a:lnTo>
                    <a:pt x="246938" y="18110"/>
                  </a:lnTo>
                  <a:lnTo>
                    <a:pt x="248056" y="19164"/>
                  </a:lnTo>
                  <a:lnTo>
                    <a:pt x="250812" y="19164"/>
                  </a:lnTo>
                  <a:lnTo>
                    <a:pt x="251929" y="18110"/>
                  </a:lnTo>
                  <a:lnTo>
                    <a:pt x="251929" y="16802"/>
                  </a:lnTo>
                  <a:lnTo>
                    <a:pt x="251929" y="15494"/>
                  </a:lnTo>
                  <a:close/>
                </a:path>
                <a:path w="261620" h="35559">
                  <a:moveTo>
                    <a:pt x="261556" y="31737"/>
                  </a:moveTo>
                  <a:lnTo>
                    <a:pt x="260438" y="30683"/>
                  </a:lnTo>
                  <a:lnTo>
                    <a:pt x="257683" y="30683"/>
                  </a:lnTo>
                  <a:lnTo>
                    <a:pt x="256565" y="31737"/>
                  </a:lnTo>
                  <a:lnTo>
                    <a:pt x="256565" y="34353"/>
                  </a:lnTo>
                  <a:lnTo>
                    <a:pt x="257683" y="35407"/>
                  </a:lnTo>
                  <a:lnTo>
                    <a:pt x="260438" y="35407"/>
                  </a:lnTo>
                  <a:lnTo>
                    <a:pt x="261556" y="34353"/>
                  </a:lnTo>
                  <a:lnTo>
                    <a:pt x="261556" y="33045"/>
                  </a:lnTo>
                  <a:lnTo>
                    <a:pt x="261556" y="31737"/>
                  </a:lnTo>
                  <a:close/>
                </a:path>
                <a:path w="261620" h="35559">
                  <a:moveTo>
                    <a:pt x="261556" y="15494"/>
                  </a:moveTo>
                  <a:lnTo>
                    <a:pt x="260438" y="14439"/>
                  </a:lnTo>
                  <a:lnTo>
                    <a:pt x="257683" y="14439"/>
                  </a:lnTo>
                  <a:lnTo>
                    <a:pt x="256565" y="15494"/>
                  </a:lnTo>
                  <a:lnTo>
                    <a:pt x="256565" y="18110"/>
                  </a:lnTo>
                  <a:lnTo>
                    <a:pt x="257683" y="19164"/>
                  </a:lnTo>
                  <a:lnTo>
                    <a:pt x="260438" y="19164"/>
                  </a:lnTo>
                  <a:lnTo>
                    <a:pt x="261556" y="18110"/>
                  </a:lnTo>
                  <a:lnTo>
                    <a:pt x="261556" y="16802"/>
                  </a:lnTo>
                  <a:lnTo>
                    <a:pt x="261556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555917" y="7930591"/>
              <a:ext cx="254000" cy="21590"/>
            </a:xfrm>
            <a:custGeom>
              <a:avLst/>
              <a:gdLst/>
              <a:ahLst/>
              <a:cxnLst/>
              <a:rect l="l" t="t" r="r" b="b"/>
              <a:pathLst>
                <a:path w="254000" h="21590">
                  <a:moveTo>
                    <a:pt x="4991" y="2857"/>
                  </a:moveTo>
                  <a:lnTo>
                    <a:pt x="3873" y="1803"/>
                  </a:lnTo>
                  <a:lnTo>
                    <a:pt x="1117" y="1803"/>
                  </a:lnTo>
                  <a:lnTo>
                    <a:pt x="0" y="2857"/>
                  </a:lnTo>
                  <a:lnTo>
                    <a:pt x="0" y="5473"/>
                  </a:lnTo>
                  <a:lnTo>
                    <a:pt x="1117" y="6527"/>
                  </a:lnTo>
                  <a:lnTo>
                    <a:pt x="3873" y="6527"/>
                  </a:lnTo>
                  <a:lnTo>
                    <a:pt x="4991" y="5473"/>
                  </a:lnTo>
                  <a:lnTo>
                    <a:pt x="4991" y="4165"/>
                  </a:lnTo>
                  <a:lnTo>
                    <a:pt x="4991" y="2857"/>
                  </a:lnTo>
                  <a:close/>
                </a:path>
                <a:path w="254000" h="21590">
                  <a:moveTo>
                    <a:pt x="118681" y="1054"/>
                  </a:moveTo>
                  <a:lnTo>
                    <a:pt x="117563" y="0"/>
                  </a:lnTo>
                  <a:lnTo>
                    <a:pt x="114808" y="0"/>
                  </a:lnTo>
                  <a:lnTo>
                    <a:pt x="113690" y="1054"/>
                  </a:lnTo>
                  <a:lnTo>
                    <a:pt x="113690" y="3670"/>
                  </a:lnTo>
                  <a:lnTo>
                    <a:pt x="114808" y="4724"/>
                  </a:lnTo>
                  <a:lnTo>
                    <a:pt x="117563" y="4724"/>
                  </a:lnTo>
                  <a:lnTo>
                    <a:pt x="118681" y="3670"/>
                  </a:lnTo>
                  <a:lnTo>
                    <a:pt x="118681" y="2362"/>
                  </a:lnTo>
                  <a:lnTo>
                    <a:pt x="118681" y="1054"/>
                  </a:lnTo>
                  <a:close/>
                </a:path>
                <a:path w="254000" h="21590">
                  <a:moveTo>
                    <a:pt x="124396" y="9182"/>
                  </a:moveTo>
                  <a:lnTo>
                    <a:pt x="123278" y="8128"/>
                  </a:lnTo>
                  <a:lnTo>
                    <a:pt x="120523" y="8128"/>
                  </a:lnTo>
                  <a:lnTo>
                    <a:pt x="119405" y="9182"/>
                  </a:lnTo>
                  <a:lnTo>
                    <a:pt x="119405" y="11798"/>
                  </a:lnTo>
                  <a:lnTo>
                    <a:pt x="120523" y="12852"/>
                  </a:lnTo>
                  <a:lnTo>
                    <a:pt x="123278" y="12852"/>
                  </a:lnTo>
                  <a:lnTo>
                    <a:pt x="124396" y="11798"/>
                  </a:lnTo>
                  <a:lnTo>
                    <a:pt x="124396" y="10490"/>
                  </a:lnTo>
                  <a:lnTo>
                    <a:pt x="124396" y="9182"/>
                  </a:lnTo>
                  <a:close/>
                </a:path>
                <a:path w="254000" h="21590">
                  <a:moveTo>
                    <a:pt x="128308" y="17297"/>
                  </a:moveTo>
                  <a:lnTo>
                    <a:pt x="127190" y="16243"/>
                  </a:lnTo>
                  <a:lnTo>
                    <a:pt x="124434" y="16243"/>
                  </a:lnTo>
                  <a:lnTo>
                    <a:pt x="123317" y="17297"/>
                  </a:lnTo>
                  <a:lnTo>
                    <a:pt x="123317" y="19913"/>
                  </a:lnTo>
                  <a:lnTo>
                    <a:pt x="124434" y="20967"/>
                  </a:lnTo>
                  <a:lnTo>
                    <a:pt x="127190" y="20967"/>
                  </a:lnTo>
                  <a:lnTo>
                    <a:pt x="128308" y="19913"/>
                  </a:lnTo>
                  <a:lnTo>
                    <a:pt x="128308" y="18605"/>
                  </a:lnTo>
                  <a:lnTo>
                    <a:pt x="128308" y="17297"/>
                  </a:lnTo>
                  <a:close/>
                </a:path>
                <a:path w="254000" h="21590">
                  <a:moveTo>
                    <a:pt x="130111" y="1054"/>
                  </a:moveTo>
                  <a:lnTo>
                    <a:pt x="128993" y="0"/>
                  </a:lnTo>
                  <a:lnTo>
                    <a:pt x="127190" y="0"/>
                  </a:lnTo>
                  <a:lnTo>
                    <a:pt x="126238" y="0"/>
                  </a:lnTo>
                  <a:lnTo>
                    <a:pt x="124434" y="0"/>
                  </a:lnTo>
                  <a:lnTo>
                    <a:pt x="123317" y="1054"/>
                  </a:lnTo>
                  <a:lnTo>
                    <a:pt x="123317" y="3670"/>
                  </a:lnTo>
                  <a:lnTo>
                    <a:pt x="124434" y="4724"/>
                  </a:lnTo>
                  <a:lnTo>
                    <a:pt x="126238" y="4724"/>
                  </a:lnTo>
                  <a:lnTo>
                    <a:pt x="127190" y="4724"/>
                  </a:lnTo>
                  <a:lnTo>
                    <a:pt x="128993" y="4724"/>
                  </a:lnTo>
                  <a:lnTo>
                    <a:pt x="130111" y="3670"/>
                  </a:lnTo>
                  <a:lnTo>
                    <a:pt x="130111" y="2362"/>
                  </a:lnTo>
                  <a:lnTo>
                    <a:pt x="130111" y="1054"/>
                  </a:lnTo>
                  <a:close/>
                </a:path>
                <a:path w="254000" h="21590">
                  <a:moveTo>
                    <a:pt x="134023" y="9182"/>
                  </a:moveTo>
                  <a:lnTo>
                    <a:pt x="132905" y="8128"/>
                  </a:lnTo>
                  <a:lnTo>
                    <a:pt x="130149" y="8128"/>
                  </a:lnTo>
                  <a:lnTo>
                    <a:pt x="129032" y="9182"/>
                  </a:lnTo>
                  <a:lnTo>
                    <a:pt x="129032" y="11798"/>
                  </a:lnTo>
                  <a:lnTo>
                    <a:pt x="130149" y="12852"/>
                  </a:lnTo>
                  <a:lnTo>
                    <a:pt x="132905" y="12852"/>
                  </a:lnTo>
                  <a:lnTo>
                    <a:pt x="134023" y="11798"/>
                  </a:lnTo>
                  <a:lnTo>
                    <a:pt x="134023" y="10490"/>
                  </a:lnTo>
                  <a:lnTo>
                    <a:pt x="134023" y="9182"/>
                  </a:lnTo>
                  <a:close/>
                </a:path>
                <a:path w="254000" h="21590">
                  <a:moveTo>
                    <a:pt x="139738" y="17297"/>
                  </a:moveTo>
                  <a:lnTo>
                    <a:pt x="138620" y="16243"/>
                  </a:lnTo>
                  <a:lnTo>
                    <a:pt x="136817" y="16243"/>
                  </a:lnTo>
                  <a:lnTo>
                    <a:pt x="135864" y="16243"/>
                  </a:lnTo>
                  <a:lnTo>
                    <a:pt x="134061" y="16243"/>
                  </a:lnTo>
                  <a:lnTo>
                    <a:pt x="132943" y="17297"/>
                  </a:lnTo>
                  <a:lnTo>
                    <a:pt x="132943" y="19913"/>
                  </a:lnTo>
                  <a:lnTo>
                    <a:pt x="134061" y="20967"/>
                  </a:lnTo>
                  <a:lnTo>
                    <a:pt x="135864" y="20967"/>
                  </a:lnTo>
                  <a:lnTo>
                    <a:pt x="136817" y="20967"/>
                  </a:lnTo>
                  <a:lnTo>
                    <a:pt x="138620" y="20967"/>
                  </a:lnTo>
                  <a:lnTo>
                    <a:pt x="139738" y="19913"/>
                  </a:lnTo>
                  <a:lnTo>
                    <a:pt x="139738" y="18605"/>
                  </a:lnTo>
                  <a:lnTo>
                    <a:pt x="139738" y="17297"/>
                  </a:lnTo>
                  <a:close/>
                </a:path>
                <a:path w="254000" h="21590">
                  <a:moveTo>
                    <a:pt x="139738" y="1054"/>
                  </a:moveTo>
                  <a:lnTo>
                    <a:pt x="138620" y="0"/>
                  </a:lnTo>
                  <a:lnTo>
                    <a:pt x="136817" y="0"/>
                  </a:lnTo>
                  <a:lnTo>
                    <a:pt x="135864" y="0"/>
                  </a:lnTo>
                  <a:lnTo>
                    <a:pt x="134061" y="0"/>
                  </a:lnTo>
                  <a:lnTo>
                    <a:pt x="132943" y="1054"/>
                  </a:lnTo>
                  <a:lnTo>
                    <a:pt x="132943" y="3670"/>
                  </a:lnTo>
                  <a:lnTo>
                    <a:pt x="134061" y="4724"/>
                  </a:lnTo>
                  <a:lnTo>
                    <a:pt x="135864" y="4724"/>
                  </a:lnTo>
                  <a:lnTo>
                    <a:pt x="136817" y="4724"/>
                  </a:lnTo>
                  <a:lnTo>
                    <a:pt x="138620" y="4724"/>
                  </a:lnTo>
                  <a:lnTo>
                    <a:pt x="139738" y="3670"/>
                  </a:lnTo>
                  <a:lnTo>
                    <a:pt x="139738" y="2362"/>
                  </a:lnTo>
                  <a:lnTo>
                    <a:pt x="139738" y="1054"/>
                  </a:lnTo>
                  <a:close/>
                </a:path>
                <a:path w="254000" h="21590">
                  <a:moveTo>
                    <a:pt x="143649" y="9182"/>
                  </a:moveTo>
                  <a:lnTo>
                    <a:pt x="142532" y="8128"/>
                  </a:lnTo>
                  <a:lnTo>
                    <a:pt x="139776" y="8128"/>
                  </a:lnTo>
                  <a:lnTo>
                    <a:pt x="138658" y="9182"/>
                  </a:lnTo>
                  <a:lnTo>
                    <a:pt x="138658" y="11798"/>
                  </a:lnTo>
                  <a:lnTo>
                    <a:pt x="139776" y="12852"/>
                  </a:lnTo>
                  <a:lnTo>
                    <a:pt x="142532" y="12852"/>
                  </a:lnTo>
                  <a:lnTo>
                    <a:pt x="143649" y="11798"/>
                  </a:lnTo>
                  <a:lnTo>
                    <a:pt x="143649" y="10490"/>
                  </a:lnTo>
                  <a:lnTo>
                    <a:pt x="143649" y="9182"/>
                  </a:lnTo>
                  <a:close/>
                </a:path>
                <a:path w="254000" h="21590">
                  <a:moveTo>
                    <a:pt x="149364" y="17297"/>
                  </a:moveTo>
                  <a:lnTo>
                    <a:pt x="148247" y="16243"/>
                  </a:lnTo>
                  <a:lnTo>
                    <a:pt x="146443" y="16243"/>
                  </a:lnTo>
                  <a:lnTo>
                    <a:pt x="145491" y="16243"/>
                  </a:lnTo>
                  <a:lnTo>
                    <a:pt x="143687" y="16243"/>
                  </a:lnTo>
                  <a:lnTo>
                    <a:pt x="142570" y="17297"/>
                  </a:lnTo>
                  <a:lnTo>
                    <a:pt x="142570" y="19913"/>
                  </a:lnTo>
                  <a:lnTo>
                    <a:pt x="143687" y="20967"/>
                  </a:lnTo>
                  <a:lnTo>
                    <a:pt x="145491" y="20967"/>
                  </a:lnTo>
                  <a:lnTo>
                    <a:pt x="146443" y="20967"/>
                  </a:lnTo>
                  <a:lnTo>
                    <a:pt x="148247" y="20967"/>
                  </a:lnTo>
                  <a:lnTo>
                    <a:pt x="149364" y="19913"/>
                  </a:lnTo>
                  <a:lnTo>
                    <a:pt x="149364" y="18605"/>
                  </a:lnTo>
                  <a:lnTo>
                    <a:pt x="149364" y="17297"/>
                  </a:lnTo>
                  <a:close/>
                </a:path>
                <a:path w="254000" h="21590">
                  <a:moveTo>
                    <a:pt x="149364" y="1054"/>
                  </a:moveTo>
                  <a:lnTo>
                    <a:pt x="148247" y="0"/>
                  </a:lnTo>
                  <a:lnTo>
                    <a:pt x="146443" y="0"/>
                  </a:lnTo>
                  <a:lnTo>
                    <a:pt x="145491" y="0"/>
                  </a:lnTo>
                  <a:lnTo>
                    <a:pt x="143687" y="0"/>
                  </a:lnTo>
                  <a:lnTo>
                    <a:pt x="142570" y="1054"/>
                  </a:lnTo>
                  <a:lnTo>
                    <a:pt x="142570" y="3670"/>
                  </a:lnTo>
                  <a:lnTo>
                    <a:pt x="143687" y="4724"/>
                  </a:lnTo>
                  <a:lnTo>
                    <a:pt x="145491" y="4724"/>
                  </a:lnTo>
                  <a:lnTo>
                    <a:pt x="146443" y="4724"/>
                  </a:lnTo>
                  <a:lnTo>
                    <a:pt x="148247" y="4724"/>
                  </a:lnTo>
                  <a:lnTo>
                    <a:pt x="149364" y="3670"/>
                  </a:lnTo>
                  <a:lnTo>
                    <a:pt x="149364" y="2362"/>
                  </a:lnTo>
                  <a:lnTo>
                    <a:pt x="149364" y="1054"/>
                  </a:lnTo>
                  <a:close/>
                </a:path>
                <a:path w="254000" h="21590">
                  <a:moveTo>
                    <a:pt x="153276" y="9182"/>
                  </a:moveTo>
                  <a:lnTo>
                    <a:pt x="152158" y="8128"/>
                  </a:lnTo>
                  <a:lnTo>
                    <a:pt x="149402" y="8128"/>
                  </a:lnTo>
                  <a:lnTo>
                    <a:pt x="148285" y="9182"/>
                  </a:lnTo>
                  <a:lnTo>
                    <a:pt x="148285" y="11798"/>
                  </a:lnTo>
                  <a:lnTo>
                    <a:pt x="149402" y="12852"/>
                  </a:lnTo>
                  <a:lnTo>
                    <a:pt x="152158" y="12852"/>
                  </a:lnTo>
                  <a:lnTo>
                    <a:pt x="153276" y="11798"/>
                  </a:lnTo>
                  <a:lnTo>
                    <a:pt x="153276" y="10490"/>
                  </a:lnTo>
                  <a:lnTo>
                    <a:pt x="153276" y="9182"/>
                  </a:lnTo>
                  <a:close/>
                </a:path>
                <a:path w="254000" h="21590">
                  <a:moveTo>
                    <a:pt x="158991" y="17297"/>
                  </a:moveTo>
                  <a:lnTo>
                    <a:pt x="157873" y="16243"/>
                  </a:lnTo>
                  <a:lnTo>
                    <a:pt x="156070" y="16243"/>
                  </a:lnTo>
                  <a:lnTo>
                    <a:pt x="155117" y="16243"/>
                  </a:lnTo>
                  <a:lnTo>
                    <a:pt x="153314" y="16243"/>
                  </a:lnTo>
                  <a:lnTo>
                    <a:pt x="152196" y="17297"/>
                  </a:lnTo>
                  <a:lnTo>
                    <a:pt x="152196" y="19913"/>
                  </a:lnTo>
                  <a:lnTo>
                    <a:pt x="153314" y="20967"/>
                  </a:lnTo>
                  <a:lnTo>
                    <a:pt x="155117" y="20967"/>
                  </a:lnTo>
                  <a:lnTo>
                    <a:pt x="156070" y="20967"/>
                  </a:lnTo>
                  <a:lnTo>
                    <a:pt x="157873" y="20967"/>
                  </a:lnTo>
                  <a:lnTo>
                    <a:pt x="158991" y="19913"/>
                  </a:lnTo>
                  <a:lnTo>
                    <a:pt x="158991" y="18605"/>
                  </a:lnTo>
                  <a:lnTo>
                    <a:pt x="158991" y="17297"/>
                  </a:lnTo>
                  <a:close/>
                </a:path>
                <a:path w="254000" h="21590">
                  <a:moveTo>
                    <a:pt x="158991" y="1054"/>
                  </a:moveTo>
                  <a:lnTo>
                    <a:pt x="157873" y="0"/>
                  </a:lnTo>
                  <a:lnTo>
                    <a:pt x="156070" y="0"/>
                  </a:lnTo>
                  <a:lnTo>
                    <a:pt x="155117" y="0"/>
                  </a:lnTo>
                  <a:lnTo>
                    <a:pt x="153314" y="0"/>
                  </a:lnTo>
                  <a:lnTo>
                    <a:pt x="152196" y="1054"/>
                  </a:lnTo>
                  <a:lnTo>
                    <a:pt x="152196" y="3670"/>
                  </a:lnTo>
                  <a:lnTo>
                    <a:pt x="153314" y="4724"/>
                  </a:lnTo>
                  <a:lnTo>
                    <a:pt x="155117" y="4724"/>
                  </a:lnTo>
                  <a:lnTo>
                    <a:pt x="156070" y="4724"/>
                  </a:lnTo>
                  <a:lnTo>
                    <a:pt x="157873" y="4724"/>
                  </a:lnTo>
                  <a:lnTo>
                    <a:pt x="158991" y="3670"/>
                  </a:lnTo>
                  <a:lnTo>
                    <a:pt x="158991" y="2362"/>
                  </a:lnTo>
                  <a:lnTo>
                    <a:pt x="158991" y="1054"/>
                  </a:lnTo>
                  <a:close/>
                </a:path>
                <a:path w="254000" h="21590">
                  <a:moveTo>
                    <a:pt x="162902" y="9182"/>
                  </a:moveTo>
                  <a:lnTo>
                    <a:pt x="161785" y="8128"/>
                  </a:lnTo>
                  <a:lnTo>
                    <a:pt x="159029" y="8128"/>
                  </a:lnTo>
                  <a:lnTo>
                    <a:pt x="157911" y="9182"/>
                  </a:lnTo>
                  <a:lnTo>
                    <a:pt x="157911" y="11798"/>
                  </a:lnTo>
                  <a:lnTo>
                    <a:pt x="159029" y="12852"/>
                  </a:lnTo>
                  <a:lnTo>
                    <a:pt x="161785" y="12852"/>
                  </a:lnTo>
                  <a:lnTo>
                    <a:pt x="162902" y="11798"/>
                  </a:lnTo>
                  <a:lnTo>
                    <a:pt x="162902" y="10490"/>
                  </a:lnTo>
                  <a:lnTo>
                    <a:pt x="162902" y="9182"/>
                  </a:lnTo>
                  <a:close/>
                </a:path>
                <a:path w="254000" h="21590">
                  <a:moveTo>
                    <a:pt x="168617" y="17297"/>
                  </a:moveTo>
                  <a:lnTo>
                    <a:pt x="167500" y="16243"/>
                  </a:lnTo>
                  <a:lnTo>
                    <a:pt x="165696" y="16243"/>
                  </a:lnTo>
                  <a:lnTo>
                    <a:pt x="164744" y="16243"/>
                  </a:lnTo>
                  <a:lnTo>
                    <a:pt x="162941" y="16243"/>
                  </a:lnTo>
                  <a:lnTo>
                    <a:pt x="161823" y="17297"/>
                  </a:lnTo>
                  <a:lnTo>
                    <a:pt x="161823" y="19913"/>
                  </a:lnTo>
                  <a:lnTo>
                    <a:pt x="162941" y="20967"/>
                  </a:lnTo>
                  <a:lnTo>
                    <a:pt x="164744" y="20967"/>
                  </a:lnTo>
                  <a:lnTo>
                    <a:pt x="165696" y="20967"/>
                  </a:lnTo>
                  <a:lnTo>
                    <a:pt x="167500" y="20967"/>
                  </a:lnTo>
                  <a:lnTo>
                    <a:pt x="168617" y="19913"/>
                  </a:lnTo>
                  <a:lnTo>
                    <a:pt x="168617" y="18605"/>
                  </a:lnTo>
                  <a:lnTo>
                    <a:pt x="168617" y="17297"/>
                  </a:lnTo>
                  <a:close/>
                </a:path>
                <a:path w="254000" h="21590">
                  <a:moveTo>
                    <a:pt x="168617" y="1054"/>
                  </a:moveTo>
                  <a:lnTo>
                    <a:pt x="167500" y="0"/>
                  </a:lnTo>
                  <a:lnTo>
                    <a:pt x="165696" y="0"/>
                  </a:lnTo>
                  <a:lnTo>
                    <a:pt x="164744" y="0"/>
                  </a:lnTo>
                  <a:lnTo>
                    <a:pt x="162941" y="0"/>
                  </a:lnTo>
                  <a:lnTo>
                    <a:pt x="161823" y="1054"/>
                  </a:lnTo>
                  <a:lnTo>
                    <a:pt x="161823" y="3670"/>
                  </a:lnTo>
                  <a:lnTo>
                    <a:pt x="162941" y="4724"/>
                  </a:lnTo>
                  <a:lnTo>
                    <a:pt x="164744" y="4724"/>
                  </a:lnTo>
                  <a:lnTo>
                    <a:pt x="165696" y="4724"/>
                  </a:lnTo>
                  <a:lnTo>
                    <a:pt x="167500" y="4724"/>
                  </a:lnTo>
                  <a:lnTo>
                    <a:pt x="168617" y="3670"/>
                  </a:lnTo>
                  <a:lnTo>
                    <a:pt x="168617" y="2362"/>
                  </a:lnTo>
                  <a:lnTo>
                    <a:pt x="168617" y="1054"/>
                  </a:lnTo>
                  <a:close/>
                </a:path>
                <a:path w="254000" h="21590">
                  <a:moveTo>
                    <a:pt x="172529" y="9182"/>
                  </a:moveTo>
                  <a:lnTo>
                    <a:pt x="171411" y="8128"/>
                  </a:lnTo>
                  <a:lnTo>
                    <a:pt x="168656" y="8128"/>
                  </a:lnTo>
                  <a:lnTo>
                    <a:pt x="167538" y="9182"/>
                  </a:lnTo>
                  <a:lnTo>
                    <a:pt x="167538" y="11798"/>
                  </a:lnTo>
                  <a:lnTo>
                    <a:pt x="168656" y="12852"/>
                  </a:lnTo>
                  <a:lnTo>
                    <a:pt x="171411" y="12852"/>
                  </a:lnTo>
                  <a:lnTo>
                    <a:pt x="172529" y="11798"/>
                  </a:lnTo>
                  <a:lnTo>
                    <a:pt x="172529" y="10490"/>
                  </a:lnTo>
                  <a:lnTo>
                    <a:pt x="172529" y="9182"/>
                  </a:lnTo>
                  <a:close/>
                </a:path>
                <a:path w="254000" h="21590">
                  <a:moveTo>
                    <a:pt x="178244" y="17297"/>
                  </a:moveTo>
                  <a:lnTo>
                    <a:pt x="177126" y="16243"/>
                  </a:lnTo>
                  <a:lnTo>
                    <a:pt x="175323" y="16243"/>
                  </a:lnTo>
                  <a:lnTo>
                    <a:pt x="174371" y="16243"/>
                  </a:lnTo>
                  <a:lnTo>
                    <a:pt x="172567" y="16243"/>
                  </a:lnTo>
                  <a:lnTo>
                    <a:pt x="171450" y="17297"/>
                  </a:lnTo>
                  <a:lnTo>
                    <a:pt x="171450" y="19913"/>
                  </a:lnTo>
                  <a:lnTo>
                    <a:pt x="172567" y="20967"/>
                  </a:lnTo>
                  <a:lnTo>
                    <a:pt x="174371" y="20967"/>
                  </a:lnTo>
                  <a:lnTo>
                    <a:pt x="175323" y="20967"/>
                  </a:lnTo>
                  <a:lnTo>
                    <a:pt x="177126" y="20967"/>
                  </a:lnTo>
                  <a:lnTo>
                    <a:pt x="178244" y="19913"/>
                  </a:lnTo>
                  <a:lnTo>
                    <a:pt x="178244" y="18605"/>
                  </a:lnTo>
                  <a:lnTo>
                    <a:pt x="178244" y="17297"/>
                  </a:lnTo>
                  <a:close/>
                </a:path>
                <a:path w="254000" h="21590">
                  <a:moveTo>
                    <a:pt x="178244" y="1054"/>
                  </a:moveTo>
                  <a:lnTo>
                    <a:pt x="177126" y="0"/>
                  </a:lnTo>
                  <a:lnTo>
                    <a:pt x="175323" y="0"/>
                  </a:lnTo>
                  <a:lnTo>
                    <a:pt x="174371" y="0"/>
                  </a:lnTo>
                  <a:lnTo>
                    <a:pt x="172567" y="0"/>
                  </a:lnTo>
                  <a:lnTo>
                    <a:pt x="171450" y="1054"/>
                  </a:lnTo>
                  <a:lnTo>
                    <a:pt x="171450" y="3670"/>
                  </a:lnTo>
                  <a:lnTo>
                    <a:pt x="172567" y="4724"/>
                  </a:lnTo>
                  <a:lnTo>
                    <a:pt x="174371" y="4724"/>
                  </a:lnTo>
                  <a:lnTo>
                    <a:pt x="175323" y="4724"/>
                  </a:lnTo>
                  <a:lnTo>
                    <a:pt x="177126" y="4724"/>
                  </a:lnTo>
                  <a:lnTo>
                    <a:pt x="178244" y="3670"/>
                  </a:lnTo>
                  <a:lnTo>
                    <a:pt x="178244" y="2362"/>
                  </a:lnTo>
                  <a:lnTo>
                    <a:pt x="178244" y="1054"/>
                  </a:lnTo>
                  <a:close/>
                </a:path>
                <a:path w="254000" h="21590">
                  <a:moveTo>
                    <a:pt x="182143" y="9182"/>
                  </a:moveTo>
                  <a:lnTo>
                    <a:pt x="181025" y="8128"/>
                  </a:lnTo>
                  <a:lnTo>
                    <a:pt x="178269" y="8128"/>
                  </a:lnTo>
                  <a:lnTo>
                    <a:pt x="177152" y="9182"/>
                  </a:lnTo>
                  <a:lnTo>
                    <a:pt x="177152" y="11798"/>
                  </a:lnTo>
                  <a:lnTo>
                    <a:pt x="178269" y="12852"/>
                  </a:lnTo>
                  <a:lnTo>
                    <a:pt x="181025" y="12852"/>
                  </a:lnTo>
                  <a:lnTo>
                    <a:pt x="182143" y="11798"/>
                  </a:lnTo>
                  <a:lnTo>
                    <a:pt x="182143" y="10490"/>
                  </a:lnTo>
                  <a:lnTo>
                    <a:pt x="182143" y="9182"/>
                  </a:lnTo>
                  <a:close/>
                </a:path>
                <a:path w="254000" h="21590">
                  <a:moveTo>
                    <a:pt x="187858" y="17297"/>
                  </a:moveTo>
                  <a:lnTo>
                    <a:pt x="186740" y="16243"/>
                  </a:lnTo>
                  <a:lnTo>
                    <a:pt x="184937" y="16243"/>
                  </a:lnTo>
                  <a:lnTo>
                    <a:pt x="183984" y="16243"/>
                  </a:lnTo>
                  <a:lnTo>
                    <a:pt x="182181" y="16243"/>
                  </a:lnTo>
                  <a:lnTo>
                    <a:pt x="181063" y="17297"/>
                  </a:lnTo>
                  <a:lnTo>
                    <a:pt x="181063" y="19913"/>
                  </a:lnTo>
                  <a:lnTo>
                    <a:pt x="182181" y="20967"/>
                  </a:lnTo>
                  <a:lnTo>
                    <a:pt x="183984" y="20967"/>
                  </a:lnTo>
                  <a:lnTo>
                    <a:pt x="184937" y="20967"/>
                  </a:lnTo>
                  <a:lnTo>
                    <a:pt x="186740" y="20967"/>
                  </a:lnTo>
                  <a:lnTo>
                    <a:pt x="187858" y="19913"/>
                  </a:lnTo>
                  <a:lnTo>
                    <a:pt x="187858" y="18605"/>
                  </a:lnTo>
                  <a:lnTo>
                    <a:pt x="187858" y="17297"/>
                  </a:lnTo>
                  <a:close/>
                </a:path>
                <a:path w="254000" h="21590">
                  <a:moveTo>
                    <a:pt x="187858" y="1054"/>
                  </a:moveTo>
                  <a:lnTo>
                    <a:pt x="186740" y="0"/>
                  </a:lnTo>
                  <a:lnTo>
                    <a:pt x="184937" y="0"/>
                  </a:lnTo>
                  <a:lnTo>
                    <a:pt x="183984" y="0"/>
                  </a:lnTo>
                  <a:lnTo>
                    <a:pt x="182181" y="0"/>
                  </a:lnTo>
                  <a:lnTo>
                    <a:pt x="181063" y="1054"/>
                  </a:lnTo>
                  <a:lnTo>
                    <a:pt x="181063" y="3670"/>
                  </a:lnTo>
                  <a:lnTo>
                    <a:pt x="182181" y="4724"/>
                  </a:lnTo>
                  <a:lnTo>
                    <a:pt x="183984" y="4724"/>
                  </a:lnTo>
                  <a:lnTo>
                    <a:pt x="184937" y="4724"/>
                  </a:lnTo>
                  <a:lnTo>
                    <a:pt x="186740" y="4724"/>
                  </a:lnTo>
                  <a:lnTo>
                    <a:pt x="187858" y="3670"/>
                  </a:lnTo>
                  <a:lnTo>
                    <a:pt x="187858" y="2362"/>
                  </a:lnTo>
                  <a:lnTo>
                    <a:pt x="187858" y="1054"/>
                  </a:lnTo>
                  <a:close/>
                </a:path>
                <a:path w="254000" h="21590">
                  <a:moveTo>
                    <a:pt x="191770" y="9182"/>
                  </a:moveTo>
                  <a:lnTo>
                    <a:pt x="190652" y="8128"/>
                  </a:lnTo>
                  <a:lnTo>
                    <a:pt x="187896" y="8128"/>
                  </a:lnTo>
                  <a:lnTo>
                    <a:pt x="186778" y="9182"/>
                  </a:lnTo>
                  <a:lnTo>
                    <a:pt x="186778" y="11798"/>
                  </a:lnTo>
                  <a:lnTo>
                    <a:pt x="187896" y="12852"/>
                  </a:lnTo>
                  <a:lnTo>
                    <a:pt x="190652" y="12852"/>
                  </a:lnTo>
                  <a:lnTo>
                    <a:pt x="191770" y="11798"/>
                  </a:lnTo>
                  <a:lnTo>
                    <a:pt x="191770" y="10490"/>
                  </a:lnTo>
                  <a:lnTo>
                    <a:pt x="191770" y="9182"/>
                  </a:lnTo>
                  <a:close/>
                </a:path>
                <a:path w="254000" h="21590">
                  <a:moveTo>
                    <a:pt x="197485" y="17297"/>
                  </a:moveTo>
                  <a:lnTo>
                    <a:pt x="196367" y="16243"/>
                  </a:lnTo>
                  <a:lnTo>
                    <a:pt x="194564" y="16243"/>
                  </a:lnTo>
                  <a:lnTo>
                    <a:pt x="193611" y="16243"/>
                  </a:lnTo>
                  <a:lnTo>
                    <a:pt x="191808" y="16243"/>
                  </a:lnTo>
                  <a:lnTo>
                    <a:pt x="190690" y="17297"/>
                  </a:lnTo>
                  <a:lnTo>
                    <a:pt x="190690" y="19913"/>
                  </a:lnTo>
                  <a:lnTo>
                    <a:pt x="191808" y="20967"/>
                  </a:lnTo>
                  <a:lnTo>
                    <a:pt x="193611" y="20967"/>
                  </a:lnTo>
                  <a:lnTo>
                    <a:pt x="194564" y="20967"/>
                  </a:lnTo>
                  <a:lnTo>
                    <a:pt x="196367" y="20967"/>
                  </a:lnTo>
                  <a:lnTo>
                    <a:pt x="197485" y="19913"/>
                  </a:lnTo>
                  <a:lnTo>
                    <a:pt x="197485" y="18605"/>
                  </a:lnTo>
                  <a:lnTo>
                    <a:pt x="197485" y="17297"/>
                  </a:lnTo>
                  <a:close/>
                </a:path>
                <a:path w="254000" h="21590">
                  <a:moveTo>
                    <a:pt x="197485" y="1054"/>
                  </a:moveTo>
                  <a:lnTo>
                    <a:pt x="196367" y="0"/>
                  </a:lnTo>
                  <a:lnTo>
                    <a:pt x="194564" y="0"/>
                  </a:lnTo>
                  <a:lnTo>
                    <a:pt x="193611" y="0"/>
                  </a:lnTo>
                  <a:lnTo>
                    <a:pt x="191808" y="0"/>
                  </a:lnTo>
                  <a:lnTo>
                    <a:pt x="190690" y="1054"/>
                  </a:lnTo>
                  <a:lnTo>
                    <a:pt x="190690" y="3670"/>
                  </a:lnTo>
                  <a:lnTo>
                    <a:pt x="191808" y="4724"/>
                  </a:lnTo>
                  <a:lnTo>
                    <a:pt x="193611" y="4724"/>
                  </a:lnTo>
                  <a:lnTo>
                    <a:pt x="194564" y="4724"/>
                  </a:lnTo>
                  <a:lnTo>
                    <a:pt x="196367" y="4724"/>
                  </a:lnTo>
                  <a:lnTo>
                    <a:pt x="197485" y="3670"/>
                  </a:lnTo>
                  <a:lnTo>
                    <a:pt x="197485" y="2362"/>
                  </a:lnTo>
                  <a:lnTo>
                    <a:pt x="197485" y="1054"/>
                  </a:lnTo>
                  <a:close/>
                </a:path>
                <a:path w="254000" h="21590">
                  <a:moveTo>
                    <a:pt x="201396" y="9182"/>
                  </a:moveTo>
                  <a:lnTo>
                    <a:pt x="200279" y="8128"/>
                  </a:lnTo>
                  <a:lnTo>
                    <a:pt x="197523" y="8128"/>
                  </a:lnTo>
                  <a:lnTo>
                    <a:pt x="196405" y="9182"/>
                  </a:lnTo>
                  <a:lnTo>
                    <a:pt x="196405" y="11798"/>
                  </a:lnTo>
                  <a:lnTo>
                    <a:pt x="197523" y="12852"/>
                  </a:lnTo>
                  <a:lnTo>
                    <a:pt x="200279" y="12852"/>
                  </a:lnTo>
                  <a:lnTo>
                    <a:pt x="201396" y="11798"/>
                  </a:lnTo>
                  <a:lnTo>
                    <a:pt x="201396" y="10490"/>
                  </a:lnTo>
                  <a:lnTo>
                    <a:pt x="201396" y="9182"/>
                  </a:lnTo>
                  <a:close/>
                </a:path>
                <a:path w="254000" h="21590">
                  <a:moveTo>
                    <a:pt x="207111" y="17297"/>
                  </a:moveTo>
                  <a:lnTo>
                    <a:pt x="205994" y="16243"/>
                  </a:lnTo>
                  <a:lnTo>
                    <a:pt x="204190" y="16243"/>
                  </a:lnTo>
                  <a:lnTo>
                    <a:pt x="203238" y="16243"/>
                  </a:lnTo>
                  <a:lnTo>
                    <a:pt x="201434" y="16243"/>
                  </a:lnTo>
                  <a:lnTo>
                    <a:pt x="200317" y="17297"/>
                  </a:lnTo>
                  <a:lnTo>
                    <a:pt x="200317" y="19913"/>
                  </a:lnTo>
                  <a:lnTo>
                    <a:pt x="201434" y="20967"/>
                  </a:lnTo>
                  <a:lnTo>
                    <a:pt x="203238" y="20967"/>
                  </a:lnTo>
                  <a:lnTo>
                    <a:pt x="204190" y="20967"/>
                  </a:lnTo>
                  <a:lnTo>
                    <a:pt x="205994" y="20967"/>
                  </a:lnTo>
                  <a:lnTo>
                    <a:pt x="207111" y="19913"/>
                  </a:lnTo>
                  <a:lnTo>
                    <a:pt x="207111" y="18605"/>
                  </a:lnTo>
                  <a:lnTo>
                    <a:pt x="207111" y="17297"/>
                  </a:lnTo>
                  <a:close/>
                </a:path>
                <a:path w="254000" h="21590">
                  <a:moveTo>
                    <a:pt x="207111" y="1054"/>
                  </a:moveTo>
                  <a:lnTo>
                    <a:pt x="205994" y="0"/>
                  </a:lnTo>
                  <a:lnTo>
                    <a:pt x="204190" y="0"/>
                  </a:lnTo>
                  <a:lnTo>
                    <a:pt x="203238" y="0"/>
                  </a:lnTo>
                  <a:lnTo>
                    <a:pt x="201434" y="0"/>
                  </a:lnTo>
                  <a:lnTo>
                    <a:pt x="200317" y="1054"/>
                  </a:lnTo>
                  <a:lnTo>
                    <a:pt x="200317" y="3670"/>
                  </a:lnTo>
                  <a:lnTo>
                    <a:pt x="201434" y="4724"/>
                  </a:lnTo>
                  <a:lnTo>
                    <a:pt x="203238" y="4724"/>
                  </a:lnTo>
                  <a:lnTo>
                    <a:pt x="204190" y="4724"/>
                  </a:lnTo>
                  <a:lnTo>
                    <a:pt x="205994" y="4724"/>
                  </a:lnTo>
                  <a:lnTo>
                    <a:pt x="207111" y="3670"/>
                  </a:lnTo>
                  <a:lnTo>
                    <a:pt x="207111" y="2362"/>
                  </a:lnTo>
                  <a:lnTo>
                    <a:pt x="207111" y="1054"/>
                  </a:lnTo>
                  <a:close/>
                </a:path>
                <a:path w="254000" h="21590">
                  <a:moveTo>
                    <a:pt x="211023" y="9182"/>
                  </a:moveTo>
                  <a:lnTo>
                    <a:pt x="209905" y="8128"/>
                  </a:lnTo>
                  <a:lnTo>
                    <a:pt x="207149" y="8128"/>
                  </a:lnTo>
                  <a:lnTo>
                    <a:pt x="206032" y="9182"/>
                  </a:lnTo>
                  <a:lnTo>
                    <a:pt x="206032" y="11798"/>
                  </a:lnTo>
                  <a:lnTo>
                    <a:pt x="207149" y="12852"/>
                  </a:lnTo>
                  <a:lnTo>
                    <a:pt x="209905" y="12852"/>
                  </a:lnTo>
                  <a:lnTo>
                    <a:pt x="211023" y="11798"/>
                  </a:lnTo>
                  <a:lnTo>
                    <a:pt x="211023" y="10490"/>
                  </a:lnTo>
                  <a:lnTo>
                    <a:pt x="211023" y="9182"/>
                  </a:lnTo>
                  <a:close/>
                </a:path>
                <a:path w="254000" h="21590">
                  <a:moveTo>
                    <a:pt x="216738" y="17297"/>
                  </a:moveTo>
                  <a:lnTo>
                    <a:pt x="215620" y="16243"/>
                  </a:lnTo>
                  <a:lnTo>
                    <a:pt x="213817" y="16243"/>
                  </a:lnTo>
                  <a:lnTo>
                    <a:pt x="212864" y="16243"/>
                  </a:lnTo>
                  <a:lnTo>
                    <a:pt x="211061" y="16243"/>
                  </a:lnTo>
                  <a:lnTo>
                    <a:pt x="209943" y="17297"/>
                  </a:lnTo>
                  <a:lnTo>
                    <a:pt x="209943" y="19913"/>
                  </a:lnTo>
                  <a:lnTo>
                    <a:pt x="211061" y="20967"/>
                  </a:lnTo>
                  <a:lnTo>
                    <a:pt x="212864" y="20967"/>
                  </a:lnTo>
                  <a:lnTo>
                    <a:pt x="213817" y="20967"/>
                  </a:lnTo>
                  <a:lnTo>
                    <a:pt x="215620" y="20967"/>
                  </a:lnTo>
                  <a:lnTo>
                    <a:pt x="216738" y="19913"/>
                  </a:lnTo>
                  <a:lnTo>
                    <a:pt x="216738" y="18605"/>
                  </a:lnTo>
                  <a:lnTo>
                    <a:pt x="216738" y="17297"/>
                  </a:lnTo>
                  <a:close/>
                </a:path>
                <a:path w="254000" h="21590">
                  <a:moveTo>
                    <a:pt x="216738" y="1054"/>
                  </a:moveTo>
                  <a:lnTo>
                    <a:pt x="215620" y="0"/>
                  </a:lnTo>
                  <a:lnTo>
                    <a:pt x="213817" y="0"/>
                  </a:lnTo>
                  <a:lnTo>
                    <a:pt x="212864" y="0"/>
                  </a:lnTo>
                  <a:lnTo>
                    <a:pt x="211061" y="0"/>
                  </a:lnTo>
                  <a:lnTo>
                    <a:pt x="209943" y="1054"/>
                  </a:lnTo>
                  <a:lnTo>
                    <a:pt x="209943" y="3670"/>
                  </a:lnTo>
                  <a:lnTo>
                    <a:pt x="211061" y="4724"/>
                  </a:lnTo>
                  <a:lnTo>
                    <a:pt x="212864" y="4724"/>
                  </a:lnTo>
                  <a:lnTo>
                    <a:pt x="213817" y="4724"/>
                  </a:lnTo>
                  <a:lnTo>
                    <a:pt x="215620" y="4724"/>
                  </a:lnTo>
                  <a:lnTo>
                    <a:pt x="216738" y="3670"/>
                  </a:lnTo>
                  <a:lnTo>
                    <a:pt x="216738" y="2362"/>
                  </a:lnTo>
                  <a:lnTo>
                    <a:pt x="216738" y="1054"/>
                  </a:lnTo>
                  <a:close/>
                </a:path>
                <a:path w="254000" h="21590">
                  <a:moveTo>
                    <a:pt x="220649" y="9182"/>
                  </a:moveTo>
                  <a:lnTo>
                    <a:pt x="219532" y="8128"/>
                  </a:lnTo>
                  <a:lnTo>
                    <a:pt x="216776" y="8128"/>
                  </a:lnTo>
                  <a:lnTo>
                    <a:pt x="215658" y="9182"/>
                  </a:lnTo>
                  <a:lnTo>
                    <a:pt x="215658" y="11798"/>
                  </a:lnTo>
                  <a:lnTo>
                    <a:pt x="216776" y="12852"/>
                  </a:lnTo>
                  <a:lnTo>
                    <a:pt x="219532" y="12852"/>
                  </a:lnTo>
                  <a:lnTo>
                    <a:pt x="220649" y="11798"/>
                  </a:lnTo>
                  <a:lnTo>
                    <a:pt x="220649" y="10490"/>
                  </a:lnTo>
                  <a:lnTo>
                    <a:pt x="220649" y="9182"/>
                  </a:lnTo>
                  <a:close/>
                </a:path>
                <a:path w="254000" h="21590">
                  <a:moveTo>
                    <a:pt x="226364" y="17297"/>
                  </a:moveTo>
                  <a:lnTo>
                    <a:pt x="225247" y="16243"/>
                  </a:lnTo>
                  <a:lnTo>
                    <a:pt x="223443" y="16243"/>
                  </a:lnTo>
                  <a:lnTo>
                    <a:pt x="222491" y="16243"/>
                  </a:lnTo>
                  <a:lnTo>
                    <a:pt x="220687" y="16243"/>
                  </a:lnTo>
                  <a:lnTo>
                    <a:pt x="219570" y="17297"/>
                  </a:lnTo>
                  <a:lnTo>
                    <a:pt x="219570" y="19913"/>
                  </a:lnTo>
                  <a:lnTo>
                    <a:pt x="220687" y="20967"/>
                  </a:lnTo>
                  <a:lnTo>
                    <a:pt x="222491" y="20967"/>
                  </a:lnTo>
                  <a:lnTo>
                    <a:pt x="223443" y="20967"/>
                  </a:lnTo>
                  <a:lnTo>
                    <a:pt x="225247" y="20967"/>
                  </a:lnTo>
                  <a:lnTo>
                    <a:pt x="226364" y="19913"/>
                  </a:lnTo>
                  <a:lnTo>
                    <a:pt x="226364" y="18605"/>
                  </a:lnTo>
                  <a:lnTo>
                    <a:pt x="226364" y="17297"/>
                  </a:lnTo>
                  <a:close/>
                </a:path>
                <a:path w="254000" h="21590">
                  <a:moveTo>
                    <a:pt x="226364" y="1054"/>
                  </a:moveTo>
                  <a:lnTo>
                    <a:pt x="225247" y="0"/>
                  </a:lnTo>
                  <a:lnTo>
                    <a:pt x="223443" y="0"/>
                  </a:lnTo>
                  <a:lnTo>
                    <a:pt x="222491" y="0"/>
                  </a:lnTo>
                  <a:lnTo>
                    <a:pt x="220687" y="0"/>
                  </a:lnTo>
                  <a:lnTo>
                    <a:pt x="219570" y="1054"/>
                  </a:lnTo>
                  <a:lnTo>
                    <a:pt x="219570" y="3670"/>
                  </a:lnTo>
                  <a:lnTo>
                    <a:pt x="220687" y="4724"/>
                  </a:lnTo>
                  <a:lnTo>
                    <a:pt x="222491" y="4724"/>
                  </a:lnTo>
                  <a:lnTo>
                    <a:pt x="223443" y="4724"/>
                  </a:lnTo>
                  <a:lnTo>
                    <a:pt x="225247" y="4724"/>
                  </a:lnTo>
                  <a:lnTo>
                    <a:pt x="226364" y="3670"/>
                  </a:lnTo>
                  <a:lnTo>
                    <a:pt x="226364" y="2362"/>
                  </a:lnTo>
                  <a:lnTo>
                    <a:pt x="226364" y="1054"/>
                  </a:lnTo>
                  <a:close/>
                </a:path>
                <a:path w="254000" h="21590">
                  <a:moveTo>
                    <a:pt x="230276" y="9182"/>
                  </a:moveTo>
                  <a:lnTo>
                    <a:pt x="229158" y="8128"/>
                  </a:lnTo>
                  <a:lnTo>
                    <a:pt x="226402" y="8128"/>
                  </a:lnTo>
                  <a:lnTo>
                    <a:pt x="225285" y="9182"/>
                  </a:lnTo>
                  <a:lnTo>
                    <a:pt x="225285" y="11798"/>
                  </a:lnTo>
                  <a:lnTo>
                    <a:pt x="226402" y="12852"/>
                  </a:lnTo>
                  <a:lnTo>
                    <a:pt x="229158" y="12852"/>
                  </a:lnTo>
                  <a:lnTo>
                    <a:pt x="230276" y="11798"/>
                  </a:lnTo>
                  <a:lnTo>
                    <a:pt x="230276" y="10490"/>
                  </a:lnTo>
                  <a:lnTo>
                    <a:pt x="230276" y="9182"/>
                  </a:lnTo>
                  <a:close/>
                </a:path>
                <a:path w="254000" h="21590">
                  <a:moveTo>
                    <a:pt x="235991" y="17297"/>
                  </a:moveTo>
                  <a:lnTo>
                    <a:pt x="234873" y="16243"/>
                  </a:lnTo>
                  <a:lnTo>
                    <a:pt x="233070" y="16243"/>
                  </a:lnTo>
                  <a:lnTo>
                    <a:pt x="232117" y="16243"/>
                  </a:lnTo>
                  <a:lnTo>
                    <a:pt x="230314" y="16243"/>
                  </a:lnTo>
                  <a:lnTo>
                    <a:pt x="229196" y="17297"/>
                  </a:lnTo>
                  <a:lnTo>
                    <a:pt x="229196" y="19913"/>
                  </a:lnTo>
                  <a:lnTo>
                    <a:pt x="230314" y="20967"/>
                  </a:lnTo>
                  <a:lnTo>
                    <a:pt x="232117" y="20967"/>
                  </a:lnTo>
                  <a:lnTo>
                    <a:pt x="233070" y="20967"/>
                  </a:lnTo>
                  <a:lnTo>
                    <a:pt x="234873" y="20967"/>
                  </a:lnTo>
                  <a:lnTo>
                    <a:pt x="235991" y="19913"/>
                  </a:lnTo>
                  <a:lnTo>
                    <a:pt x="235991" y="18605"/>
                  </a:lnTo>
                  <a:lnTo>
                    <a:pt x="235991" y="17297"/>
                  </a:lnTo>
                  <a:close/>
                </a:path>
                <a:path w="254000" h="21590">
                  <a:moveTo>
                    <a:pt x="235991" y="1054"/>
                  </a:moveTo>
                  <a:lnTo>
                    <a:pt x="234873" y="0"/>
                  </a:lnTo>
                  <a:lnTo>
                    <a:pt x="233070" y="0"/>
                  </a:lnTo>
                  <a:lnTo>
                    <a:pt x="232117" y="0"/>
                  </a:lnTo>
                  <a:lnTo>
                    <a:pt x="230314" y="0"/>
                  </a:lnTo>
                  <a:lnTo>
                    <a:pt x="229196" y="1054"/>
                  </a:lnTo>
                  <a:lnTo>
                    <a:pt x="229196" y="3670"/>
                  </a:lnTo>
                  <a:lnTo>
                    <a:pt x="230314" y="4724"/>
                  </a:lnTo>
                  <a:lnTo>
                    <a:pt x="232117" y="4724"/>
                  </a:lnTo>
                  <a:lnTo>
                    <a:pt x="233070" y="4724"/>
                  </a:lnTo>
                  <a:lnTo>
                    <a:pt x="234873" y="4724"/>
                  </a:lnTo>
                  <a:lnTo>
                    <a:pt x="235991" y="3670"/>
                  </a:lnTo>
                  <a:lnTo>
                    <a:pt x="235991" y="2362"/>
                  </a:lnTo>
                  <a:lnTo>
                    <a:pt x="235991" y="1054"/>
                  </a:lnTo>
                  <a:close/>
                </a:path>
                <a:path w="254000" h="21590">
                  <a:moveTo>
                    <a:pt x="239903" y="9182"/>
                  </a:moveTo>
                  <a:lnTo>
                    <a:pt x="238785" y="8128"/>
                  </a:lnTo>
                  <a:lnTo>
                    <a:pt x="236029" y="8128"/>
                  </a:lnTo>
                  <a:lnTo>
                    <a:pt x="234911" y="9182"/>
                  </a:lnTo>
                  <a:lnTo>
                    <a:pt x="234911" y="11798"/>
                  </a:lnTo>
                  <a:lnTo>
                    <a:pt x="236029" y="12852"/>
                  </a:lnTo>
                  <a:lnTo>
                    <a:pt x="238785" y="12852"/>
                  </a:lnTo>
                  <a:lnTo>
                    <a:pt x="239903" y="11798"/>
                  </a:lnTo>
                  <a:lnTo>
                    <a:pt x="239903" y="10490"/>
                  </a:lnTo>
                  <a:lnTo>
                    <a:pt x="239903" y="9182"/>
                  </a:lnTo>
                  <a:close/>
                </a:path>
                <a:path w="254000" h="21590">
                  <a:moveTo>
                    <a:pt x="245618" y="17297"/>
                  </a:moveTo>
                  <a:lnTo>
                    <a:pt x="244500" y="16243"/>
                  </a:lnTo>
                  <a:lnTo>
                    <a:pt x="242697" y="16243"/>
                  </a:lnTo>
                  <a:lnTo>
                    <a:pt x="241744" y="16243"/>
                  </a:lnTo>
                  <a:lnTo>
                    <a:pt x="239941" y="16243"/>
                  </a:lnTo>
                  <a:lnTo>
                    <a:pt x="238823" y="17297"/>
                  </a:lnTo>
                  <a:lnTo>
                    <a:pt x="238823" y="19913"/>
                  </a:lnTo>
                  <a:lnTo>
                    <a:pt x="239941" y="20967"/>
                  </a:lnTo>
                  <a:lnTo>
                    <a:pt x="241744" y="20967"/>
                  </a:lnTo>
                  <a:lnTo>
                    <a:pt x="242697" y="20967"/>
                  </a:lnTo>
                  <a:lnTo>
                    <a:pt x="244500" y="20967"/>
                  </a:lnTo>
                  <a:lnTo>
                    <a:pt x="245618" y="19913"/>
                  </a:lnTo>
                  <a:lnTo>
                    <a:pt x="245618" y="18605"/>
                  </a:lnTo>
                  <a:lnTo>
                    <a:pt x="245618" y="17297"/>
                  </a:lnTo>
                  <a:close/>
                </a:path>
                <a:path w="254000" h="21590">
                  <a:moveTo>
                    <a:pt x="245618" y="1054"/>
                  </a:moveTo>
                  <a:lnTo>
                    <a:pt x="244500" y="0"/>
                  </a:lnTo>
                  <a:lnTo>
                    <a:pt x="242697" y="0"/>
                  </a:lnTo>
                  <a:lnTo>
                    <a:pt x="241744" y="0"/>
                  </a:lnTo>
                  <a:lnTo>
                    <a:pt x="239941" y="0"/>
                  </a:lnTo>
                  <a:lnTo>
                    <a:pt x="238823" y="1054"/>
                  </a:lnTo>
                  <a:lnTo>
                    <a:pt x="238823" y="3670"/>
                  </a:lnTo>
                  <a:lnTo>
                    <a:pt x="239941" y="4724"/>
                  </a:lnTo>
                  <a:lnTo>
                    <a:pt x="241744" y="4724"/>
                  </a:lnTo>
                  <a:lnTo>
                    <a:pt x="242697" y="4724"/>
                  </a:lnTo>
                  <a:lnTo>
                    <a:pt x="244500" y="4724"/>
                  </a:lnTo>
                  <a:lnTo>
                    <a:pt x="245618" y="3670"/>
                  </a:lnTo>
                  <a:lnTo>
                    <a:pt x="245618" y="2362"/>
                  </a:lnTo>
                  <a:lnTo>
                    <a:pt x="245618" y="1054"/>
                  </a:lnTo>
                  <a:close/>
                </a:path>
                <a:path w="254000" h="21590">
                  <a:moveTo>
                    <a:pt x="249529" y="9182"/>
                  </a:moveTo>
                  <a:lnTo>
                    <a:pt x="248412" y="8128"/>
                  </a:lnTo>
                  <a:lnTo>
                    <a:pt x="245656" y="8128"/>
                  </a:lnTo>
                  <a:lnTo>
                    <a:pt x="244538" y="9182"/>
                  </a:lnTo>
                  <a:lnTo>
                    <a:pt x="244538" y="11798"/>
                  </a:lnTo>
                  <a:lnTo>
                    <a:pt x="245656" y="12852"/>
                  </a:lnTo>
                  <a:lnTo>
                    <a:pt x="248412" y="12852"/>
                  </a:lnTo>
                  <a:lnTo>
                    <a:pt x="249529" y="11798"/>
                  </a:lnTo>
                  <a:lnTo>
                    <a:pt x="249529" y="10490"/>
                  </a:lnTo>
                  <a:lnTo>
                    <a:pt x="249529" y="9182"/>
                  </a:lnTo>
                  <a:close/>
                </a:path>
                <a:path w="254000" h="21590">
                  <a:moveTo>
                    <a:pt x="253441" y="17297"/>
                  </a:moveTo>
                  <a:lnTo>
                    <a:pt x="252323" y="16243"/>
                  </a:lnTo>
                  <a:lnTo>
                    <a:pt x="251282" y="16243"/>
                  </a:lnTo>
                  <a:lnTo>
                    <a:pt x="249567" y="16243"/>
                  </a:lnTo>
                  <a:lnTo>
                    <a:pt x="248450" y="17297"/>
                  </a:lnTo>
                  <a:lnTo>
                    <a:pt x="248450" y="19913"/>
                  </a:lnTo>
                  <a:lnTo>
                    <a:pt x="249567" y="20967"/>
                  </a:lnTo>
                  <a:lnTo>
                    <a:pt x="252323" y="20967"/>
                  </a:lnTo>
                  <a:lnTo>
                    <a:pt x="253441" y="19913"/>
                  </a:lnTo>
                  <a:lnTo>
                    <a:pt x="253441" y="18605"/>
                  </a:lnTo>
                  <a:lnTo>
                    <a:pt x="253441" y="17297"/>
                  </a:lnTo>
                  <a:close/>
                </a:path>
                <a:path w="254000" h="21590">
                  <a:moveTo>
                    <a:pt x="253441" y="1054"/>
                  </a:moveTo>
                  <a:lnTo>
                    <a:pt x="252323" y="0"/>
                  </a:lnTo>
                  <a:lnTo>
                    <a:pt x="249567" y="0"/>
                  </a:lnTo>
                  <a:lnTo>
                    <a:pt x="248450" y="1054"/>
                  </a:lnTo>
                  <a:lnTo>
                    <a:pt x="248450" y="3670"/>
                  </a:lnTo>
                  <a:lnTo>
                    <a:pt x="249567" y="4724"/>
                  </a:lnTo>
                  <a:lnTo>
                    <a:pt x="251269" y="4724"/>
                  </a:lnTo>
                  <a:lnTo>
                    <a:pt x="252323" y="4724"/>
                  </a:lnTo>
                  <a:lnTo>
                    <a:pt x="253441" y="3670"/>
                  </a:lnTo>
                  <a:lnTo>
                    <a:pt x="253441" y="2362"/>
                  </a:lnTo>
                  <a:lnTo>
                    <a:pt x="253441" y="105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547801" y="7916163"/>
              <a:ext cx="147955" cy="20955"/>
            </a:xfrm>
            <a:custGeom>
              <a:avLst/>
              <a:gdLst/>
              <a:ahLst/>
              <a:cxnLst/>
              <a:rect l="l" t="t" r="r" b="b"/>
              <a:pathLst>
                <a:path w="147954" h="20954">
                  <a:moveTo>
                    <a:pt x="1676" y="17297"/>
                  </a:moveTo>
                  <a:lnTo>
                    <a:pt x="558" y="16243"/>
                  </a:lnTo>
                  <a:lnTo>
                    <a:pt x="0" y="16243"/>
                  </a:lnTo>
                  <a:lnTo>
                    <a:pt x="0" y="18605"/>
                  </a:lnTo>
                  <a:lnTo>
                    <a:pt x="1676" y="18605"/>
                  </a:lnTo>
                  <a:lnTo>
                    <a:pt x="1676" y="17297"/>
                  </a:lnTo>
                  <a:close/>
                </a:path>
                <a:path w="147954" h="20954">
                  <a:moveTo>
                    <a:pt x="1676" y="2349"/>
                  </a:moveTo>
                  <a:lnTo>
                    <a:pt x="0" y="2349"/>
                  </a:lnTo>
                  <a:lnTo>
                    <a:pt x="0" y="4724"/>
                  </a:lnTo>
                  <a:lnTo>
                    <a:pt x="558" y="4724"/>
                  </a:lnTo>
                  <a:lnTo>
                    <a:pt x="1676" y="3670"/>
                  </a:lnTo>
                  <a:lnTo>
                    <a:pt x="1676" y="2349"/>
                  </a:lnTo>
                  <a:close/>
                </a:path>
                <a:path w="147954" h="20954">
                  <a:moveTo>
                    <a:pt x="7391" y="9169"/>
                  </a:moveTo>
                  <a:lnTo>
                    <a:pt x="6273" y="8115"/>
                  </a:lnTo>
                  <a:lnTo>
                    <a:pt x="3517" y="8115"/>
                  </a:lnTo>
                  <a:lnTo>
                    <a:pt x="2400" y="9169"/>
                  </a:lnTo>
                  <a:lnTo>
                    <a:pt x="2400" y="11785"/>
                  </a:lnTo>
                  <a:lnTo>
                    <a:pt x="3517" y="12839"/>
                  </a:lnTo>
                  <a:lnTo>
                    <a:pt x="6273" y="12839"/>
                  </a:lnTo>
                  <a:lnTo>
                    <a:pt x="7391" y="11785"/>
                  </a:lnTo>
                  <a:lnTo>
                    <a:pt x="7391" y="10477"/>
                  </a:lnTo>
                  <a:lnTo>
                    <a:pt x="7391" y="9169"/>
                  </a:lnTo>
                  <a:close/>
                </a:path>
                <a:path w="147954" h="20954">
                  <a:moveTo>
                    <a:pt x="13106" y="17284"/>
                  </a:moveTo>
                  <a:lnTo>
                    <a:pt x="11988" y="16230"/>
                  </a:lnTo>
                  <a:lnTo>
                    <a:pt x="10185" y="16230"/>
                  </a:lnTo>
                  <a:lnTo>
                    <a:pt x="9232" y="16230"/>
                  </a:lnTo>
                  <a:lnTo>
                    <a:pt x="7429" y="16230"/>
                  </a:lnTo>
                  <a:lnTo>
                    <a:pt x="6311" y="17284"/>
                  </a:lnTo>
                  <a:lnTo>
                    <a:pt x="6311" y="19900"/>
                  </a:lnTo>
                  <a:lnTo>
                    <a:pt x="7429" y="20955"/>
                  </a:lnTo>
                  <a:lnTo>
                    <a:pt x="9232" y="20955"/>
                  </a:lnTo>
                  <a:lnTo>
                    <a:pt x="10185" y="20955"/>
                  </a:lnTo>
                  <a:lnTo>
                    <a:pt x="11988" y="20955"/>
                  </a:lnTo>
                  <a:lnTo>
                    <a:pt x="13106" y="19900"/>
                  </a:lnTo>
                  <a:lnTo>
                    <a:pt x="13106" y="18592"/>
                  </a:lnTo>
                  <a:lnTo>
                    <a:pt x="13106" y="17284"/>
                  </a:lnTo>
                  <a:close/>
                </a:path>
                <a:path w="147954" h="20954">
                  <a:moveTo>
                    <a:pt x="13106" y="1054"/>
                  </a:moveTo>
                  <a:lnTo>
                    <a:pt x="11988" y="0"/>
                  </a:lnTo>
                  <a:lnTo>
                    <a:pt x="10185" y="0"/>
                  </a:lnTo>
                  <a:lnTo>
                    <a:pt x="9232" y="0"/>
                  </a:lnTo>
                  <a:lnTo>
                    <a:pt x="7429" y="0"/>
                  </a:lnTo>
                  <a:lnTo>
                    <a:pt x="6311" y="1054"/>
                  </a:lnTo>
                  <a:lnTo>
                    <a:pt x="6311" y="3670"/>
                  </a:lnTo>
                  <a:lnTo>
                    <a:pt x="7429" y="4724"/>
                  </a:lnTo>
                  <a:lnTo>
                    <a:pt x="9232" y="4724"/>
                  </a:lnTo>
                  <a:lnTo>
                    <a:pt x="10185" y="4724"/>
                  </a:lnTo>
                  <a:lnTo>
                    <a:pt x="11988" y="4724"/>
                  </a:lnTo>
                  <a:lnTo>
                    <a:pt x="13106" y="3670"/>
                  </a:lnTo>
                  <a:lnTo>
                    <a:pt x="13106" y="2362"/>
                  </a:lnTo>
                  <a:lnTo>
                    <a:pt x="13106" y="1054"/>
                  </a:lnTo>
                  <a:close/>
                </a:path>
                <a:path w="147954" h="20954">
                  <a:moveTo>
                    <a:pt x="17018" y="9169"/>
                  </a:moveTo>
                  <a:lnTo>
                    <a:pt x="15900" y="8115"/>
                  </a:lnTo>
                  <a:lnTo>
                    <a:pt x="13144" y="8115"/>
                  </a:lnTo>
                  <a:lnTo>
                    <a:pt x="12026" y="9169"/>
                  </a:lnTo>
                  <a:lnTo>
                    <a:pt x="12026" y="11785"/>
                  </a:lnTo>
                  <a:lnTo>
                    <a:pt x="13144" y="12839"/>
                  </a:lnTo>
                  <a:lnTo>
                    <a:pt x="15900" y="12839"/>
                  </a:lnTo>
                  <a:lnTo>
                    <a:pt x="17018" y="11785"/>
                  </a:lnTo>
                  <a:lnTo>
                    <a:pt x="17018" y="10477"/>
                  </a:lnTo>
                  <a:lnTo>
                    <a:pt x="17018" y="9169"/>
                  </a:lnTo>
                  <a:close/>
                </a:path>
                <a:path w="147954" h="20954">
                  <a:moveTo>
                    <a:pt x="22733" y="17284"/>
                  </a:moveTo>
                  <a:lnTo>
                    <a:pt x="21615" y="16230"/>
                  </a:lnTo>
                  <a:lnTo>
                    <a:pt x="19812" y="16230"/>
                  </a:lnTo>
                  <a:lnTo>
                    <a:pt x="18859" y="16230"/>
                  </a:lnTo>
                  <a:lnTo>
                    <a:pt x="17056" y="16230"/>
                  </a:lnTo>
                  <a:lnTo>
                    <a:pt x="15938" y="17284"/>
                  </a:lnTo>
                  <a:lnTo>
                    <a:pt x="15938" y="19900"/>
                  </a:lnTo>
                  <a:lnTo>
                    <a:pt x="17056" y="20955"/>
                  </a:lnTo>
                  <a:lnTo>
                    <a:pt x="18859" y="20955"/>
                  </a:lnTo>
                  <a:lnTo>
                    <a:pt x="19812" y="20955"/>
                  </a:lnTo>
                  <a:lnTo>
                    <a:pt x="21615" y="20955"/>
                  </a:lnTo>
                  <a:lnTo>
                    <a:pt x="22733" y="19900"/>
                  </a:lnTo>
                  <a:lnTo>
                    <a:pt x="22733" y="18592"/>
                  </a:lnTo>
                  <a:lnTo>
                    <a:pt x="22733" y="17284"/>
                  </a:lnTo>
                  <a:close/>
                </a:path>
                <a:path w="147954" h="20954">
                  <a:moveTo>
                    <a:pt x="22733" y="1054"/>
                  </a:moveTo>
                  <a:lnTo>
                    <a:pt x="21615" y="0"/>
                  </a:lnTo>
                  <a:lnTo>
                    <a:pt x="19812" y="0"/>
                  </a:lnTo>
                  <a:lnTo>
                    <a:pt x="18859" y="0"/>
                  </a:lnTo>
                  <a:lnTo>
                    <a:pt x="17056" y="0"/>
                  </a:lnTo>
                  <a:lnTo>
                    <a:pt x="15938" y="1054"/>
                  </a:lnTo>
                  <a:lnTo>
                    <a:pt x="15938" y="3670"/>
                  </a:lnTo>
                  <a:lnTo>
                    <a:pt x="17056" y="4724"/>
                  </a:lnTo>
                  <a:lnTo>
                    <a:pt x="18859" y="4724"/>
                  </a:lnTo>
                  <a:lnTo>
                    <a:pt x="19812" y="4724"/>
                  </a:lnTo>
                  <a:lnTo>
                    <a:pt x="21615" y="4724"/>
                  </a:lnTo>
                  <a:lnTo>
                    <a:pt x="22733" y="3670"/>
                  </a:lnTo>
                  <a:lnTo>
                    <a:pt x="22733" y="2362"/>
                  </a:lnTo>
                  <a:lnTo>
                    <a:pt x="22733" y="1054"/>
                  </a:lnTo>
                  <a:close/>
                </a:path>
                <a:path w="147954" h="20954">
                  <a:moveTo>
                    <a:pt x="26644" y="9169"/>
                  </a:moveTo>
                  <a:lnTo>
                    <a:pt x="25527" y="8115"/>
                  </a:lnTo>
                  <a:lnTo>
                    <a:pt x="22771" y="8115"/>
                  </a:lnTo>
                  <a:lnTo>
                    <a:pt x="21653" y="9169"/>
                  </a:lnTo>
                  <a:lnTo>
                    <a:pt x="21653" y="11785"/>
                  </a:lnTo>
                  <a:lnTo>
                    <a:pt x="22771" y="12839"/>
                  </a:lnTo>
                  <a:lnTo>
                    <a:pt x="25527" y="12839"/>
                  </a:lnTo>
                  <a:lnTo>
                    <a:pt x="26644" y="11785"/>
                  </a:lnTo>
                  <a:lnTo>
                    <a:pt x="26644" y="10477"/>
                  </a:lnTo>
                  <a:lnTo>
                    <a:pt x="26644" y="9169"/>
                  </a:lnTo>
                  <a:close/>
                </a:path>
                <a:path w="147954" h="20954">
                  <a:moveTo>
                    <a:pt x="32359" y="17284"/>
                  </a:moveTo>
                  <a:lnTo>
                    <a:pt x="31242" y="16230"/>
                  </a:lnTo>
                  <a:lnTo>
                    <a:pt x="29438" y="16230"/>
                  </a:lnTo>
                  <a:lnTo>
                    <a:pt x="28486" y="16230"/>
                  </a:lnTo>
                  <a:lnTo>
                    <a:pt x="26682" y="16230"/>
                  </a:lnTo>
                  <a:lnTo>
                    <a:pt x="25565" y="17284"/>
                  </a:lnTo>
                  <a:lnTo>
                    <a:pt x="25565" y="19900"/>
                  </a:lnTo>
                  <a:lnTo>
                    <a:pt x="26682" y="20955"/>
                  </a:lnTo>
                  <a:lnTo>
                    <a:pt x="28486" y="20955"/>
                  </a:lnTo>
                  <a:lnTo>
                    <a:pt x="29438" y="20955"/>
                  </a:lnTo>
                  <a:lnTo>
                    <a:pt x="31242" y="20955"/>
                  </a:lnTo>
                  <a:lnTo>
                    <a:pt x="32359" y="19900"/>
                  </a:lnTo>
                  <a:lnTo>
                    <a:pt x="32359" y="18592"/>
                  </a:lnTo>
                  <a:lnTo>
                    <a:pt x="32359" y="17284"/>
                  </a:lnTo>
                  <a:close/>
                </a:path>
                <a:path w="147954" h="20954">
                  <a:moveTo>
                    <a:pt x="32359" y="1054"/>
                  </a:moveTo>
                  <a:lnTo>
                    <a:pt x="31242" y="0"/>
                  </a:lnTo>
                  <a:lnTo>
                    <a:pt x="29438" y="0"/>
                  </a:lnTo>
                  <a:lnTo>
                    <a:pt x="28486" y="0"/>
                  </a:lnTo>
                  <a:lnTo>
                    <a:pt x="26682" y="0"/>
                  </a:lnTo>
                  <a:lnTo>
                    <a:pt x="25565" y="1054"/>
                  </a:lnTo>
                  <a:lnTo>
                    <a:pt x="25565" y="3670"/>
                  </a:lnTo>
                  <a:lnTo>
                    <a:pt x="26682" y="4724"/>
                  </a:lnTo>
                  <a:lnTo>
                    <a:pt x="28486" y="4724"/>
                  </a:lnTo>
                  <a:lnTo>
                    <a:pt x="29438" y="4724"/>
                  </a:lnTo>
                  <a:lnTo>
                    <a:pt x="31242" y="4724"/>
                  </a:lnTo>
                  <a:lnTo>
                    <a:pt x="32359" y="3670"/>
                  </a:lnTo>
                  <a:lnTo>
                    <a:pt x="32359" y="2362"/>
                  </a:lnTo>
                  <a:lnTo>
                    <a:pt x="32359" y="1054"/>
                  </a:lnTo>
                  <a:close/>
                </a:path>
                <a:path w="147954" h="20954">
                  <a:moveTo>
                    <a:pt x="36271" y="9169"/>
                  </a:moveTo>
                  <a:lnTo>
                    <a:pt x="35153" y="8115"/>
                  </a:lnTo>
                  <a:lnTo>
                    <a:pt x="32397" y="8115"/>
                  </a:lnTo>
                  <a:lnTo>
                    <a:pt x="31280" y="9169"/>
                  </a:lnTo>
                  <a:lnTo>
                    <a:pt x="31280" y="11785"/>
                  </a:lnTo>
                  <a:lnTo>
                    <a:pt x="32397" y="12839"/>
                  </a:lnTo>
                  <a:lnTo>
                    <a:pt x="35153" y="12839"/>
                  </a:lnTo>
                  <a:lnTo>
                    <a:pt x="36271" y="11785"/>
                  </a:lnTo>
                  <a:lnTo>
                    <a:pt x="36271" y="10477"/>
                  </a:lnTo>
                  <a:lnTo>
                    <a:pt x="36271" y="9169"/>
                  </a:lnTo>
                  <a:close/>
                </a:path>
                <a:path w="147954" h="20954">
                  <a:moveTo>
                    <a:pt x="41973" y="17284"/>
                  </a:moveTo>
                  <a:lnTo>
                    <a:pt x="40855" y="16230"/>
                  </a:lnTo>
                  <a:lnTo>
                    <a:pt x="39052" y="16230"/>
                  </a:lnTo>
                  <a:lnTo>
                    <a:pt x="38100" y="16230"/>
                  </a:lnTo>
                  <a:lnTo>
                    <a:pt x="36296" y="16230"/>
                  </a:lnTo>
                  <a:lnTo>
                    <a:pt x="35179" y="17284"/>
                  </a:lnTo>
                  <a:lnTo>
                    <a:pt x="35179" y="19900"/>
                  </a:lnTo>
                  <a:lnTo>
                    <a:pt x="36296" y="20955"/>
                  </a:lnTo>
                  <a:lnTo>
                    <a:pt x="38100" y="20955"/>
                  </a:lnTo>
                  <a:lnTo>
                    <a:pt x="39052" y="20955"/>
                  </a:lnTo>
                  <a:lnTo>
                    <a:pt x="40855" y="20955"/>
                  </a:lnTo>
                  <a:lnTo>
                    <a:pt x="41973" y="19900"/>
                  </a:lnTo>
                  <a:lnTo>
                    <a:pt x="41973" y="18592"/>
                  </a:lnTo>
                  <a:lnTo>
                    <a:pt x="41973" y="17284"/>
                  </a:lnTo>
                  <a:close/>
                </a:path>
                <a:path w="147954" h="20954">
                  <a:moveTo>
                    <a:pt x="41973" y="1054"/>
                  </a:moveTo>
                  <a:lnTo>
                    <a:pt x="40855" y="0"/>
                  </a:lnTo>
                  <a:lnTo>
                    <a:pt x="39052" y="0"/>
                  </a:lnTo>
                  <a:lnTo>
                    <a:pt x="38100" y="0"/>
                  </a:lnTo>
                  <a:lnTo>
                    <a:pt x="36296" y="0"/>
                  </a:lnTo>
                  <a:lnTo>
                    <a:pt x="35179" y="1054"/>
                  </a:lnTo>
                  <a:lnTo>
                    <a:pt x="35179" y="3670"/>
                  </a:lnTo>
                  <a:lnTo>
                    <a:pt x="36296" y="4724"/>
                  </a:lnTo>
                  <a:lnTo>
                    <a:pt x="38100" y="4724"/>
                  </a:lnTo>
                  <a:lnTo>
                    <a:pt x="39052" y="4724"/>
                  </a:lnTo>
                  <a:lnTo>
                    <a:pt x="40855" y="4724"/>
                  </a:lnTo>
                  <a:lnTo>
                    <a:pt x="41973" y="3670"/>
                  </a:lnTo>
                  <a:lnTo>
                    <a:pt x="41973" y="2362"/>
                  </a:lnTo>
                  <a:lnTo>
                    <a:pt x="41973" y="1054"/>
                  </a:lnTo>
                  <a:close/>
                </a:path>
                <a:path w="147954" h="20954">
                  <a:moveTo>
                    <a:pt x="45885" y="9169"/>
                  </a:moveTo>
                  <a:lnTo>
                    <a:pt x="44767" y="8115"/>
                  </a:lnTo>
                  <a:lnTo>
                    <a:pt x="42011" y="8115"/>
                  </a:lnTo>
                  <a:lnTo>
                    <a:pt x="40894" y="9169"/>
                  </a:lnTo>
                  <a:lnTo>
                    <a:pt x="40894" y="11785"/>
                  </a:lnTo>
                  <a:lnTo>
                    <a:pt x="42011" y="12839"/>
                  </a:lnTo>
                  <a:lnTo>
                    <a:pt x="44767" y="12839"/>
                  </a:lnTo>
                  <a:lnTo>
                    <a:pt x="45885" y="11785"/>
                  </a:lnTo>
                  <a:lnTo>
                    <a:pt x="45885" y="10477"/>
                  </a:lnTo>
                  <a:lnTo>
                    <a:pt x="45885" y="9169"/>
                  </a:lnTo>
                  <a:close/>
                </a:path>
                <a:path w="147954" h="20954">
                  <a:moveTo>
                    <a:pt x="51600" y="17284"/>
                  </a:moveTo>
                  <a:lnTo>
                    <a:pt x="50482" y="16230"/>
                  </a:lnTo>
                  <a:lnTo>
                    <a:pt x="48679" y="16230"/>
                  </a:lnTo>
                  <a:lnTo>
                    <a:pt x="47726" y="16230"/>
                  </a:lnTo>
                  <a:lnTo>
                    <a:pt x="45923" y="16230"/>
                  </a:lnTo>
                  <a:lnTo>
                    <a:pt x="44805" y="17284"/>
                  </a:lnTo>
                  <a:lnTo>
                    <a:pt x="44805" y="19900"/>
                  </a:lnTo>
                  <a:lnTo>
                    <a:pt x="45923" y="20955"/>
                  </a:lnTo>
                  <a:lnTo>
                    <a:pt x="47726" y="20955"/>
                  </a:lnTo>
                  <a:lnTo>
                    <a:pt x="48679" y="20955"/>
                  </a:lnTo>
                  <a:lnTo>
                    <a:pt x="50482" y="20955"/>
                  </a:lnTo>
                  <a:lnTo>
                    <a:pt x="51600" y="19900"/>
                  </a:lnTo>
                  <a:lnTo>
                    <a:pt x="51600" y="18592"/>
                  </a:lnTo>
                  <a:lnTo>
                    <a:pt x="51600" y="17284"/>
                  </a:lnTo>
                  <a:close/>
                </a:path>
                <a:path w="147954" h="20954">
                  <a:moveTo>
                    <a:pt x="51600" y="1054"/>
                  </a:moveTo>
                  <a:lnTo>
                    <a:pt x="50482" y="0"/>
                  </a:lnTo>
                  <a:lnTo>
                    <a:pt x="48679" y="0"/>
                  </a:lnTo>
                  <a:lnTo>
                    <a:pt x="47726" y="0"/>
                  </a:lnTo>
                  <a:lnTo>
                    <a:pt x="45923" y="0"/>
                  </a:lnTo>
                  <a:lnTo>
                    <a:pt x="44805" y="1054"/>
                  </a:lnTo>
                  <a:lnTo>
                    <a:pt x="44805" y="3670"/>
                  </a:lnTo>
                  <a:lnTo>
                    <a:pt x="45923" y="4724"/>
                  </a:lnTo>
                  <a:lnTo>
                    <a:pt x="47726" y="4724"/>
                  </a:lnTo>
                  <a:lnTo>
                    <a:pt x="48679" y="4724"/>
                  </a:lnTo>
                  <a:lnTo>
                    <a:pt x="50482" y="4724"/>
                  </a:lnTo>
                  <a:lnTo>
                    <a:pt x="51600" y="3670"/>
                  </a:lnTo>
                  <a:lnTo>
                    <a:pt x="51600" y="2362"/>
                  </a:lnTo>
                  <a:lnTo>
                    <a:pt x="51600" y="1054"/>
                  </a:lnTo>
                  <a:close/>
                </a:path>
                <a:path w="147954" h="20954">
                  <a:moveTo>
                    <a:pt x="55511" y="9169"/>
                  </a:moveTo>
                  <a:lnTo>
                    <a:pt x="54394" y="8115"/>
                  </a:lnTo>
                  <a:lnTo>
                    <a:pt x="51638" y="8115"/>
                  </a:lnTo>
                  <a:lnTo>
                    <a:pt x="50520" y="9169"/>
                  </a:lnTo>
                  <a:lnTo>
                    <a:pt x="50520" y="11785"/>
                  </a:lnTo>
                  <a:lnTo>
                    <a:pt x="51638" y="12839"/>
                  </a:lnTo>
                  <a:lnTo>
                    <a:pt x="54394" y="12839"/>
                  </a:lnTo>
                  <a:lnTo>
                    <a:pt x="55511" y="11785"/>
                  </a:lnTo>
                  <a:lnTo>
                    <a:pt x="55511" y="10477"/>
                  </a:lnTo>
                  <a:lnTo>
                    <a:pt x="55511" y="9169"/>
                  </a:lnTo>
                  <a:close/>
                </a:path>
                <a:path w="147954" h="20954">
                  <a:moveTo>
                    <a:pt x="61226" y="17284"/>
                  </a:moveTo>
                  <a:lnTo>
                    <a:pt x="60109" y="16230"/>
                  </a:lnTo>
                  <a:lnTo>
                    <a:pt x="58305" y="16230"/>
                  </a:lnTo>
                  <a:lnTo>
                    <a:pt x="57353" y="16230"/>
                  </a:lnTo>
                  <a:lnTo>
                    <a:pt x="55549" y="16230"/>
                  </a:lnTo>
                  <a:lnTo>
                    <a:pt x="54432" y="17284"/>
                  </a:lnTo>
                  <a:lnTo>
                    <a:pt x="54432" y="19900"/>
                  </a:lnTo>
                  <a:lnTo>
                    <a:pt x="55549" y="20955"/>
                  </a:lnTo>
                  <a:lnTo>
                    <a:pt x="57353" y="20955"/>
                  </a:lnTo>
                  <a:lnTo>
                    <a:pt x="58305" y="20955"/>
                  </a:lnTo>
                  <a:lnTo>
                    <a:pt x="60109" y="20955"/>
                  </a:lnTo>
                  <a:lnTo>
                    <a:pt x="61226" y="19900"/>
                  </a:lnTo>
                  <a:lnTo>
                    <a:pt x="61226" y="18592"/>
                  </a:lnTo>
                  <a:lnTo>
                    <a:pt x="61226" y="17284"/>
                  </a:lnTo>
                  <a:close/>
                </a:path>
                <a:path w="147954" h="20954">
                  <a:moveTo>
                    <a:pt x="61226" y="1054"/>
                  </a:moveTo>
                  <a:lnTo>
                    <a:pt x="60109" y="0"/>
                  </a:lnTo>
                  <a:lnTo>
                    <a:pt x="58305" y="0"/>
                  </a:lnTo>
                  <a:lnTo>
                    <a:pt x="57353" y="0"/>
                  </a:lnTo>
                  <a:lnTo>
                    <a:pt x="55549" y="0"/>
                  </a:lnTo>
                  <a:lnTo>
                    <a:pt x="54432" y="1054"/>
                  </a:lnTo>
                  <a:lnTo>
                    <a:pt x="54432" y="3670"/>
                  </a:lnTo>
                  <a:lnTo>
                    <a:pt x="55549" y="4724"/>
                  </a:lnTo>
                  <a:lnTo>
                    <a:pt x="57353" y="4724"/>
                  </a:lnTo>
                  <a:lnTo>
                    <a:pt x="58305" y="4724"/>
                  </a:lnTo>
                  <a:lnTo>
                    <a:pt x="60109" y="4724"/>
                  </a:lnTo>
                  <a:lnTo>
                    <a:pt x="61226" y="3670"/>
                  </a:lnTo>
                  <a:lnTo>
                    <a:pt x="61226" y="2362"/>
                  </a:lnTo>
                  <a:lnTo>
                    <a:pt x="61226" y="1054"/>
                  </a:lnTo>
                  <a:close/>
                </a:path>
                <a:path w="147954" h="20954">
                  <a:moveTo>
                    <a:pt x="65138" y="9169"/>
                  </a:moveTo>
                  <a:lnTo>
                    <a:pt x="64020" y="8115"/>
                  </a:lnTo>
                  <a:lnTo>
                    <a:pt x="61264" y="8115"/>
                  </a:lnTo>
                  <a:lnTo>
                    <a:pt x="60147" y="9169"/>
                  </a:lnTo>
                  <a:lnTo>
                    <a:pt x="60147" y="11785"/>
                  </a:lnTo>
                  <a:lnTo>
                    <a:pt x="61264" y="12839"/>
                  </a:lnTo>
                  <a:lnTo>
                    <a:pt x="64020" y="12839"/>
                  </a:lnTo>
                  <a:lnTo>
                    <a:pt x="65138" y="11785"/>
                  </a:lnTo>
                  <a:lnTo>
                    <a:pt x="65138" y="10477"/>
                  </a:lnTo>
                  <a:lnTo>
                    <a:pt x="65138" y="9169"/>
                  </a:lnTo>
                  <a:close/>
                </a:path>
                <a:path w="147954" h="20954">
                  <a:moveTo>
                    <a:pt x="70853" y="17284"/>
                  </a:moveTo>
                  <a:lnTo>
                    <a:pt x="69735" y="16230"/>
                  </a:lnTo>
                  <a:lnTo>
                    <a:pt x="67932" y="16230"/>
                  </a:lnTo>
                  <a:lnTo>
                    <a:pt x="66979" y="16230"/>
                  </a:lnTo>
                  <a:lnTo>
                    <a:pt x="65176" y="16230"/>
                  </a:lnTo>
                  <a:lnTo>
                    <a:pt x="64058" y="17284"/>
                  </a:lnTo>
                  <a:lnTo>
                    <a:pt x="64058" y="19900"/>
                  </a:lnTo>
                  <a:lnTo>
                    <a:pt x="65176" y="20955"/>
                  </a:lnTo>
                  <a:lnTo>
                    <a:pt x="66979" y="20955"/>
                  </a:lnTo>
                  <a:lnTo>
                    <a:pt x="67932" y="20955"/>
                  </a:lnTo>
                  <a:lnTo>
                    <a:pt x="69735" y="20955"/>
                  </a:lnTo>
                  <a:lnTo>
                    <a:pt x="70853" y="19900"/>
                  </a:lnTo>
                  <a:lnTo>
                    <a:pt x="70853" y="18592"/>
                  </a:lnTo>
                  <a:lnTo>
                    <a:pt x="70853" y="17284"/>
                  </a:lnTo>
                  <a:close/>
                </a:path>
                <a:path w="147954" h="20954">
                  <a:moveTo>
                    <a:pt x="70853" y="1054"/>
                  </a:moveTo>
                  <a:lnTo>
                    <a:pt x="69735" y="0"/>
                  </a:lnTo>
                  <a:lnTo>
                    <a:pt x="67932" y="0"/>
                  </a:lnTo>
                  <a:lnTo>
                    <a:pt x="66979" y="0"/>
                  </a:lnTo>
                  <a:lnTo>
                    <a:pt x="65176" y="0"/>
                  </a:lnTo>
                  <a:lnTo>
                    <a:pt x="64058" y="1054"/>
                  </a:lnTo>
                  <a:lnTo>
                    <a:pt x="64058" y="3670"/>
                  </a:lnTo>
                  <a:lnTo>
                    <a:pt x="65176" y="4724"/>
                  </a:lnTo>
                  <a:lnTo>
                    <a:pt x="66979" y="4724"/>
                  </a:lnTo>
                  <a:lnTo>
                    <a:pt x="67932" y="4724"/>
                  </a:lnTo>
                  <a:lnTo>
                    <a:pt x="69735" y="4724"/>
                  </a:lnTo>
                  <a:lnTo>
                    <a:pt x="70853" y="3670"/>
                  </a:lnTo>
                  <a:lnTo>
                    <a:pt x="70853" y="2362"/>
                  </a:lnTo>
                  <a:lnTo>
                    <a:pt x="70853" y="1054"/>
                  </a:lnTo>
                  <a:close/>
                </a:path>
                <a:path w="147954" h="20954">
                  <a:moveTo>
                    <a:pt x="74764" y="9169"/>
                  </a:moveTo>
                  <a:lnTo>
                    <a:pt x="73647" y="8115"/>
                  </a:lnTo>
                  <a:lnTo>
                    <a:pt x="70891" y="8115"/>
                  </a:lnTo>
                  <a:lnTo>
                    <a:pt x="69773" y="9169"/>
                  </a:lnTo>
                  <a:lnTo>
                    <a:pt x="69773" y="11785"/>
                  </a:lnTo>
                  <a:lnTo>
                    <a:pt x="70891" y="12839"/>
                  </a:lnTo>
                  <a:lnTo>
                    <a:pt x="73647" y="12839"/>
                  </a:lnTo>
                  <a:lnTo>
                    <a:pt x="74764" y="11785"/>
                  </a:lnTo>
                  <a:lnTo>
                    <a:pt x="74764" y="10477"/>
                  </a:lnTo>
                  <a:lnTo>
                    <a:pt x="74764" y="9169"/>
                  </a:lnTo>
                  <a:close/>
                </a:path>
                <a:path w="147954" h="20954">
                  <a:moveTo>
                    <a:pt x="80479" y="17284"/>
                  </a:moveTo>
                  <a:lnTo>
                    <a:pt x="79362" y="16230"/>
                  </a:lnTo>
                  <a:lnTo>
                    <a:pt x="77558" y="16230"/>
                  </a:lnTo>
                  <a:lnTo>
                    <a:pt x="76606" y="16230"/>
                  </a:lnTo>
                  <a:lnTo>
                    <a:pt x="74803" y="16230"/>
                  </a:lnTo>
                  <a:lnTo>
                    <a:pt x="73685" y="17284"/>
                  </a:lnTo>
                  <a:lnTo>
                    <a:pt x="73685" y="19900"/>
                  </a:lnTo>
                  <a:lnTo>
                    <a:pt x="74803" y="20955"/>
                  </a:lnTo>
                  <a:lnTo>
                    <a:pt x="76606" y="20955"/>
                  </a:lnTo>
                  <a:lnTo>
                    <a:pt x="77558" y="20955"/>
                  </a:lnTo>
                  <a:lnTo>
                    <a:pt x="79362" y="20955"/>
                  </a:lnTo>
                  <a:lnTo>
                    <a:pt x="80479" y="19900"/>
                  </a:lnTo>
                  <a:lnTo>
                    <a:pt x="80479" y="18592"/>
                  </a:lnTo>
                  <a:lnTo>
                    <a:pt x="80479" y="17284"/>
                  </a:lnTo>
                  <a:close/>
                </a:path>
                <a:path w="147954" h="20954">
                  <a:moveTo>
                    <a:pt x="80479" y="1054"/>
                  </a:moveTo>
                  <a:lnTo>
                    <a:pt x="79362" y="0"/>
                  </a:lnTo>
                  <a:lnTo>
                    <a:pt x="77558" y="0"/>
                  </a:lnTo>
                  <a:lnTo>
                    <a:pt x="76606" y="0"/>
                  </a:lnTo>
                  <a:lnTo>
                    <a:pt x="74803" y="0"/>
                  </a:lnTo>
                  <a:lnTo>
                    <a:pt x="73685" y="1054"/>
                  </a:lnTo>
                  <a:lnTo>
                    <a:pt x="73685" y="3670"/>
                  </a:lnTo>
                  <a:lnTo>
                    <a:pt x="74803" y="4724"/>
                  </a:lnTo>
                  <a:lnTo>
                    <a:pt x="76606" y="4724"/>
                  </a:lnTo>
                  <a:lnTo>
                    <a:pt x="77558" y="4724"/>
                  </a:lnTo>
                  <a:lnTo>
                    <a:pt x="79362" y="4724"/>
                  </a:lnTo>
                  <a:lnTo>
                    <a:pt x="80479" y="3670"/>
                  </a:lnTo>
                  <a:lnTo>
                    <a:pt x="80479" y="2362"/>
                  </a:lnTo>
                  <a:lnTo>
                    <a:pt x="80479" y="1054"/>
                  </a:lnTo>
                  <a:close/>
                </a:path>
                <a:path w="147954" h="20954">
                  <a:moveTo>
                    <a:pt x="84391" y="9169"/>
                  </a:moveTo>
                  <a:lnTo>
                    <a:pt x="83273" y="8115"/>
                  </a:lnTo>
                  <a:lnTo>
                    <a:pt x="80518" y="8115"/>
                  </a:lnTo>
                  <a:lnTo>
                    <a:pt x="79400" y="9169"/>
                  </a:lnTo>
                  <a:lnTo>
                    <a:pt x="79400" y="11785"/>
                  </a:lnTo>
                  <a:lnTo>
                    <a:pt x="80518" y="12839"/>
                  </a:lnTo>
                  <a:lnTo>
                    <a:pt x="83273" y="12839"/>
                  </a:lnTo>
                  <a:lnTo>
                    <a:pt x="84391" y="11785"/>
                  </a:lnTo>
                  <a:lnTo>
                    <a:pt x="84391" y="10477"/>
                  </a:lnTo>
                  <a:lnTo>
                    <a:pt x="84391" y="9169"/>
                  </a:lnTo>
                  <a:close/>
                </a:path>
                <a:path w="147954" h="20954">
                  <a:moveTo>
                    <a:pt x="90106" y="17284"/>
                  </a:moveTo>
                  <a:lnTo>
                    <a:pt x="88988" y="16230"/>
                  </a:lnTo>
                  <a:lnTo>
                    <a:pt x="87185" y="16230"/>
                  </a:lnTo>
                  <a:lnTo>
                    <a:pt x="86233" y="16230"/>
                  </a:lnTo>
                  <a:lnTo>
                    <a:pt x="84429" y="16230"/>
                  </a:lnTo>
                  <a:lnTo>
                    <a:pt x="83312" y="17284"/>
                  </a:lnTo>
                  <a:lnTo>
                    <a:pt x="83312" y="19900"/>
                  </a:lnTo>
                  <a:lnTo>
                    <a:pt x="84429" y="20955"/>
                  </a:lnTo>
                  <a:lnTo>
                    <a:pt x="86233" y="20955"/>
                  </a:lnTo>
                  <a:lnTo>
                    <a:pt x="87185" y="20955"/>
                  </a:lnTo>
                  <a:lnTo>
                    <a:pt x="88988" y="20955"/>
                  </a:lnTo>
                  <a:lnTo>
                    <a:pt x="90106" y="19900"/>
                  </a:lnTo>
                  <a:lnTo>
                    <a:pt x="90106" y="18592"/>
                  </a:lnTo>
                  <a:lnTo>
                    <a:pt x="90106" y="17284"/>
                  </a:lnTo>
                  <a:close/>
                </a:path>
                <a:path w="147954" h="20954">
                  <a:moveTo>
                    <a:pt x="90106" y="1054"/>
                  </a:moveTo>
                  <a:lnTo>
                    <a:pt x="88988" y="0"/>
                  </a:lnTo>
                  <a:lnTo>
                    <a:pt x="87185" y="0"/>
                  </a:lnTo>
                  <a:lnTo>
                    <a:pt x="86233" y="0"/>
                  </a:lnTo>
                  <a:lnTo>
                    <a:pt x="84429" y="0"/>
                  </a:lnTo>
                  <a:lnTo>
                    <a:pt x="83312" y="1054"/>
                  </a:lnTo>
                  <a:lnTo>
                    <a:pt x="83312" y="3670"/>
                  </a:lnTo>
                  <a:lnTo>
                    <a:pt x="84429" y="4724"/>
                  </a:lnTo>
                  <a:lnTo>
                    <a:pt x="86233" y="4724"/>
                  </a:lnTo>
                  <a:lnTo>
                    <a:pt x="87185" y="4724"/>
                  </a:lnTo>
                  <a:lnTo>
                    <a:pt x="88988" y="4724"/>
                  </a:lnTo>
                  <a:lnTo>
                    <a:pt x="90106" y="3670"/>
                  </a:lnTo>
                  <a:lnTo>
                    <a:pt x="90106" y="2362"/>
                  </a:lnTo>
                  <a:lnTo>
                    <a:pt x="90106" y="1054"/>
                  </a:lnTo>
                  <a:close/>
                </a:path>
                <a:path w="147954" h="20954">
                  <a:moveTo>
                    <a:pt x="94018" y="9169"/>
                  </a:moveTo>
                  <a:lnTo>
                    <a:pt x="92900" y="8115"/>
                  </a:lnTo>
                  <a:lnTo>
                    <a:pt x="90144" y="8115"/>
                  </a:lnTo>
                  <a:lnTo>
                    <a:pt x="89027" y="9169"/>
                  </a:lnTo>
                  <a:lnTo>
                    <a:pt x="89027" y="11785"/>
                  </a:lnTo>
                  <a:lnTo>
                    <a:pt x="90144" y="12839"/>
                  </a:lnTo>
                  <a:lnTo>
                    <a:pt x="92900" y="12839"/>
                  </a:lnTo>
                  <a:lnTo>
                    <a:pt x="94018" y="11785"/>
                  </a:lnTo>
                  <a:lnTo>
                    <a:pt x="94018" y="10477"/>
                  </a:lnTo>
                  <a:lnTo>
                    <a:pt x="94018" y="9169"/>
                  </a:lnTo>
                  <a:close/>
                </a:path>
                <a:path w="147954" h="20954">
                  <a:moveTo>
                    <a:pt x="99733" y="17284"/>
                  </a:moveTo>
                  <a:lnTo>
                    <a:pt x="98615" y="16230"/>
                  </a:lnTo>
                  <a:lnTo>
                    <a:pt x="96812" y="16230"/>
                  </a:lnTo>
                  <a:lnTo>
                    <a:pt x="95859" y="16230"/>
                  </a:lnTo>
                  <a:lnTo>
                    <a:pt x="94056" y="16230"/>
                  </a:lnTo>
                  <a:lnTo>
                    <a:pt x="92938" y="17284"/>
                  </a:lnTo>
                  <a:lnTo>
                    <a:pt x="92938" y="19900"/>
                  </a:lnTo>
                  <a:lnTo>
                    <a:pt x="94056" y="20955"/>
                  </a:lnTo>
                  <a:lnTo>
                    <a:pt x="95859" y="20955"/>
                  </a:lnTo>
                  <a:lnTo>
                    <a:pt x="96812" y="20955"/>
                  </a:lnTo>
                  <a:lnTo>
                    <a:pt x="98615" y="20955"/>
                  </a:lnTo>
                  <a:lnTo>
                    <a:pt x="99733" y="19900"/>
                  </a:lnTo>
                  <a:lnTo>
                    <a:pt x="99733" y="18592"/>
                  </a:lnTo>
                  <a:lnTo>
                    <a:pt x="99733" y="17284"/>
                  </a:lnTo>
                  <a:close/>
                </a:path>
                <a:path w="147954" h="20954">
                  <a:moveTo>
                    <a:pt x="99733" y="1054"/>
                  </a:moveTo>
                  <a:lnTo>
                    <a:pt x="98615" y="0"/>
                  </a:lnTo>
                  <a:lnTo>
                    <a:pt x="96812" y="0"/>
                  </a:lnTo>
                  <a:lnTo>
                    <a:pt x="95859" y="0"/>
                  </a:lnTo>
                  <a:lnTo>
                    <a:pt x="94056" y="0"/>
                  </a:lnTo>
                  <a:lnTo>
                    <a:pt x="92938" y="1054"/>
                  </a:lnTo>
                  <a:lnTo>
                    <a:pt x="92938" y="3670"/>
                  </a:lnTo>
                  <a:lnTo>
                    <a:pt x="94056" y="4724"/>
                  </a:lnTo>
                  <a:lnTo>
                    <a:pt x="95859" y="4724"/>
                  </a:lnTo>
                  <a:lnTo>
                    <a:pt x="96812" y="4724"/>
                  </a:lnTo>
                  <a:lnTo>
                    <a:pt x="98615" y="4724"/>
                  </a:lnTo>
                  <a:lnTo>
                    <a:pt x="99733" y="3670"/>
                  </a:lnTo>
                  <a:lnTo>
                    <a:pt x="99733" y="2362"/>
                  </a:lnTo>
                  <a:lnTo>
                    <a:pt x="99733" y="1054"/>
                  </a:lnTo>
                  <a:close/>
                </a:path>
                <a:path w="147954" h="20954">
                  <a:moveTo>
                    <a:pt x="103644" y="9169"/>
                  </a:moveTo>
                  <a:lnTo>
                    <a:pt x="102527" y="8115"/>
                  </a:lnTo>
                  <a:lnTo>
                    <a:pt x="99771" y="8115"/>
                  </a:lnTo>
                  <a:lnTo>
                    <a:pt x="98653" y="9169"/>
                  </a:lnTo>
                  <a:lnTo>
                    <a:pt x="98653" y="11785"/>
                  </a:lnTo>
                  <a:lnTo>
                    <a:pt x="99771" y="12839"/>
                  </a:lnTo>
                  <a:lnTo>
                    <a:pt x="102527" y="12839"/>
                  </a:lnTo>
                  <a:lnTo>
                    <a:pt x="103644" y="11785"/>
                  </a:lnTo>
                  <a:lnTo>
                    <a:pt x="103644" y="10477"/>
                  </a:lnTo>
                  <a:lnTo>
                    <a:pt x="103644" y="9169"/>
                  </a:lnTo>
                  <a:close/>
                </a:path>
                <a:path w="147954" h="20954">
                  <a:moveTo>
                    <a:pt x="109359" y="17284"/>
                  </a:moveTo>
                  <a:lnTo>
                    <a:pt x="108242" y="16230"/>
                  </a:lnTo>
                  <a:lnTo>
                    <a:pt x="106438" y="16230"/>
                  </a:lnTo>
                  <a:lnTo>
                    <a:pt x="105486" y="16230"/>
                  </a:lnTo>
                  <a:lnTo>
                    <a:pt x="103682" y="16230"/>
                  </a:lnTo>
                  <a:lnTo>
                    <a:pt x="102565" y="17284"/>
                  </a:lnTo>
                  <a:lnTo>
                    <a:pt x="102565" y="19900"/>
                  </a:lnTo>
                  <a:lnTo>
                    <a:pt x="103682" y="20955"/>
                  </a:lnTo>
                  <a:lnTo>
                    <a:pt x="105486" y="20955"/>
                  </a:lnTo>
                  <a:lnTo>
                    <a:pt x="106438" y="20955"/>
                  </a:lnTo>
                  <a:lnTo>
                    <a:pt x="108242" y="20955"/>
                  </a:lnTo>
                  <a:lnTo>
                    <a:pt x="109359" y="19900"/>
                  </a:lnTo>
                  <a:lnTo>
                    <a:pt x="109359" y="18592"/>
                  </a:lnTo>
                  <a:lnTo>
                    <a:pt x="109359" y="17284"/>
                  </a:lnTo>
                  <a:close/>
                </a:path>
                <a:path w="147954" h="20954">
                  <a:moveTo>
                    <a:pt x="109359" y="1054"/>
                  </a:moveTo>
                  <a:lnTo>
                    <a:pt x="108242" y="0"/>
                  </a:lnTo>
                  <a:lnTo>
                    <a:pt x="106438" y="0"/>
                  </a:lnTo>
                  <a:lnTo>
                    <a:pt x="105486" y="0"/>
                  </a:lnTo>
                  <a:lnTo>
                    <a:pt x="103682" y="0"/>
                  </a:lnTo>
                  <a:lnTo>
                    <a:pt x="102565" y="1054"/>
                  </a:lnTo>
                  <a:lnTo>
                    <a:pt x="102565" y="3670"/>
                  </a:lnTo>
                  <a:lnTo>
                    <a:pt x="103682" y="4724"/>
                  </a:lnTo>
                  <a:lnTo>
                    <a:pt x="105486" y="4724"/>
                  </a:lnTo>
                  <a:lnTo>
                    <a:pt x="106438" y="4724"/>
                  </a:lnTo>
                  <a:lnTo>
                    <a:pt x="108242" y="4724"/>
                  </a:lnTo>
                  <a:lnTo>
                    <a:pt x="109359" y="3670"/>
                  </a:lnTo>
                  <a:lnTo>
                    <a:pt x="109359" y="2362"/>
                  </a:lnTo>
                  <a:lnTo>
                    <a:pt x="109359" y="1054"/>
                  </a:lnTo>
                  <a:close/>
                </a:path>
                <a:path w="147954" h="20954">
                  <a:moveTo>
                    <a:pt x="113271" y="9169"/>
                  </a:moveTo>
                  <a:lnTo>
                    <a:pt x="112153" y="8115"/>
                  </a:lnTo>
                  <a:lnTo>
                    <a:pt x="109397" y="8115"/>
                  </a:lnTo>
                  <a:lnTo>
                    <a:pt x="108280" y="9169"/>
                  </a:lnTo>
                  <a:lnTo>
                    <a:pt x="108280" y="11785"/>
                  </a:lnTo>
                  <a:lnTo>
                    <a:pt x="109397" y="12839"/>
                  </a:lnTo>
                  <a:lnTo>
                    <a:pt x="112153" y="12839"/>
                  </a:lnTo>
                  <a:lnTo>
                    <a:pt x="113271" y="11785"/>
                  </a:lnTo>
                  <a:lnTo>
                    <a:pt x="113271" y="10477"/>
                  </a:lnTo>
                  <a:lnTo>
                    <a:pt x="113271" y="9169"/>
                  </a:lnTo>
                  <a:close/>
                </a:path>
                <a:path w="147954" h="20954">
                  <a:moveTo>
                    <a:pt x="118973" y="17284"/>
                  </a:moveTo>
                  <a:lnTo>
                    <a:pt x="117856" y="16230"/>
                  </a:lnTo>
                  <a:lnTo>
                    <a:pt x="116052" y="16230"/>
                  </a:lnTo>
                  <a:lnTo>
                    <a:pt x="115100" y="16230"/>
                  </a:lnTo>
                  <a:lnTo>
                    <a:pt x="113296" y="16230"/>
                  </a:lnTo>
                  <a:lnTo>
                    <a:pt x="112179" y="17284"/>
                  </a:lnTo>
                  <a:lnTo>
                    <a:pt x="112179" y="19900"/>
                  </a:lnTo>
                  <a:lnTo>
                    <a:pt x="113296" y="20955"/>
                  </a:lnTo>
                  <a:lnTo>
                    <a:pt x="115100" y="20955"/>
                  </a:lnTo>
                  <a:lnTo>
                    <a:pt x="116052" y="20955"/>
                  </a:lnTo>
                  <a:lnTo>
                    <a:pt x="117856" y="20955"/>
                  </a:lnTo>
                  <a:lnTo>
                    <a:pt x="118973" y="19900"/>
                  </a:lnTo>
                  <a:lnTo>
                    <a:pt x="118973" y="18592"/>
                  </a:lnTo>
                  <a:lnTo>
                    <a:pt x="118973" y="17284"/>
                  </a:lnTo>
                  <a:close/>
                </a:path>
                <a:path w="147954" h="20954">
                  <a:moveTo>
                    <a:pt x="118973" y="1054"/>
                  </a:moveTo>
                  <a:lnTo>
                    <a:pt x="117856" y="0"/>
                  </a:lnTo>
                  <a:lnTo>
                    <a:pt x="116052" y="0"/>
                  </a:lnTo>
                  <a:lnTo>
                    <a:pt x="115100" y="0"/>
                  </a:lnTo>
                  <a:lnTo>
                    <a:pt x="113296" y="0"/>
                  </a:lnTo>
                  <a:lnTo>
                    <a:pt x="112179" y="1054"/>
                  </a:lnTo>
                  <a:lnTo>
                    <a:pt x="112179" y="3670"/>
                  </a:lnTo>
                  <a:lnTo>
                    <a:pt x="113296" y="4724"/>
                  </a:lnTo>
                  <a:lnTo>
                    <a:pt x="115100" y="4724"/>
                  </a:lnTo>
                  <a:lnTo>
                    <a:pt x="116052" y="4724"/>
                  </a:lnTo>
                  <a:lnTo>
                    <a:pt x="117856" y="4724"/>
                  </a:lnTo>
                  <a:lnTo>
                    <a:pt x="118973" y="3670"/>
                  </a:lnTo>
                  <a:lnTo>
                    <a:pt x="118973" y="2362"/>
                  </a:lnTo>
                  <a:lnTo>
                    <a:pt x="118973" y="1054"/>
                  </a:lnTo>
                  <a:close/>
                </a:path>
                <a:path w="147954" h="20954">
                  <a:moveTo>
                    <a:pt x="122885" y="9169"/>
                  </a:moveTo>
                  <a:lnTo>
                    <a:pt x="121767" y="8115"/>
                  </a:lnTo>
                  <a:lnTo>
                    <a:pt x="119011" y="8115"/>
                  </a:lnTo>
                  <a:lnTo>
                    <a:pt x="117894" y="9169"/>
                  </a:lnTo>
                  <a:lnTo>
                    <a:pt x="117894" y="11785"/>
                  </a:lnTo>
                  <a:lnTo>
                    <a:pt x="119011" y="12839"/>
                  </a:lnTo>
                  <a:lnTo>
                    <a:pt x="121767" y="12839"/>
                  </a:lnTo>
                  <a:lnTo>
                    <a:pt x="122885" y="11785"/>
                  </a:lnTo>
                  <a:lnTo>
                    <a:pt x="122885" y="10477"/>
                  </a:lnTo>
                  <a:lnTo>
                    <a:pt x="122885" y="9169"/>
                  </a:lnTo>
                  <a:close/>
                </a:path>
                <a:path w="147954" h="20954">
                  <a:moveTo>
                    <a:pt x="128600" y="17284"/>
                  </a:moveTo>
                  <a:lnTo>
                    <a:pt x="127482" y="16230"/>
                  </a:lnTo>
                  <a:lnTo>
                    <a:pt x="125679" y="16230"/>
                  </a:lnTo>
                  <a:lnTo>
                    <a:pt x="124726" y="16230"/>
                  </a:lnTo>
                  <a:lnTo>
                    <a:pt x="122923" y="16230"/>
                  </a:lnTo>
                  <a:lnTo>
                    <a:pt x="121805" y="17284"/>
                  </a:lnTo>
                  <a:lnTo>
                    <a:pt x="121805" y="19900"/>
                  </a:lnTo>
                  <a:lnTo>
                    <a:pt x="122923" y="20955"/>
                  </a:lnTo>
                  <a:lnTo>
                    <a:pt x="124726" y="20955"/>
                  </a:lnTo>
                  <a:lnTo>
                    <a:pt x="125679" y="20955"/>
                  </a:lnTo>
                  <a:lnTo>
                    <a:pt x="127482" y="20955"/>
                  </a:lnTo>
                  <a:lnTo>
                    <a:pt x="128600" y="19900"/>
                  </a:lnTo>
                  <a:lnTo>
                    <a:pt x="128600" y="18592"/>
                  </a:lnTo>
                  <a:lnTo>
                    <a:pt x="128600" y="17284"/>
                  </a:lnTo>
                  <a:close/>
                </a:path>
                <a:path w="147954" h="20954">
                  <a:moveTo>
                    <a:pt x="128600" y="1054"/>
                  </a:moveTo>
                  <a:lnTo>
                    <a:pt x="127482" y="0"/>
                  </a:lnTo>
                  <a:lnTo>
                    <a:pt x="125679" y="0"/>
                  </a:lnTo>
                  <a:lnTo>
                    <a:pt x="124726" y="0"/>
                  </a:lnTo>
                  <a:lnTo>
                    <a:pt x="122923" y="0"/>
                  </a:lnTo>
                  <a:lnTo>
                    <a:pt x="121805" y="1054"/>
                  </a:lnTo>
                  <a:lnTo>
                    <a:pt x="121805" y="3670"/>
                  </a:lnTo>
                  <a:lnTo>
                    <a:pt x="122923" y="4724"/>
                  </a:lnTo>
                  <a:lnTo>
                    <a:pt x="124726" y="4724"/>
                  </a:lnTo>
                  <a:lnTo>
                    <a:pt x="125679" y="4724"/>
                  </a:lnTo>
                  <a:lnTo>
                    <a:pt x="127482" y="4724"/>
                  </a:lnTo>
                  <a:lnTo>
                    <a:pt x="128600" y="3670"/>
                  </a:lnTo>
                  <a:lnTo>
                    <a:pt x="128600" y="2362"/>
                  </a:lnTo>
                  <a:lnTo>
                    <a:pt x="128600" y="1054"/>
                  </a:lnTo>
                  <a:close/>
                </a:path>
                <a:path w="147954" h="20954">
                  <a:moveTo>
                    <a:pt x="132511" y="9169"/>
                  </a:moveTo>
                  <a:lnTo>
                    <a:pt x="131394" y="8115"/>
                  </a:lnTo>
                  <a:lnTo>
                    <a:pt x="128638" y="8115"/>
                  </a:lnTo>
                  <a:lnTo>
                    <a:pt x="127520" y="9169"/>
                  </a:lnTo>
                  <a:lnTo>
                    <a:pt x="127520" y="11785"/>
                  </a:lnTo>
                  <a:lnTo>
                    <a:pt x="128638" y="12839"/>
                  </a:lnTo>
                  <a:lnTo>
                    <a:pt x="131394" y="12839"/>
                  </a:lnTo>
                  <a:lnTo>
                    <a:pt x="132511" y="11785"/>
                  </a:lnTo>
                  <a:lnTo>
                    <a:pt x="132511" y="10477"/>
                  </a:lnTo>
                  <a:lnTo>
                    <a:pt x="132511" y="9169"/>
                  </a:lnTo>
                  <a:close/>
                </a:path>
                <a:path w="147954" h="20954">
                  <a:moveTo>
                    <a:pt x="138226" y="17284"/>
                  </a:moveTo>
                  <a:lnTo>
                    <a:pt x="137109" y="16230"/>
                  </a:lnTo>
                  <a:lnTo>
                    <a:pt x="134353" y="16230"/>
                  </a:lnTo>
                  <a:lnTo>
                    <a:pt x="133235" y="17284"/>
                  </a:lnTo>
                  <a:lnTo>
                    <a:pt x="133235" y="19900"/>
                  </a:lnTo>
                  <a:lnTo>
                    <a:pt x="134353" y="20955"/>
                  </a:lnTo>
                  <a:lnTo>
                    <a:pt x="137109" y="20955"/>
                  </a:lnTo>
                  <a:lnTo>
                    <a:pt x="138226" y="19900"/>
                  </a:lnTo>
                  <a:lnTo>
                    <a:pt x="138226" y="18592"/>
                  </a:lnTo>
                  <a:lnTo>
                    <a:pt x="138226" y="17284"/>
                  </a:lnTo>
                  <a:close/>
                </a:path>
                <a:path w="147954" h="20954">
                  <a:moveTo>
                    <a:pt x="138226" y="1054"/>
                  </a:moveTo>
                  <a:lnTo>
                    <a:pt x="137109" y="0"/>
                  </a:lnTo>
                  <a:lnTo>
                    <a:pt x="134353" y="0"/>
                  </a:lnTo>
                  <a:lnTo>
                    <a:pt x="133235" y="1054"/>
                  </a:lnTo>
                  <a:lnTo>
                    <a:pt x="133235" y="3670"/>
                  </a:lnTo>
                  <a:lnTo>
                    <a:pt x="134353" y="4724"/>
                  </a:lnTo>
                  <a:lnTo>
                    <a:pt x="137109" y="4724"/>
                  </a:lnTo>
                  <a:lnTo>
                    <a:pt x="138226" y="3670"/>
                  </a:lnTo>
                  <a:lnTo>
                    <a:pt x="138226" y="2362"/>
                  </a:lnTo>
                  <a:lnTo>
                    <a:pt x="138226" y="1054"/>
                  </a:lnTo>
                  <a:close/>
                </a:path>
                <a:path w="147954" h="20954">
                  <a:moveTo>
                    <a:pt x="147853" y="17284"/>
                  </a:moveTo>
                  <a:lnTo>
                    <a:pt x="146735" y="16230"/>
                  </a:lnTo>
                  <a:lnTo>
                    <a:pt x="143979" y="16230"/>
                  </a:lnTo>
                  <a:lnTo>
                    <a:pt x="142862" y="17284"/>
                  </a:lnTo>
                  <a:lnTo>
                    <a:pt x="142862" y="19900"/>
                  </a:lnTo>
                  <a:lnTo>
                    <a:pt x="143979" y="20955"/>
                  </a:lnTo>
                  <a:lnTo>
                    <a:pt x="146735" y="20955"/>
                  </a:lnTo>
                  <a:lnTo>
                    <a:pt x="147853" y="19900"/>
                  </a:lnTo>
                  <a:lnTo>
                    <a:pt x="147853" y="18592"/>
                  </a:lnTo>
                  <a:lnTo>
                    <a:pt x="147853" y="1728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547801" y="7901724"/>
              <a:ext cx="261620" cy="35560"/>
            </a:xfrm>
            <a:custGeom>
              <a:avLst/>
              <a:gdLst/>
              <a:ahLst/>
              <a:cxnLst/>
              <a:rect l="l" t="t" r="r" b="b"/>
              <a:pathLst>
                <a:path w="261620" h="35559">
                  <a:moveTo>
                    <a:pt x="1676" y="17297"/>
                  </a:moveTo>
                  <a:lnTo>
                    <a:pt x="558" y="16243"/>
                  </a:lnTo>
                  <a:lnTo>
                    <a:pt x="0" y="16243"/>
                  </a:lnTo>
                  <a:lnTo>
                    <a:pt x="0" y="18605"/>
                  </a:lnTo>
                  <a:lnTo>
                    <a:pt x="1676" y="18605"/>
                  </a:lnTo>
                  <a:lnTo>
                    <a:pt x="1676" y="17297"/>
                  </a:lnTo>
                  <a:close/>
                </a:path>
                <a:path w="261620" h="35559">
                  <a:moveTo>
                    <a:pt x="7391" y="9169"/>
                  </a:moveTo>
                  <a:lnTo>
                    <a:pt x="6273" y="8115"/>
                  </a:lnTo>
                  <a:lnTo>
                    <a:pt x="3517" y="8115"/>
                  </a:lnTo>
                  <a:lnTo>
                    <a:pt x="2400" y="9169"/>
                  </a:lnTo>
                  <a:lnTo>
                    <a:pt x="2400" y="11785"/>
                  </a:lnTo>
                  <a:lnTo>
                    <a:pt x="3517" y="12839"/>
                  </a:lnTo>
                  <a:lnTo>
                    <a:pt x="6273" y="12839"/>
                  </a:lnTo>
                  <a:lnTo>
                    <a:pt x="7391" y="11785"/>
                  </a:lnTo>
                  <a:lnTo>
                    <a:pt x="7391" y="10477"/>
                  </a:lnTo>
                  <a:lnTo>
                    <a:pt x="7391" y="9169"/>
                  </a:lnTo>
                  <a:close/>
                </a:path>
                <a:path w="261620" h="35559">
                  <a:moveTo>
                    <a:pt x="13106" y="17297"/>
                  </a:moveTo>
                  <a:lnTo>
                    <a:pt x="11988" y="16243"/>
                  </a:lnTo>
                  <a:lnTo>
                    <a:pt x="9232" y="16243"/>
                  </a:lnTo>
                  <a:lnTo>
                    <a:pt x="8115" y="17297"/>
                  </a:lnTo>
                  <a:lnTo>
                    <a:pt x="8115" y="19913"/>
                  </a:lnTo>
                  <a:lnTo>
                    <a:pt x="9232" y="20967"/>
                  </a:lnTo>
                  <a:lnTo>
                    <a:pt x="11988" y="20967"/>
                  </a:lnTo>
                  <a:lnTo>
                    <a:pt x="13106" y="19913"/>
                  </a:lnTo>
                  <a:lnTo>
                    <a:pt x="13106" y="18605"/>
                  </a:lnTo>
                  <a:lnTo>
                    <a:pt x="13106" y="17297"/>
                  </a:lnTo>
                  <a:close/>
                </a:path>
                <a:path w="261620" h="35559">
                  <a:moveTo>
                    <a:pt x="13106" y="1054"/>
                  </a:moveTo>
                  <a:lnTo>
                    <a:pt x="11988" y="0"/>
                  </a:lnTo>
                  <a:lnTo>
                    <a:pt x="9232" y="0"/>
                  </a:lnTo>
                  <a:lnTo>
                    <a:pt x="8115" y="1054"/>
                  </a:lnTo>
                  <a:lnTo>
                    <a:pt x="8115" y="3670"/>
                  </a:lnTo>
                  <a:lnTo>
                    <a:pt x="9232" y="4724"/>
                  </a:lnTo>
                  <a:lnTo>
                    <a:pt x="11988" y="4724"/>
                  </a:lnTo>
                  <a:lnTo>
                    <a:pt x="13106" y="3670"/>
                  </a:lnTo>
                  <a:lnTo>
                    <a:pt x="13106" y="2362"/>
                  </a:lnTo>
                  <a:lnTo>
                    <a:pt x="13106" y="1054"/>
                  </a:lnTo>
                  <a:close/>
                </a:path>
                <a:path w="261620" h="35559">
                  <a:moveTo>
                    <a:pt x="136423" y="31724"/>
                  </a:moveTo>
                  <a:lnTo>
                    <a:pt x="135305" y="30670"/>
                  </a:lnTo>
                  <a:lnTo>
                    <a:pt x="132549" y="30670"/>
                  </a:lnTo>
                  <a:lnTo>
                    <a:pt x="131432" y="31724"/>
                  </a:lnTo>
                  <a:lnTo>
                    <a:pt x="131432" y="34340"/>
                  </a:lnTo>
                  <a:lnTo>
                    <a:pt x="132549" y="35394"/>
                  </a:lnTo>
                  <a:lnTo>
                    <a:pt x="135305" y="35394"/>
                  </a:lnTo>
                  <a:lnTo>
                    <a:pt x="136423" y="34340"/>
                  </a:lnTo>
                  <a:lnTo>
                    <a:pt x="136423" y="33032"/>
                  </a:lnTo>
                  <a:lnTo>
                    <a:pt x="136423" y="31724"/>
                  </a:lnTo>
                  <a:close/>
                </a:path>
                <a:path w="261620" h="35559">
                  <a:moveTo>
                    <a:pt x="136423" y="15494"/>
                  </a:moveTo>
                  <a:lnTo>
                    <a:pt x="135305" y="14439"/>
                  </a:lnTo>
                  <a:lnTo>
                    <a:pt x="132549" y="14439"/>
                  </a:lnTo>
                  <a:lnTo>
                    <a:pt x="131432" y="15494"/>
                  </a:lnTo>
                  <a:lnTo>
                    <a:pt x="131432" y="18110"/>
                  </a:lnTo>
                  <a:lnTo>
                    <a:pt x="132549" y="19164"/>
                  </a:lnTo>
                  <a:lnTo>
                    <a:pt x="135305" y="19164"/>
                  </a:lnTo>
                  <a:lnTo>
                    <a:pt x="136423" y="18110"/>
                  </a:lnTo>
                  <a:lnTo>
                    <a:pt x="136423" y="16802"/>
                  </a:lnTo>
                  <a:lnTo>
                    <a:pt x="136423" y="15494"/>
                  </a:lnTo>
                  <a:close/>
                </a:path>
                <a:path w="261620" h="35559">
                  <a:moveTo>
                    <a:pt x="142138" y="23609"/>
                  </a:moveTo>
                  <a:lnTo>
                    <a:pt x="141020" y="22555"/>
                  </a:lnTo>
                  <a:lnTo>
                    <a:pt x="138264" y="22555"/>
                  </a:lnTo>
                  <a:lnTo>
                    <a:pt x="137147" y="23609"/>
                  </a:lnTo>
                  <a:lnTo>
                    <a:pt x="137147" y="26225"/>
                  </a:lnTo>
                  <a:lnTo>
                    <a:pt x="138264" y="27279"/>
                  </a:lnTo>
                  <a:lnTo>
                    <a:pt x="141020" y="27279"/>
                  </a:lnTo>
                  <a:lnTo>
                    <a:pt x="142138" y="26225"/>
                  </a:lnTo>
                  <a:lnTo>
                    <a:pt x="142138" y="24917"/>
                  </a:lnTo>
                  <a:lnTo>
                    <a:pt x="142138" y="23609"/>
                  </a:lnTo>
                  <a:close/>
                </a:path>
                <a:path w="261620" h="35559">
                  <a:moveTo>
                    <a:pt x="147853" y="31724"/>
                  </a:moveTo>
                  <a:lnTo>
                    <a:pt x="146735" y="30670"/>
                  </a:lnTo>
                  <a:lnTo>
                    <a:pt x="144932" y="30670"/>
                  </a:lnTo>
                  <a:lnTo>
                    <a:pt x="143979" y="30670"/>
                  </a:lnTo>
                  <a:lnTo>
                    <a:pt x="142176" y="30670"/>
                  </a:lnTo>
                  <a:lnTo>
                    <a:pt x="141058" y="31724"/>
                  </a:lnTo>
                  <a:lnTo>
                    <a:pt x="141058" y="34340"/>
                  </a:lnTo>
                  <a:lnTo>
                    <a:pt x="142176" y="35394"/>
                  </a:lnTo>
                  <a:lnTo>
                    <a:pt x="143979" y="35394"/>
                  </a:lnTo>
                  <a:lnTo>
                    <a:pt x="144932" y="35394"/>
                  </a:lnTo>
                  <a:lnTo>
                    <a:pt x="146735" y="35394"/>
                  </a:lnTo>
                  <a:lnTo>
                    <a:pt x="147853" y="34340"/>
                  </a:lnTo>
                  <a:lnTo>
                    <a:pt x="147853" y="33032"/>
                  </a:lnTo>
                  <a:lnTo>
                    <a:pt x="147853" y="31724"/>
                  </a:lnTo>
                  <a:close/>
                </a:path>
                <a:path w="261620" h="35559">
                  <a:moveTo>
                    <a:pt x="147853" y="15494"/>
                  </a:moveTo>
                  <a:lnTo>
                    <a:pt x="146735" y="14439"/>
                  </a:lnTo>
                  <a:lnTo>
                    <a:pt x="144932" y="14439"/>
                  </a:lnTo>
                  <a:lnTo>
                    <a:pt x="143979" y="14439"/>
                  </a:lnTo>
                  <a:lnTo>
                    <a:pt x="142176" y="14439"/>
                  </a:lnTo>
                  <a:lnTo>
                    <a:pt x="141058" y="15494"/>
                  </a:lnTo>
                  <a:lnTo>
                    <a:pt x="141058" y="18110"/>
                  </a:lnTo>
                  <a:lnTo>
                    <a:pt x="142176" y="19164"/>
                  </a:lnTo>
                  <a:lnTo>
                    <a:pt x="143979" y="19164"/>
                  </a:lnTo>
                  <a:lnTo>
                    <a:pt x="144932" y="19164"/>
                  </a:lnTo>
                  <a:lnTo>
                    <a:pt x="146735" y="19164"/>
                  </a:lnTo>
                  <a:lnTo>
                    <a:pt x="147853" y="18110"/>
                  </a:lnTo>
                  <a:lnTo>
                    <a:pt x="147853" y="16802"/>
                  </a:lnTo>
                  <a:lnTo>
                    <a:pt x="147853" y="15494"/>
                  </a:lnTo>
                  <a:close/>
                </a:path>
                <a:path w="261620" h="35559">
                  <a:moveTo>
                    <a:pt x="151765" y="23609"/>
                  </a:moveTo>
                  <a:lnTo>
                    <a:pt x="150647" y="22555"/>
                  </a:lnTo>
                  <a:lnTo>
                    <a:pt x="147891" y="22555"/>
                  </a:lnTo>
                  <a:lnTo>
                    <a:pt x="146773" y="23609"/>
                  </a:lnTo>
                  <a:lnTo>
                    <a:pt x="146773" y="26225"/>
                  </a:lnTo>
                  <a:lnTo>
                    <a:pt x="147891" y="27279"/>
                  </a:lnTo>
                  <a:lnTo>
                    <a:pt x="150647" y="27279"/>
                  </a:lnTo>
                  <a:lnTo>
                    <a:pt x="151765" y="26225"/>
                  </a:lnTo>
                  <a:lnTo>
                    <a:pt x="151765" y="24917"/>
                  </a:lnTo>
                  <a:lnTo>
                    <a:pt x="151765" y="23609"/>
                  </a:lnTo>
                  <a:close/>
                </a:path>
                <a:path w="261620" h="35559">
                  <a:moveTo>
                    <a:pt x="157480" y="31724"/>
                  </a:moveTo>
                  <a:lnTo>
                    <a:pt x="156362" y="30670"/>
                  </a:lnTo>
                  <a:lnTo>
                    <a:pt x="154559" y="30670"/>
                  </a:lnTo>
                  <a:lnTo>
                    <a:pt x="153606" y="30670"/>
                  </a:lnTo>
                  <a:lnTo>
                    <a:pt x="151803" y="30670"/>
                  </a:lnTo>
                  <a:lnTo>
                    <a:pt x="150685" y="31724"/>
                  </a:lnTo>
                  <a:lnTo>
                    <a:pt x="150685" y="34340"/>
                  </a:lnTo>
                  <a:lnTo>
                    <a:pt x="151803" y="35394"/>
                  </a:lnTo>
                  <a:lnTo>
                    <a:pt x="153606" y="35394"/>
                  </a:lnTo>
                  <a:lnTo>
                    <a:pt x="154559" y="35394"/>
                  </a:lnTo>
                  <a:lnTo>
                    <a:pt x="156362" y="35394"/>
                  </a:lnTo>
                  <a:lnTo>
                    <a:pt x="157480" y="34340"/>
                  </a:lnTo>
                  <a:lnTo>
                    <a:pt x="157480" y="33032"/>
                  </a:lnTo>
                  <a:lnTo>
                    <a:pt x="157480" y="31724"/>
                  </a:lnTo>
                  <a:close/>
                </a:path>
                <a:path w="261620" h="35559">
                  <a:moveTo>
                    <a:pt x="157480" y="15494"/>
                  </a:moveTo>
                  <a:lnTo>
                    <a:pt x="156362" y="14439"/>
                  </a:lnTo>
                  <a:lnTo>
                    <a:pt x="154559" y="14439"/>
                  </a:lnTo>
                  <a:lnTo>
                    <a:pt x="153606" y="14439"/>
                  </a:lnTo>
                  <a:lnTo>
                    <a:pt x="151803" y="14439"/>
                  </a:lnTo>
                  <a:lnTo>
                    <a:pt x="150685" y="15494"/>
                  </a:lnTo>
                  <a:lnTo>
                    <a:pt x="150685" y="18110"/>
                  </a:lnTo>
                  <a:lnTo>
                    <a:pt x="151803" y="19164"/>
                  </a:lnTo>
                  <a:lnTo>
                    <a:pt x="153606" y="19164"/>
                  </a:lnTo>
                  <a:lnTo>
                    <a:pt x="154559" y="19164"/>
                  </a:lnTo>
                  <a:lnTo>
                    <a:pt x="156362" y="19164"/>
                  </a:lnTo>
                  <a:lnTo>
                    <a:pt x="157480" y="18110"/>
                  </a:lnTo>
                  <a:lnTo>
                    <a:pt x="157480" y="16802"/>
                  </a:lnTo>
                  <a:lnTo>
                    <a:pt x="157480" y="15494"/>
                  </a:lnTo>
                  <a:close/>
                </a:path>
                <a:path w="261620" h="35559">
                  <a:moveTo>
                    <a:pt x="161391" y="23609"/>
                  </a:moveTo>
                  <a:lnTo>
                    <a:pt x="160274" y="22555"/>
                  </a:lnTo>
                  <a:lnTo>
                    <a:pt x="157518" y="22555"/>
                  </a:lnTo>
                  <a:lnTo>
                    <a:pt x="156400" y="23609"/>
                  </a:lnTo>
                  <a:lnTo>
                    <a:pt x="156400" y="26225"/>
                  </a:lnTo>
                  <a:lnTo>
                    <a:pt x="157518" y="27279"/>
                  </a:lnTo>
                  <a:lnTo>
                    <a:pt x="160274" y="27279"/>
                  </a:lnTo>
                  <a:lnTo>
                    <a:pt x="161391" y="26225"/>
                  </a:lnTo>
                  <a:lnTo>
                    <a:pt x="161391" y="24917"/>
                  </a:lnTo>
                  <a:lnTo>
                    <a:pt x="161391" y="23609"/>
                  </a:lnTo>
                  <a:close/>
                </a:path>
                <a:path w="261620" h="35559">
                  <a:moveTo>
                    <a:pt x="167106" y="31724"/>
                  </a:moveTo>
                  <a:lnTo>
                    <a:pt x="165989" y="30670"/>
                  </a:lnTo>
                  <a:lnTo>
                    <a:pt x="164185" y="30670"/>
                  </a:lnTo>
                  <a:lnTo>
                    <a:pt x="163233" y="30670"/>
                  </a:lnTo>
                  <a:lnTo>
                    <a:pt x="161429" y="30670"/>
                  </a:lnTo>
                  <a:lnTo>
                    <a:pt x="160312" y="31724"/>
                  </a:lnTo>
                  <a:lnTo>
                    <a:pt x="160312" y="34340"/>
                  </a:lnTo>
                  <a:lnTo>
                    <a:pt x="161429" y="35394"/>
                  </a:lnTo>
                  <a:lnTo>
                    <a:pt x="163233" y="35394"/>
                  </a:lnTo>
                  <a:lnTo>
                    <a:pt x="164185" y="35394"/>
                  </a:lnTo>
                  <a:lnTo>
                    <a:pt x="165989" y="35394"/>
                  </a:lnTo>
                  <a:lnTo>
                    <a:pt x="167106" y="34340"/>
                  </a:lnTo>
                  <a:lnTo>
                    <a:pt x="167106" y="33032"/>
                  </a:lnTo>
                  <a:lnTo>
                    <a:pt x="167106" y="31724"/>
                  </a:lnTo>
                  <a:close/>
                </a:path>
                <a:path w="261620" h="35559">
                  <a:moveTo>
                    <a:pt x="167106" y="15494"/>
                  </a:moveTo>
                  <a:lnTo>
                    <a:pt x="165989" y="14439"/>
                  </a:lnTo>
                  <a:lnTo>
                    <a:pt x="164185" y="14439"/>
                  </a:lnTo>
                  <a:lnTo>
                    <a:pt x="163233" y="14439"/>
                  </a:lnTo>
                  <a:lnTo>
                    <a:pt x="161429" y="14439"/>
                  </a:lnTo>
                  <a:lnTo>
                    <a:pt x="160312" y="15494"/>
                  </a:lnTo>
                  <a:lnTo>
                    <a:pt x="160312" y="18110"/>
                  </a:lnTo>
                  <a:lnTo>
                    <a:pt x="161429" y="19164"/>
                  </a:lnTo>
                  <a:lnTo>
                    <a:pt x="163233" y="19164"/>
                  </a:lnTo>
                  <a:lnTo>
                    <a:pt x="164185" y="19164"/>
                  </a:lnTo>
                  <a:lnTo>
                    <a:pt x="165989" y="19164"/>
                  </a:lnTo>
                  <a:lnTo>
                    <a:pt x="167106" y="18110"/>
                  </a:lnTo>
                  <a:lnTo>
                    <a:pt x="167106" y="16802"/>
                  </a:lnTo>
                  <a:lnTo>
                    <a:pt x="167106" y="15494"/>
                  </a:lnTo>
                  <a:close/>
                </a:path>
                <a:path w="261620" h="35559">
                  <a:moveTo>
                    <a:pt x="171018" y="23609"/>
                  </a:moveTo>
                  <a:lnTo>
                    <a:pt x="169900" y="22555"/>
                  </a:lnTo>
                  <a:lnTo>
                    <a:pt x="167144" y="22555"/>
                  </a:lnTo>
                  <a:lnTo>
                    <a:pt x="166027" y="23609"/>
                  </a:lnTo>
                  <a:lnTo>
                    <a:pt x="166027" y="26225"/>
                  </a:lnTo>
                  <a:lnTo>
                    <a:pt x="167144" y="27279"/>
                  </a:lnTo>
                  <a:lnTo>
                    <a:pt x="169900" y="27279"/>
                  </a:lnTo>
                  <a:lnTo>
                    <a:pt x="171018" y="26225"/>
                  </a:lnTo>
                  <a:lnTo>
                    <a:pt x="171018" y="24917"/>
                  </a:lnTo>
                  <a:lnTo>
                    <a:pt x="171018" y="23609"/>
                  </a:lnTo>
                  <a:close/>
                </a:path>
                <a:path w="261620" h="35559">
                  <a:moveTo>
                    <a:pt x="176733" y="31724"/>
                  </a:moveTo>
                  <a:lnTo>
                    <a:pt x="175615" y="30670"/>
                  </a:lnTo>
                  <a:lnTo>
                    <a:pt x="173812" y="30670"/>
                  </a:lnTo>
                  <a:lnTo>
                    <a:pt x="172859" y="30670"/>
                  </a:lnTo>
                  <a:lnTo>
                    <a:pt x="171056" y="30670"/>
                  </a:lnTo>
                  <a:lnTo>
                    <a:pt x="169938" y="31724"/>
                  </a:lnTo>
                  <a:lnTo>
                    <a:pt x="169938" y="34340"/>
                  </a:lnTo>
                  <a:lnTo>
                    <a:pt x="171056" y="35394"/>
                  </a:lnTo>
                  <a:lnTo>
                    <a:pt x="172859" y="35394"/>
                  </a:lnTo>
                  <a:lnTo>
                    <a:pt x="173812" y="35394"/>
                  </a:lnTo>
                  <a:lnTo>
                    <a:pt x="175615" y="35394"/>
                  </a:lnTo>
                  <a:lnTo>
                    <a:pt x="176733" y="34340"/>
                  </a:lnTo>
                  <a:lnTo>
                    <a:pt x="176733" y="33032"/>
                  </a:lnTo>
                  <a:lnTo>
                    <a:pt x="176733" y="31724"/>
                  </a:lnTo>
                  <a:close/>
                </a:path>
                <a:path w="261620" h="35559">
                  <a:moveTo>
                    <a:pt x="176733" y="15494"/>
                  </a:moveTo>
                  <a:lnTo>
                    <a:pt x="175615" y="14439"/>
                  </a:lnTo>
                  <a:lnTo>
                    <a:pt x="173812" y="14439"/>
                  </a:lnTo>
                  <a:lnTo>
                    <a:pt x="172859" y="14439"/>
                  </a:lnTo>
                  <a:lnTo>
                    <a:pt x="171056" y="14439"/>
                  </a:lnTo>
                  <a:lnTo>
                    <a:pt x="169938" y="15494"/>
                  </a:lnTo>
                  <a:lnTo>
                    <a:pt x="169938" y="18110"/>
                  </a:lnTo>
                  <a:lnTo>
                    <a:pt x="171056" y="19164"/>
                  </a:lnTo>
                  <a:lnTo>
                    <a:pt x="172859" y="19164"/>
                  </a:lnTo>
                  <a:lnTo>
                    <a:pt x="173812" y="19164"/>
                  </a:lnTo>
                  <a:lnTo>
                    <a:pt x="175615" y="19164"/>
                  </a:lnTo>
                  <a:lnTo>
                    <a:pt x="176733" y="18110"/>
                  </a:lnTo>
                  <a:lnTo>
                    <a:pt x="176733" y="16802"/>
                  </a:lnTo>
                  <a:lnTo>
                    <a:pt x="176733" y="15494"/>
                  </a:lnTo>
                  <a:close/>
                </a:path>
                <a:path w="261620" h="35559">
                  <a:moveTo>
                    <a:pt x="180644" y="23609"/>
                  </a:moveTo>
                  <a:lnTo>
                    <a:pt x="179527" y="22555"/>
                  </a:lnTo>
                  <a:lnTo>
                    <a:pt x="176771" y="22555"/>
                  </a:lnTo>
                  <a:lnTo>
                    <a:pt x="175653" y="23609"/>
                  </a:lnTo>
                  <a:lnTo>
                    <a:pt x="175653" y="26225"/>
                  </a:lnTo>
                  <a:lnTo>
                    <a:pt x="176771" y="27279"/>
                  </a:lnTo>
                  <a:lnTo>
                    <a:pt x="179527" y="27279"/>
                  </a:lnTo>
                  <a:lnTo>
                    <a:pt x="180644" y="26225"/>
                  </a:lnTo>
                  <a:lnTo>
                    <a:pt x="180644" y="24917"/>
                  </a:lnTo>
                  <a:lnTo>
                    <a:pt x="180644" y="23609"/>
                  </a:lnTo>
                  <a:close/>
                </a:path>
                <a:path w="261620" h="35559">
                  <a:moveTo>
                    <a:pt x="186359" y="31724"/>
                  </a:moveTo>
                  <a:lnTo>
                    <a:pt x="185242" y="30670"/>
                  </a:lnTo>
                  <a:lnTo>
                    <a:pt x="183438" y="30670"/>
                  </a:lnTo>
                  <a:lnTo>
                    <a:pt x="182486" y="30670"/>
                  </a:lnTo>
                  <a:lnTo>
                    <a:pt x="180682" y="30670"/>
                  </a:lnTo>
                  <a:lnTo>
                    <a:pt x="179565" y="31724"/>
                  </a:lnTo>
                  <a:lnTo>
                    <a:pt x="179565" y="34340"/>
                  </a:lnTo>
                  <a:lnTo>
                    <a:pt x="180682" y="35394"/>
                  </a:lnTo>
                  <a:lnTo>
                    <a:pt x="182486" y="35394"/>
                  </a:lnTo>
                  <a:lnTo>
                    <a:pt x="183438" y="35394"/>
                  </a:lnTo>
                  <a:lnTo>
                    <a:pt x="185242" y="35394"/>
                  </a:lnTo>
                  <a:lnTo>
                    <a:pt x="186359" y="34340"/>
                  </a:lnTo>
                  <a:lnTo>
                    <a:pt x="186359" y="33032"/>
                  </a:lnTo>
                  <a:lnTo>
                    <a:pt x="186359" y="31724"/>
                  </a:lnTo>
                  <a:close/>
                </a:path>
                <a:path w="261620" h="35559">
                  <a:moveTo>
                    <a:pt x="186359" y="15494"/>
                  </a:moveTo>
                  <a:lnTo>
                    <a:pt x="185242" y="14439"/>
                  </a:lnTo>
                  <a:lnTo>
                    <a:pt x="183438" y="14439"/>
                  </a:lnTo>
                  <a:lnTo>
                    <a:pt x="182486" y="14439"/>
                  </a:lnTo>
                  <a:lnTo>
                    <a:pt x="180682" y="14439"/>
                  </a:lnTo>
                  <a:lnTo>
                    <a:pt x="179565" y="15494"/>
                  </a:lnTo>
                  <a:lnTo>
                    <a:pt x="179565" y="18110"/>
                  </a:lnTo>
                  <a:lnTo>
                    <a:pt x="180682" y="19164"/>
                  </a:lnTo>
                  <a:lnTo>
                    <a:pt x="182486" y="19164"/>
                  </a:lnTo>
                  <a:lnTo>
                    <a:pt x="183438" y="19164"/>
                  </a:lnTo>
                  <a:lnTo>
                    <a:pt x="185242" y="19164"/>
                  </a:lnTo>
                  <a:lnTo>
                    <a:pt x="186359" y="18110"/>
                  </a:lnTo>
                  <a:lnTo>
                    <a:pt x="186359" y="16802"/>
                  </a:lnTo>
                  <a:lnTo>
                    <a:pt x="186359" y="15494"/>
                  </a:lnTo>
                  <a:close/>
                </a:path>
                <a:path w="261620" h="35559">
                  <a:moveTo>
                    <a:pt x="190258" y="23609"/>
                  </a:moveTo>
                  <a:lnTo>
                    <a:pt x="189141" y="22555"/>
                  </a:lnTo>
                  <a:lnTo>
                    <a:pt x="186385" y="22555"/>
                  </a:lnTo>
                  <a:lnTo>
                    <a:pt x="185267" y="23609"/>
                  </a:lnTo>
                  <a:lnTo>
                    <a:pt x="185267" y="26225"/>
                  </a:lnTo>
                  <a:lnTo>
                    <a:pt x="186385" y="27279"/>
                  </a:lnTo>
                  <a:lnTo>
                    <a:pt x="189141" y="27279"/>
                  </a:lnTo>
                  <a:lnTo>
                    <a:pt x="190258" y="26225"/>
                  </a:lnTo>
                  <a:lnTo>
                    <a:pt x="190258" y="24917"/>
                  </a:lnTo>
                  <a:lnTo>
                    <a:pt x="190258" y="23609"/>
                  </a:lnTo>
                  <a:close/>
                </a:path>
                <a:path w="261620" h="35559">
                  <a:moveTo>
                    <a:pt x="195973" y="31724"/>
                  </a:moveTo>
                  <a:lnTo>
                    <a:pt x="194856" y="30670"/>
                  </a:lnTo>
                  <a:lnTo>
                    <a:pt x="193052" y="30670"/>
                  </a:lnTo>
                  <a:lnTo>
                    <a:pt x="192100" y="30670"/>
                  </a:lnTo>
                  <a:lnTo>
                    <a:pt x="190296" y="30670"/>
                  </a:lnTo>
                  <a:lnTo>
                    <a:pt x="189179" y="31724"/>
                  </a:lnTo>
                  <a:lnTo>
                    <a:pt x="189179" y="34340"/>
                  </a:lnTo>
                  <a:lnTo>
                    <a:pt x="190296" y="35394"/>
                  </a:lnTo>
                  <a:lnTo>
                    <a:pt x="192100" y="35394"/>
                  </a:lnTo>
                  <a:lnTo>
                    <a:pt x="193052" y="35394"/>
                  </a:lnTo>
                  <a:lnTo>
                    <a:pt x="194856" y="35394"/>
                  </a:lnTo>
                  <a:lnTo>
                    <a:pt x="195973" y="34340"/>
                  </a:lnTo>
                  <a:lnTo>
                    <a:pt x="195973" y="33032"/>
                  </a:lnTo>
                  <a:lnTo>
                    <a:pt x="195973" y="31724"/>
                  </a:lnTo>
                  <a:close/>
                </a:path>
                <a:path w="261620" h="35559">
                  <a:moveTo>
                    <a:pt x="195973" y="15494"/>
                  </a:moveTo>
                  <a:lnTo>
                    <a:pt x="194856" y="14439"/>
                  </a:lnTo>
                  <a:lnTo>
                    <a:pt x="193052" y="14439"/>
                  </a:lnTo>
                  <a:lnTo>
                    <a:pt x="192100" y="14439"/>
                  </a:lnTo>
                  <a:lnTo>
                    <a:pt x="190296" y="14439"/>
                  </a:lnTo>
                  <a:lnTo>
                    <a:pt x="189179" y="15494"/>
                  </a:lnTo>
                  <a:lnTo>
                    <a:pt x="189179" y="18110"/>
                  </a:lnTo>
                  <a:lnTo>
                    <a:pt x="190296" y="19164"/>
                  </a:lnTo>
                  <a:lnTo>
                    <a:pt x="192100" y="19164"/>
                  </a:lnTo>
                  <a:lnTo>
                    <a:pt x="193052" y="19164"/>
                  </a:lnTo>
                  <a:lnTo>
                    <a:pt x="194856" y="19164"/>
                  </a:lnTo>
                  <a:lnTo>
                    <a:pt x="195973" y="18110"/>
                  </a:lnTo>
                  <a:lnTo>
                    <a:pt x="195973" y="16802"/>
                  </a:lnTo>
                  <a:lnTo>
                    <a:pt x="195973" y="15494"/>
                  </a:lnTo>
                  <a:close/>
                </a:path>
                <a:path w="261620" h="35559">
                  <a:moveTo>
                    <a:pt x="199885" y="23609"/>
                  </a:moveTo>
                  <a:lnTo>
                    <a:pt x="198767" y="22555"/>
                  </a:lnTo>
                  <a:lnTo>
                    <a:pt x="196011" y="22555"/>
                  </a:lnTo>
                  <a:lnTo>
                    <a:pt x="194894" y="23609"/>
                  </a:lnTo>
                  <a:lnTo>
                    <a:pt x="194894" y="26225"/>
                  </a:lnTo>
                  <a:lnTo>
                    <a:pt x="196011" y="27279"/>
                  </a:lnTo>
                  <a:lnTo>
                    <a:pt x="198767" y="27279"/>
                  </a:lnTo>
                  <a:lnTo>
                    <a:pt x="199885" y="26225"/>
                  </a:lnTo>
                  <a:lnTo>
                    <a:pt x="199885" y="24917"/>
                  </a:lnTo>
                  <a:lnTo>
                    <a:pt x="199885" y="23609"/>
                  </a:lnTo>
                  <a:close/>
                </a:path>
                <a:path w="261620" h="35559">
                  <a:moveTo>
                    <a:pt x="205600" y="31724"/>
                  </a:moveTo>
                  <a:lnTo>
                    <a:pt x="204482" y="30670"/>
                  </a:lnTo>
                  <a:lnTo>
                    <a:pt x="202679" y="30670"/>
                  </a:lnTo>
                  <a:lnTo>
                    <a:pt x="201726" y="30670"/>
                  </a:lnTo>
                  <a:lnTo>
                    <a:pt x="199923" y="30670"/>
                  </a:lnTo>
                  <a:lnTo>
                    <a:pt x="198805" y="31724"/>
                  </a:lnTo>
                  <a:lnTo>
                    <a:pt x="198805" y="34340"/>
                  </a:lnTo>
                  <a:lnTo>
                    <a:pt x="199923" y="35394"/>
                  </a:lnTo>
                  <a:lnTo>
                    <a:pt x="201726" y="35394"/>
                  </a:lnTo>
                  <a:lnTo>
                    <a:pt x="202679" y="35394"/>
                  </a:lnTo>
                  <a:lnTo>
                    <a:pt x="204482" y="35394"/>
                  </a:lnTo>
                  <a:lnTo>
                    <a:pt x="205600" y="34340"/>
                  </a:lnTo>
                  <a:lnTo>
                    <a:pt x="205600" y="33032"/>
                  </a:lnTo>
                  <a:lnTo>
                    <a:pt x="205600" y="31724"/>
                  </a:lnTo>
                  <a:close/>
                </a:path>
                <a:path w="261620" h="35559">
                  <a:moveTo>
                    <a:pt x="205600" y="15494"/>
                  </a:moveTo>
                  <a:lnTo>
                    <a:pt x="204482" y="14439"/>
                  </a:lnTo>
                  <a:lnTo>
                    <a:pt x="202679" y="14439"/>
                  </a:lnTo>
                  <a:lnTo>
                    <a:pt x="201726" y="14439"/>
                  </a:lnTo>
                  <a:lnTo>
                    <a:pt x="199923" y="14439"/>
                  </a:lnTo>
                  <a:lnTo>
                    <a:pt x="198805" y="15494"/>
                  </a:lnTo>
                  <a:lnTo>
                    <a:pt x="198805" y="18110"/>
                  </a:lnTo>
                  <a:lnTo>
                    <a:pt x="199923" y="19164"/>
                  </a:lnTo>
                  <a:lnTo>
                    <a:pt x="201726" y="19164"/>
                  </a:lnTo>
                  <a:lnTo>
                    <a:pt x="202679" y="19164"/>
                  </a:lnTo>
                  <a:lnTo>
                    <a:pt x="204482" y="19164"/>
                  </a:lnTo>
                  <a:lnTo>
                    <a:pt x="205600" y="18110"/>
                  </a:lnTo>
                  <a:lnTo>
                    <a:pt x="205600" y="16802"/>
                  </a:lnTo>
                  <a:lnTo>
                    <a:pt x="205600" y="15494"/>
                  </a:lnTo>
                  <a:close/>
                </a:path>
                <a:path w="261620" h="35559">
                  <a:moveTo>
                    <a:pt x="209511" y="23609"/>
                  </a:moveTo>
                  <a:lnTo>
                    <a:pt x="208394" y="22555"/>
                  </a:lnTo>
                  <a:lnTo>
                    <a:pt x="205638" y="22555"/>
                  </a:lnTo>
                  <a:lnTo>
                    <a:pt x="204520" y="23609"/>
                  </a:lnTo>
                  <a:lnTo>
                    <a:pt x="204520" y="26225"/>
                  </a:lnTo>
                  <a:lnTo>
                    <a:pt x="205638" y="27279"/>
                  </a:lnTo>
                  <a:lnTo>
                    <a:pt x="208394" y="27279"/>
                  </a:lnTo>
                  <a:lnTo>
                    <a:pt x="209511" y="26225"/>
                  </a:lnTo>
                  <a:lnTo>
                    <a:pt x="209511" y="24917"/>
                  </a:lnTo>
                  <a:lnTo>
                    <a:pt x="209511" y="23609"/>
                  </a:lnTo>
                  <a:close/>
                </a:path>
                <a:path w="261620" h="35559">
                  <a:moveTo>
                    <a:pt x="215226" y="31724"/>
                  </a:moveTo>
                  <a:lnTo>
                    <a:pt x="214109" y="30670"/>
                  </a:lnTo>
                  <a:lnTo>
                    <a:pt x="212305" y="30670"/>
                  </a:lnTo>
                  <a:lnTo>
                    <a:pt x="211353" y="30670"/>
                  </a:lnTo>
                  <a:lnTo>
                    <a:pt x="209550" y="30670"/>
                  </a:lnTo>
                  <a:lnTo>
                    <a:pt x="208432" y="31724"/>
                  </a:lnTo>
                  <a:lnTo>
                    <a:pt x="208432" y="34340"/>
                  </a:lnTo>
                  <a:lnTo>
                    <a:pt x="209550" y="35394"/>
                  </a:lnTo>
                  <a:lnTo>
                    <a:pt x="211353" y="35394"/>
                  </a:lnTo>
                  <a:lnTo>
                    <a:pt x="212305" y="35394"/>
                  </a:lnTo>
                  <a:lnTo>
                    <a:pt x="214109" y="35394"/>
                  </a:lnTo>
                  <a:lnTo>
                    <a:pt x="215226" y="34340"/>
                  </a:lnTo>
                  <a:lnTo>
                    <a:pt x="215226" y="33032"/>
                  </a:lnTo>
                  <a:lnTo>
                    <a:pt x="215226" y="31724"/>
                  </a:lnTo>
                  <a:close/>
                </a:path>
                <a:path w="261620" h="35559">
                  <a:moveTo>
                    <a:pt x="215226" y="15494"/>
                  </a:moveTo>
                  <a:lnTo>
                    <a:pt x="214109" y="14439"/>
                  </a:lnTo>
                  <a:lnTo>
                    <a:pt x="212305" y="14439"/>
                  </a:lnTo>
                  <a:lnTo>
                    <a:pt x="211353" y="14439"/>
                  </a:lnTo>
                  <a:lnTo>
                    <a:pt x="209550" y="14439"/>
                  </a:lnTo>
                  <a:lnTo>
                    <a:pt x="208432" y="15494"/>
                  </a:lnTo>
                  <a:lnTo>
                    <a:pt x="208432" y="18110"/>
                  </a:lnTo>
                  <a:lnTo>
                    <a:pt x="209550" y="19164"/>
                  </a:lnTo>
                  <a:lnTo>
                    <a:pt x="211353" y="19164"/>
                  </a:lnTo>
                  <a:lnTo>
                    <a:pt x="212305" y="19164"/>
                  </a:lnTo>
                  <a:lnTo>
                    <a:pt x="214109" y="19164"/>
                  </a:lnTo>
                  <a:lnTo>
                    <a:pt x="215226" y="18110"/>
                  </a:lnTo>
                  <a:lnTo>
                    <a:pt x="215226" y="16802"/>
                  </a:lnTo>
                  <a:lnTo>
                    <a:pt x="215226" y="15494"/>
                  </a:lnTo>
                  <a:close/>
                </a:path>
                <a:path w="261620" h="35559">
                  <a:moveTo>
                    <a:pt x="219138" y="23609"/>
                  </a:moveTo>
                  <a:lnTo>
                    <a:pt x="218020" y="22555"/>
                  </a:lnTo>
                  <a:lnTo>
                    <a:pt x="215265" y="22555"/>
                  </a:lnTo>
                  <a:lnTo>
                    <a:pt x="214147" y="23609"/>
                  </a:lnTo>
                  <a:lnTo>
                    <a:pt x="214147" y="26225"/>
                  </a:lnTo>
                  <a:lnTo>
                    <a:pt x="215265" y="27279"/>
                  </a:lnTo>
                  <a:lnTo>
                    <a:pt x="218020" y="27279"/>
                  </a:lnTo>
                  <a:lnTo>
                    <a:pt x="219138" y="26225"/>
                  </a:lnTo>
                  <a:lnTo>
                    <a:pt x="219138" y="24917"/>
                  </a:lnTo>
                  <a:lnTo>
                    <a:pt x="219138" y="23609"/>
                  </a:lnTo>
                  <a:close/>
                </a:path>
                <a:path w="261620" h="35559">
                  <a:moveTo>
                    <a:pt x="224853" y="31724"/>
                  </a:moveTo>
                  <a:lnTo>
                    <a:pt x="223735" y="30670"/>
                  </a:lnTo>
                  <a:lnTo>
                    <a:pt x="221932" y="30670"/>
                  </a:lnTo>
                  <a:lnTo>
                    <a:pt x="220980" y="30670"/>
                  </a:lnTo>
                  <a:lnTo>
                    <a:pt x="219176" y="30670"/>
                  </a:lnTo>
                  <a:lnTo>
                    <a:pt x="218059" y="31724"/>
                  </a:lnTo>
                  <a:lnTo>
                    <a:pt x="218059" y="34340"/>
                  </a:lnTo>
                  <a:lnTo>
                    <a:pt x="219176" y="35394"/>
                  </a:lnTo>
                  <a:lnTo>
                    <a:pt x="220980" y="35394"/>
                  </a:lnTo>
                  <a:lnTo>
                    <a:pt x="221932" y="35394"/>
                  </a:lnTo>
                  <a:lnTo>
                    <a:pt x="223735" y="35394"/>
                  </a:lnTo>
                  <a:lnTo>
                    <a:pt x="224853" y="34340"/>
                  </a:lnTo>
                  <a:lnTo>
                    <a:pt x="224853" y="33032"/>
                  </a:lnTo>
                  <a:lnTo>
                    <a:pt x="224853" y="31724"/>
                  </a:lnTo>
                  <a:close/>
                </a:path>
                <a:path w="261620" h="35559">
                  <a:moveTo>
                    <a:pt x="224853" y="15494"/>
                  </a:moveTo>
                  <a:lnTo>
                    <a:pt x="223735" y="14439"/>
                  </a:lnTo>
                  <a:lnTo>
                    <a:pt x="221932" y="14439"/>
                  </a:lnTo>
                  <a:lnTo>
                    <a:pt x="220980" y="14439"/>
                  </a:lnTo>
                  <a:lnTo>
                    <a:pt x="219176" y="14439"/>
                  </a:lnTo>
                  <a:lnTo>
                    <a:pt x="218059" y="15494"/>
                  </a:lnTo>
                  <a:lnTo>
                    <a:pt x="218059" y="18110"/>
                  </a:lnTo>
                  <a:lnTo>
                    <a:pt x="219176" y="19164"/>
                  </a:lnTo>
                  <a:lnTo>
                    <a:pt x="220980" y="19164"/>
                  </a:lnTo>
                  <a:lnTo>
                    <a:pt x="221932" y="19164"/>
                  </a:lnTo>
                  <a:lnTo>
                    <a:pt x="223735" y="19164"/>
                  </a:lnTo>
                  <a:lnTo>
                    <a:pt x="224853" y="18110"/>
                  </a:lnTo>
                  <a:lnTo>
                    <a:pt x="224853" y="16802"/>
                  </a:lnTo>
                  <a:lnTo>
                    <a:pt x="224853" y="15494"/>
                  </a:lnTo>
                  <a:close/>
                </a:path>
                <a:path w="261620" h="35559">
                  <a:moveTo>
                    <a:pt x="228765" y="23609"/>
                  </a:moveTo>
                  <a:lnTo>
                    <a:pt x="227647" y="22555"/>
                  </a:lnTo>
                  <a:lnTo>
                    <a:pt x="224891" y="22555"/>
                  </a:lnTo>
                  <a:lnTo>
                    <a:pt x="223774" y="23609"/>
                  </a:lnTo>
                  <a:lnTo>
                    <a:pt x="223774" y="26225"/>
                  </a:lnTo>
                  <a:lnTo>
                    <a:pt x="224891" y="27279"/>
                  </a:lnTo>
                  <a:lnTo>
                    <a:pt x="227647" y="27279"/>
                  </a:lnTo>
                  <a:lnTo>
                    <a:pt x="228765" y="26225"/>
                  </a:lnTo>
                  <a:lnTo>
                    <a:pt x="228765" y="24917"/>
                  </a:lnTo>
                  <a:lnTo>
                    <a:pt x="228765" y="23609"/>
                  </a:lnTo>
                  <a:close/>
                </a:path>
                <a:path w="261620" h="35559">
                  <a:moveTo>
                    <a:pt x="234480" y="31724"/>
                  </a:moveTo>
                  <a:lnTo>
                    <a:pt x="233362" y="30670"/>
                  </a:lnTo>
                  <a:lnTo>
                    <a:pt x="231559" y="30670"/>
                  </a:lnTo>
                  <a:lnTo>
                    <a:pt x="230606" y="30670"/>
                  </a:lnTo>
                  <a:lnTo>
                    <a:pt x="228803" y="30670"/>
                  </a:lnTo>
                  <a:lnTo>
                    <a:pt x="227685" y="31724"/>
                  </a:lnTo>
                  <a:lnTo>
                    <a:pt x="227685" y="34340"/>
                  </a:lnTo>
                  <a:lnTo>
                    <a:pt x="228803" y="35394"/>
                  </a:lnTo>
                  <a:lnTo>
                    <a:pt x="230606" y="35394"/>
                  </a:lnTo>
                  <a:lnTo>
                    <a:pt x="231559" y="35394"/>
                  </a:lnTo>
                  <a:lnTo>
                    <a:pt x="233362" y="35394"/>
                  </a:lnTo>
                  <a:lnTo>
                    <a:pt x="234480" y="34340"/>
                  </a:lnTo>
                  <a:lnTo>
                    <a:pt x="234480" y="33032"/>
                  </a:lnTo>
                  <a:lnTo>
                    <a:pt x="234480" y="31724"/>
                  </a:lnTo>
                  <a:close/>
                </a:path>
                <a:path w="261620" h="35559">
                  <a:moveTo>
                    <a:pt x="234480" y="15494"/>
                  </a:moveTo>
                  <a:lnTo>
                    <a:pt x="233362" y="14439"/>
                  </a:lnTo>
                  <a:lnTo>
                    <a:pt x="231559" y="14439"/>
                  </a:lnTo>
                  <a:lnTo>
                    <a:pt x="230606" y="14439"/>
                  </a:lnTo>
                  <a:lnTo>
                    <a:pt x="228803" y="14439"/>
                  </a:lnTo>
                  <a:lnTo>
                    <a:pt x="227685" y="15494"/>
                  </a:lnTo>
                  <a:lnTo>
                    <a:pt x="227685" y="18110"/>
                  </a:lnTo>
                  <a:lnTo>
                    <a:pt x="228803" y="19164"/>
                  </a:lnTo>
                  <a:lnTo>
                    <a:pt x="230606" y="19164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480" y="18110"/>
                  </a:lnTo>
                  <a:lnTo>
                    <a:pt x="234480" y="16802"/>
                  </a:lnTo>
                  <a:lnTo>
                    <a:pt x="234480" y="15494"/>
                  </a:lnTo>
                  <a:close/>
                </a:path>
                <a:path w="261620" h="35559">
                  <a:moveTo>
                    <a:pt x="238391" y="23609"/>
                  </a:moveTo>
                  <a:lnTo>
                    <a:pt x="237274" y="22555"/>
                  </a:lnTo>
                  <a:lnTo>
                    <a:pt x="234518" y="22555"/>
                  </a:lnTo>
                  <a:lnTo>
                    <a:pt x="233400" y="23609"/>
                  </a:lnTo>
                  <a:lnTo>
                    <a:pt x="233400" y="26225"/>
                  </a:lnTo>
                  <a:lnTo>
                    <a:pt x="234518" y="27279"/>
                  </a:lnTo>
                  <a:lnTo>
                    <a:pt x="237274" y="27279"/>
                  </a:lnTo>
                  <a:lnTo>
                    <a:pt x="238391" y="26225"/>
                  </a:lnTo>
                  <a:lnTo>
                    <a:pt x="238391" y="24917"/>
                  </a:lnTo>
                  <a:lnTo>
                    <a:pt x="238391" y="23609"/>
                  </a:lnTo>
                  <a:close/>
                </a:path>
                <a:path w="261620" h="35559">
                  <a:moveTo>
                    <a:pt x="244106" y="31724"/>
                  </a:moveTo>
                  <a:lnTo>
                    <a:pt x="242989" y="30670"/>
                  </a:lnTo>
                  <a:lnTo>
                    <a:pt x="241185" y="30670"/>
                  </a:lnTo>
                  <a:lnTo>
                    <a:pt x="240233" y="30670"/>
                  </a:lnTo>
                  <a:lnTo>
                    <a:pt x="238429" y="30670"/>
                  </a:lnTo>
                  <a:lnTo>
                    <a:pt x="237312" y="31724"/>
                  </a:lnTo>
                  <a:lnTo>
                    <a:pt x="237312" y="34340"/>
                  </a:lnTo>
                  <a:lnTo>
                    <a:pt x="238429" y="35394"/>
                  </a:lnTo>
                  <a:lnTo>
                    <a:pt x="240233" y="35394"/>
                  </a:lnTo>
                  <a:lnTo>
                    <a:pt x="241185" y="35394"/>
                  </a:lnTo>
                  <a:lnTo>
                    <a:pt x="242989" y="35394"/>
                  </a:lnTo>
                  <a:lnTo>
                    <a:pt x="244106" y="34340"/>
                  </a:lnTo>
                  <a:lnTo>
                    <a:pt x="244106" y="33032"/>
                  </a:lnTo>
                  <a:lnTo>
                    <a:pt x="244106" y="31724"/>
                  </a:lnTo>
                  <a:close/>
                </a:path>
                <a:path w="261620" h="35559">
                  <a:moveTo>
                    <a:pt x="244106" y="15494"/>
                  </a:moveTo>
                  <a:lnTo>
                    <a:pt x="242989" y="14439"/>
                  </a:lnTo>
                  <a:lnTo>
                    <a:pt x="241185" y="14439"/>
                  </a:lnTo>
                  <a:lnTo>
                    <a:pt x="240233" y="14439"/>
                  </a:lnTo>
                  <a:lnTo>
                    <a:pt x="238429" y="14439"/>
                  </a:lnTo>
                  <a:lnTo>
                    <a:pt x="237312" y="15494"/>
                  </a:lnTo>
                  <a:lnTo>
                    <a:pt x="237312" y="18110"/>
                  </a:lnTo>
                  <a:lnTo>
                    <a:pt x="238429" y="19164"/>
                  </a:lnTo>
                  <a:lnTo>
                    <a:pt x="240233" y="19164"/>
                  </a:lnTo>
                  <a:lnTo>
                    <a:pt x="241185" y="19164"/>
                  </a:lnTo>
                  <a:lnTo>
                    <a:pt x="242989" y="19164"/>
                  </a:lnTo>
                  <a:lnTo>
                    <a:pt x="244106" y="18110"/>
                  </a:lnTo>
                  <a:lnTo>
                    <a:pt x="244106" y="16802"/>
                  </a:lnTo>
                  <a:lnTo>
                    <a:pt x="244106" y="15494"/>
                  </a:lnTo>
                  <a:close/>
                </a:path>
                <a:path w="261620" h="35559">
                  <a:moveTo>
                    <a:pt x="248018" y="23609"/>
                  </a:moveTo>
                  <a:lnTo>
                    <a:pt x="246900" y="22555"/>
                  </a:lnTo>
                  <a:lnTo>
                    <a:pt x="244144" y="22555"/>
                  </a:lnTo>
                  <a:lnTo>
                    <a:pt x="243027" y="23609"/>
                  </a:lnTo>
                  <a:lnTo>
                    <a:pt x="243027" y="26225"/>
                  </a:lnTo>
                  <a:lnTo>
                    <a:pt x="244144" y="27279"/>
                  </a:lnTo>
                  <a:lnTo>
                    <a:pt x="246900" y="27279"/>
                  </a:lnTo>
                  <a:lnTo>
                    <a:pt x="248018" y="26225"/>
                  </a:lnTo>
                  <a:lnTo>
                    <a:pt x="248018" y="24917"/>
                  </a:lnTo>
                  <a:lnTo>
                    <a:pt x="248018" y="23609"/>
                  </a:lnTo>
                  <a:close/>
                </a:path>
                <a:path w="261620" h="35559">
                  <a:moveTo>
                    <a:pt x="253733" y="31724"/>
                  </a:moveTo>
                  <a:lnTo>
                    <a:pt x="252615" y="30670"/>
                  </a:lnTo>
                  <a:lnTo>
                    <a:pt x="250812" y="30670"/>
                  </a:lnTo>
                  <a:lnTo>
                    <a:pt x="249859" y="30670"/>
                  </a:lnTo>
                  <a:lnTo>
                    <a:pt x="248056" y="30670"/>
                  </a:lnTo>
                  <a:lnTo>
                    <a:pt x="246938" y="31724"/>
                  </a:lnTo>
                  <a:lnTo>
                    <a:pt x="246938" y="34340"/>
                  </a:lnTo>
                  <a:lnTo>
                    <a:pt x="248056" y="35394"/>
                  </a:lnTo>
                  <a:lnTo>
                    <a:pt x="249859" y="35394"/>
                  </a:lnTo>
                  <a:lnTo>
                    <a:pt x="250812" y="35394"/>
                  </a:lnTo>
                  <a:lnTo>
                    <a:pt x="252615" y="35394"/>
                  </a:lnTo>
                  <a:lnTo>
                    <a:pt x="253733" y="34340"/>
                  </a:lnTo>
                  <a:lnTo>
                    <a:pt x="253733" y="33032"/>
                  </a:lnTo>
                  <a:lnTo>
                    <a:pt x="253733" y="31724"/>
                  </a:lnTo>
                  <a:close/>
                </a:path>
                <a:path w="261620" h="35559">
                  <a:moveTo>
                    <a:pt x="253733" y="15494"/>
                  </a:moveTo>
                  <a:lnTo>
                    <a:pt x="252615" y="14439"/>
                  </a:lnTo>
                  <a:lnTo>
                    <a:pt x="250812" y="14439"/>
                  </a:lnTo>
                  <a:lnTo>
                    <a:pt x="249859" y="14439"/>
                  </a:lnTo>
                  <a:lnTo>
                    <a:pt x="248056" y="14439"/>
                  </a:lnTo>
                  <a:lnTo>
                    <a:pt x="246938" y="15494"/>
                  </a:lnTo>
                  <a:lnTo>
                    <a:pt x="246938" y="18110"/>
                  </a:lnTo>
                  <a:lnTo>
                    <a:pt x="248056" y="19164"/>
                  </a:lnTo>
                  <a:lnTo>
                    <a:pt x="249859" y="19164"/>
                  </a:lnTo>
                  <a:lnTo>
                    <a:pt x="250812" y="19164"/>
                  </a:lnTo>
                  <a:lnTo>
                    <a:pt x="252615" y="19164"/>
                  </a:lnTo>
                  <a:lnTo>
                    <a:pt x="253733" y="18110"/>
                  </a:lnTo>
                  <a:lnTo>
                    <a:pt x="253733" y="16802"/>
                  </a:lnTo>
                  <a:lnTo>
                    <a:pt x="253733" y="15494"/>
                  </a:lnTo>
                  <a:close/>
                </a:path>
                <a:path w="261620" h="35559">
                  <a:moveTo>
                    <a:pt x="257644" y="23609"/>
                  </a:moveTo>
                  <a:lnTo>
                    <a:pt x="256527" y="22555"/>
                  </a:lnTo>
                  <a:lnTo>
                    <a:pt x="253771" y="22555"/>
                  </a:lnTo>
                  <a:lnTo>
                    <a:pt x="252653" y="23609"/>
                  </a:lnTo>
                  <a:lnTo>
                    <a:pt x="252653" y="26225"/>
                  </a:lnTo>
                  <a:lnTo>
                    <a:pt x="253771" y="27279"/>
                  </a:lnTo>
                  <a:lnTo>
                    <a:pt x="256527" y="27279"/>
                  </a:lnTo>
                  <a:lnTo>
                    <a:pt x="257644" y="26225"/>
                  </a:lnTo>
                  <a:lnTo>
                    <a:pt x="257644" y="24917"/>
                  </a:lnTo>
                  <a:lnTo>
                    <a:pt x="257644" y="23609"/>
                  </a:lnTo>
                  <a:close/>
                </a:path>
                <a:path w="261620" h="35559">
                  <a:moveTo>
                    <a:pt x="261556" y="31724"/>
                  </a:moveTo>
                  <a:lnTo>
                    <a:pt x="260438" y="30670"/>
                  </a:lnTo>
                  <a:lnTo>
                    <a:pt x="257683" y="30670"/>
                  </a:lnTo>
                  <a:lnTo>
                    <a:pt x="256565" y="31724"/>
                  </a:lnTo>
                  <a:lnTo>
                    <a:pt x="256565" y="34340"/>
                  </a:lnTo>
                  <a:lnTo>
                    <a:pt x="257683" y="35394"/>
                  </a:lnTo>
                  <a:lnTo>
                    <a:pt x="260438" y="35394"/>
                  </a:lnTo>
                  <a:lnTo>
                    <a:pt x="261556" y="34340"/>
                  </a:lnTo>
                  <a:lnTo>
                    <a:pt x="261556" y="33032"/>
                  </a:lnTo>
                  <a:lnTo>
                    <a:pt x="261556" y="31724"/>
                  </a:lnTo>
                  <a:close/>
                </a:path>
                <a:path w="261620" h="35559">
                  <a:moveTo>
                    <a:pt x="261556" y="15494"/>
                  </a:moveTo>
                  <a:lnTo>
                    <a:pt x="260438" y="14439"/>
                  </a:lnTo>
                  <a:lnTo>
                    <a:pt x="257683" y="14439"/>
                  </a:lnTo>
                  <a:lnTo>
                    <a:pt x="256565" y="15494"/>
                  </a:lnTo>
                  <a:lnTo>
                    <a:pt x="256565" y="18110"/>
                  </a:lnTo>
                  <a:lnTo>
                    <a:pt x="257683" y="19164"/>
                  </a:lnTo>
                  <a:lnTo>
                    <a:pt x="259397" y="19164"/>
                  </a:lnTo>
                  <a:lnTo>
                    <a:pt x="260438" y="19164"/>
                  </a:lnTo>
                  <a:lnTo>
                    <a:pt x="261556" y="18110"/>
                  </a:lnTo>
                  <a:lnTo>
                    <a:pt x="261556" y="16802"/>
                  </a:lnTo>
                  <a:lnTo>
                    <a:pt x="261556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547801" y="7901724"/>
              <a:ext cx="147955" cy="21590"/>
            </a:xfrm>
            <a:custGeom>
              <a:avLst/>
              <a:gdLst/>
              <a:ahLst/>
              <a:cxnLst/>
              <a:rect l="l" t="t" r="r" b="b"/>
              <a:pathLst>
                <a:path w="147954" h="21590">
                  <a:moveTo>
                    <a:pt x="1676" y="2349"/>
                  </a:moveTo>
                  <a:lnTo>
                    <a:pt x="0" y="2349"/>
                  </a:lnTo>
                  <a:lnTo>
                    <a:pt x="0" y="4724"/>
                  </a:lnTo>
                  <a:lnTo>
                    <a:pt x="558" y="4724"/>
                  </a:lnTo>
                  <a:lnTo>
                    <a:pt x="1676" y="3670"/>
                  </a:lnTo>
                  <a:lnTo>
                    <a:pt x="1676" y="2349"/>
                  </a:lnTo>
                  <a:close/>
                </a:path>
                <a:path w="147954" h="21590">
                  <a:moveTo>
                    <a:pt x="11303" y="17297"/>
                  </a:moveTo>
                  <a:lnTo>
                    <a:pt x="10185" y="16243"/>
                  </a:lnTo>
                  <a:lnTo>
                    <a:pt x="7429" y="16243"/>
                  </a:lnTo>
                  <a:lnTo>
                    <a:pt x="6311" y="17297"/>
                  </a:lnTo>
                  <a:lnTo>
                    <a:pt x="6311" y="19913"/>
                  </a:lnTo>
                  <a:lnTo>
                    <a:pt x="7429" y="20967"/>
                  </a:lnTo>
                  <a:lnTo>
                    <a:pt x="10185" y="20967"/>
                  </a:lnTo>
                  <a:lnTo>
                    <a:pt x="11303" y="19913"/>
                  </a:lnTo>
                  <a:lnTo>
                    <a:pt x="11303" y="18605"/>
                  </a:lnTo>
                  <a:lnTo>
                    <a:pt x="11303" y="17297"/>
                  </a:lnTo>
                  <a:close/>
                </a:path>
                <a:path w="147954" h="21590">
                  <a:moveTo>
                    <a:pt x="13106" y="1054"/>
                  </a:moveTo>
                  <a:lnTo>
                    <a:pt x="11988" y="0"/>
                  </a:lnTo>
                  <a:lnTo>
                    <a:pt x="10185" y="0"/>
                  </a:lnTo>
                  <a:lnTo>
                    <a:pt x="9232" y="0"/>
                  </a:lnTo>
                  <a:lnTo>
                    <a:pt x="7429" y="0"/>
                  </a:lnTo>
                  <a:lnTo>
                    <a:pt x="6311" y="1054"/>
                  </a:lnTo>
                  <a:lnTo>
                    <a:pt x="6311" y="3670"/>
                  </a:lnTo>
                  <a:lnTo>
                    <a:pt x="7429" y="4724"/>
                  </a:lnTo>
                  <a:lnTo>
                    <a:pt x="9232" y="4724"/>
                  </a:lnTo>
                  <a:lnTo>
                    <a:pt x="10185" y="4724"/>
                  </a:lnTo>
                  <a:lnTo>
                    <a:pt x="11988" y="4724"/>
                  </a:lnTo>
                  <a:lnTo>
                    <a:pt x="13106" y="3670"/>
                  </a:lnTo>
                  <a:lnTo>
                    <a:pt x="13106" y="2362"/>
                  </a:lnTo>
                  <a:lnTo>
                    <a:pt x="13106" y="1054"/>
                  </a:lnTo>
                  <a:close/>
                </a:path>
                <a:path w="147954" h="21590">
                  <a:moveTo>
                    <a:pt x="17018" y="9169"/>
                  </a:moveTo>
                  <a:lnTo>
                    <a:pt x="15900" y="8115"/>
                  </a:lnTo>
                  <a:lnTo>
                    <a:pt x="13144" y="8115"/>
                  </a:lnTo>
                  <a:lnTo>
                    <a:pt x="12026" y="9169"/>
                  </a:lnTo>
                  <a:lnTo>
                    <a:pt x="12026" y="11785"/>
                  </a:lnTo>
                  <a:lnTo>
                    <a:pt x="13144" y="12839"/>
                  </a:lnTo>
                  <a:lnTo>
                    <a:pt x="15900" y="12839"/>
                  </a:lnTo>
                  <a:lnTo>
                    <a:pt x="17018" y="11785"/>
                  </a:lnTo>
                  <a:lnTo>
                    <a:pt x="17018" y="10477"/>
                  </a:lnTo>
                  <a:lnTo>
                    <a:pt x="17018" y="9169"/>
                  </a:lnTo>
                  <a:close/>
                </a:path>
                <a:path w="147954" h="21590">
                  <a:moveTo>
                    <a:pt x="22733" y="17297"/>
                  </a:moveTo>
                  <a:lnTo>
                    <a:pt x="21615" y="16243"/>
                  </a:lnTo>
                  <a:lnTo>
                    <a:pt x="19812" y="16243"/>
                  </a:lnTo>
                  <a:lnTo>
                    <a:pt x="18859" y="16243"/>
                  </a:lnTo>
                  <a:lnTo>
                    <a:pt x="17056" y="16243"/>
                  </a:lnTo>
                  <a:lnTo>
                    <a:pt x="15938" y="17297"/>
                  </a:lnTo>
                  <a:lnTo>
                    <a:pt x="15938" y="19913"/>
                  </a:lnTo>
                  <a:lnTo>
                    <a:pt x="17056" y="20967"/>
                  </a:lnTo>
                  <a:lnTo>
                    <a:pt x="18859" y="20967"/>
                  </a:lnTo>
                  <a:lnTo>
                    <a:pt x="19812" y="20967"/>
                  </a:lnTo>
                  <a:lnTo>
                    <a:pt x="21615" y="20967"/>
                  </a:lnTo>
                  <a:lnTo>
                    <a:pt x="22733" y="19913"/>
                  </a:lnTo>
                  <a:lnTo>
                    <a:pt x="22733" y="18605"/>
                  </a:lnTo>
                  <a:lnTo>
                    <a:pt x="22733" y="17297"/>
                  </a:lnTo>
                  <a:close/>
                </a:path>
                <a:path w="147954" h="21590">
                  <a:moveTo>
                    <a:pt x="22733" y="1054"/>
                  </a:moveTo>
                  <a:lnTo>
                    <a:pt x="21615" y="0"/>
                  </a:lnTo>
                  <a:lnTo>
                    <a:pt x="19812" y="0"/>
                  </a:lnTo>
                  <a:lnTo>
                    <a:pt x="18859" y="0"/>
                  </a:lnTo>
                  <a:lnTo>
                    <a:pt x="17056" y="0"/>
                  </a:lnTo>
                  <a:lnTo>
                    <a:pt x="15938" y="1054"/>
                  </a:lnTo>
                  <a:lnTo>
                    <a:pt x="15938" y="3670"/>
                  </a:lnTo>
                  <a:lnTo>
                    <a:pt x="17056" y="4724"/>
                  </a:lnTo>
                  <a:lnTo>
                    <a:pt x="18859" y="4724"/>
                  </a:lnTo>
                  <a:lnTo>
                    <a:pt x="19812" y="4724"/>
                  </a:lnTo>
                  <a:lnTo>
                    <a:pt x="21615" y="4724"/>
                  </a:lnTo>
                  <a:lnTo>
                    <a:pt x="22733" y="3670"/>
                  </a:lnTo>
                  <a:lnTo>
                    <a:pt x="22733" y="2362"/>
                  </a:lnTo>
                  <a:lnTo>
                    <a:pt x="22733" y="1054"/>
                  </a:lnTo>
                  <a:close/>
                </a:path>
                <a:path w="147954" h="21590">
                  <a:moveTo>
                    <a:pt x="26644" y="9169"/>
                  </a:moveTo>
                  <a:lnTo>
                    <a:pt x="25527" y="8115"/>
                  </a:lnTo>
                  <a:lnTo>
                    <a:pt x="22771" y="8115"/>
                  </a:lnTo>
                  <a:lnTo>
                    <a:pt x="21653" y="9169"/>
                  </a:lnTo>
                  <a:lnTo>
                    <a:pt x="21653" y="11785"/>
                  </a:lnTo>
                  <a:lnTo>
                    <a:pt x="22771" y="12839"/>
                  </a:lnTo>
                  <a:lnTo>
                    <a:pt x="25527" y="12839"/>
                  </a:lnTo>
                  <a:lnTo>
                    <a:pt x="26644" y="11785"/>
                  </a:lnTo>
                  <a:lnTo>
                    <a:pt x="26644" y="10477"/>
                  </a:lnTo>
                  <a:lnTo>
                    <a:pt x="26644" y="9169"/>
                  </a:lnTo>
                  <a:close/>
                </a:path>
                <a:path w="147954" h="21590">
                  <a:moveTo>
                    <a:pt x="32359" y="17297"/>
                  </a:moveTo>
                  <a:lnTo>
                    <a:pt x="31242" y="16243"/>
                  </a:lnTo>
                  <a:lnTo>
                    <a:pt x="29438" y="16243"/>
                  </a:lnTo>
                  <a:lnTo>
                    <a:pt x="28486" y="16243"/>
                  </a:lnTo>
                  <a:lnTo>
                    <a:pt x="26682" y="16243"/>
                  </a:lnTo>
                  <a:lnTo>
                    <a:pt x="25565" y="17297"/>
                  </a:lnTo>
                  <a:lnTo>
                    <a:pt x="25565" y="19913"/>
                  </a:lnTo>
                  <a:lnTo>
                    <a:pt x="26682" y="20967"/>
                  </a:lnTo>
                  <a:lnTo>
                    <a:pt x="28486" y="20967"/>
                  </a:lnTo>
                  <a:lnTo>
                    <a:pt x="29438" y="20967"/>
                  </a:lnTo>
                  <a:lnTo>
                    <a:pt x="31242" y="20967"/>
                  </a:lnTo>
                  <a:lnTo>
                    <a:pt x="32359" y="19913"/>
                  </a:lnTo>
                  <a:lnTo>
                    <a:pt x="32359" y="18605"/>
                  </a:lnTo>
                  <a:lnTo>
                    <a:pt x="32359" y="17297"/>
                  </a:lnTo>
                  <a:close/>
                </a:path>
                <a:path w="147954" h="21590">
                  <a:moveTo>
                    <a:pt x="32359" y="1054"/>
                  </a:moveTo>
                  <a:lnTo>
                    <a:pt x="31242" y="0"/>
                  </a:lnTo>
                  <a:lnTo>
                    <a:pt x="29438" y="0"/>
                  </a:lnTo>
                  <a:lnTo>
                    <a:pt x="28486" y="0"/>
                  </a:lnTo>
                  <a:lnTo>
                    <a:pt x="26682" y="0"/>
                  </a:lnTo>
                  <a:lnTo>
                    <a:pt x="25565" y="1054"/>
                  </a:lnTo>
                  <a:lnTo>
                    <a:pt x="25565" y="3670"/>
                  </a:lnTo>
                  <a:lnTo>
                    <a:pt x="26682" y="4724"/>
                  </a:lnTo>
                  <a:lnTo>
                    <a:pt x="28486" y="4724"/>
                  </a:lnTo>
                  <a:lnTo>
                    <a:pt x="29438" y="4724"/>
                  </a:lnTo>
                  <a:lnTo>
                    <a:pt x="31242" y="4724"/>
                  </a:lnTo>
                  <a:lnTo>
                    <a:pt x="32359" y="3670"/>
                  </a:lnTo>
                  <a:lnTo>
                    <a:pt x="32359" y="2362"/>
                  </a:lnTo>
                  <a:lnTo>
                    <a:pt x="32359" y="1054"/>
                  </a:lnTo>
                  <a:close/>
                </a:path>
                <a:path w="147954" h="21590">
                  <a:moveTo>
                    <a:pt x="36271" y="9169"/>
                  </a:moveTo>
                  <a:lnTo>
                    <a:pt x="35153" y="8115"/>
                  </a:lnTo>
                  <a:lnTo>
                    <a:pt x="32397" y="8115"/>
                  </a:lnTo>
                  <a:lnTo>
                    <a:pt x="31280" y="9169"/>
                  </a:lnTo>
                  <a:lnTo>
                    <a:pt x="31280" y="11785"/>
                  </a:lnTo>
                  <a:lnTo>
                    <a:pt x="32397" y="12839"/>
                  </a:lnTo>
                  <a:lnTo>
                    <a:pt x="35153" y="12839"/>
                  </a:lnTo>
                  <a:lnTo>
                    <a:pt x="36271" y="11785"/>
                  </a:lnTo>
                  <a:lnTo>
                    <a:pt x="36271" y="10477"/>
                  </a:lnTo>
                  <a:lnTo>
                    <a:pt x="36271" y="9169"/>
                  </a:lnTo>
                  <a:close/>
                </a:path>
                <a:path w="147954" h="21590">
                  <a:moveTo>
                    <a:pt x="41973" y="17297"/>
                  </a:moveTo>
                  <a:lnTo>
                    <a:pt x="40855" y="16243"/>
                  </a:lnTo>
                  <a:lnTo>
                    <a:pt x="39052" y="16243"/>
                  </a:lnTo>
                  <a:lnTo>
                    <a:pt x="38100" y="16243"/>
                  </a:lnTo>
                  <a:lnTo>
                    <a:pt x="36296" y="16243"/>
                  </a:lnTo>
                  <a:lnTo>
                    <a:pt x="35179" y="17297"/>
                  </a:lnTo>
                  <a:lnTo>
                    <a:pt x="35179" y="19913"/>
                  </a:lnTo>
                  <a:lnTo>
                    <a:pt x="36296" y="20967"/>
                  </a:lnTo>
                  <a:lnTo>
                    <a:pt x="38100" y="20967"/>
                  </a:lnTo>
                  <a:lnTo>
                    <a:pt x="39052" y="20967"/>
                  </a:lnTo>
                  <a:lnTo>
                    <a:pt x="40855" y="20967"/>
                  </a:lnTo>
                  <a:lnTo>
                    <a:pt x="41973" y="19913"/>
                  </a:lnTo>
                  <a:lnTo>
                    <a:pt x="41973" y="18605"/>
                  </a:lnTo>
                  <a:lnTo>
                    <a:pt x="41973" y="17297"/>
                  </a:lnTo>
                  <a:close/>
                </a:path>
                <a:path w="147954" h="21590">
                  <a:moveTo>
                    <a:pt x="41973" y="1054"/>
                  </a:moveTo>
                  <a:lnTo>
                    <a:pt x="40855" y="0"/>
                  </a:lnTo>
                  <a:lnTo>
                    <a:pt x="39052" y="0"/>
                  </a:lnTo>
                  <a:lnTo>
                    <a:pt x="38100" y="0"/>
                  </a:lnTo>
                  <a:lnTo>
                    <a:pt x="36296" y="0"/>
                  </a:lnTo>
                  <a:lnTo>
                    <a:pt x="35179" y="1054"/>
                  </a:lnTo>
                  <a:lnTo>
                    <a:pt x="35179" y="3670"/>
                  </a:lnTo>
                  <a:lnTo>
                    <a:pt x="36296" y="4724"/>
                  </a:lnTo>
                  <a:lnTo>
                    <a:pt x="38100" y="4724"/>
                  </a:lnTo>
                  <a:lnTo>
                    <a:pt x="39052" y="4724"/>
                  </a:lnTo>
                  <a:lnTo>
                    <a:pt x="40855" y="4724"/>
                  </a:lnTo>
                  <a:lnTo>
                    <a:pt x="41973" y="3670"/>
                  </a:lnTo>
                  <a:lnTo>
                    <a:pt x="41973" y="2362"/>
                  </a:lnTo>
                  <a:lnTo>
                    <a:pt x="41973" y="1054"/>
                  </a:lnTo>
                  <a:close/>
                </a:path>
                <a:path w="147954" h="21590">
                  <a:moveTo>
                    <a:pt x="45885" y="9169"/>
                  </a:moveTo>
                  <a:lnTo>
                    <a:pt x="44767" y="8115"/>
                  </a:lnTo>
                  <a:lnTo>
                    <a:pt x="42011" y="8115"/>
                  </a:lnTo>
                  <a:lnTo>
                    <a:pt x="40894" y="9169"/>
                  </a:lnTo>
                  <a:lnTo>
                    <a:pt x="40894" y="11785"/>
                  </a:lnTo>
                  <a:lnTo>
                    <a:pt x="42011" y="12839"/>
                  </a:lnTo>
                  <a:lnTo>
                    <a:pt x="44767" y="12839"/>
                  </a:lnTo>
                  <a:lnTo>
                    <a:pt x="45885" y="11785"/>
                  </a:lnTo>
                  <a:lnTo>
                    <a:pt x="45885" y="10477"/>
                  </a:lnTo>
                  <a:lnTo>
                    <a:pt x="45885" y="9169"/>
                  </a:lnTo>
                  <a:close/>
                </a:path>
                <a:path w="147954" h="21590">
                  <a:moveTo>
                    <a:pt x="51600" y="17297"/>
                  </a:moveTo>
                  <a:lnTo>
                    <a:pt x="50482" y="16243"/>
                  </a:lnTo>
                  <a:lnTo>
                    <a:pt x="48679" y="16243"/>
                  </a:lnTo>
                  <a:lnTo>
                    <a:pt x="47726" y="16243"/>
                  </a:lnTo>
                  <a:lnTo>
                    <a:pt x="45923" y="16243"/>
                  </a:lnTo>
                  <a:lnTo>
                    <a:pt x="44805" y="17297"/>
                  </a:lnTo>
                  <a:lnTo>
                    <a:pt x="44805" y="19913"/>
                  </a:lnTo>
                  <a:lnTo>
                    <a:pt x="45923" y="20967"/>
                  </a:lnTo>
                  <a:lnTo>
                    <a:pt x="47726" y="20967"/>
                  </a:lnTo>
                  <a:lnTo>
                    <a:pt x="48679" y="20967"/>
                  </a:lnTo>
                  <a:lnTo>
                    <a:pt x="50482" y="20967"/>
                  </a:lnTo>
                  <a:lnTo>
                    <a:pt x="51600" y="19913"/>
                  </a:lnTo>
                  <a:lnTo>
                    <a:pt x="51600" y="18605"/>
                  </a:lnTo>
                  <a:lnTo>
                    <a:pt x="51600" y="17297"/>
                  </a:lnTo>
                  <a:close/>
                </a:path>
                <a:path w="147954" h="21590">
                  <a:moveTo>
                    <a:pt x="51600" y="1054"/>
                  </a:moveTo>
                  <a:lnTo>
                    <a:pt x="50482" y="0"/>
                  </a:lnTo>
                  <a:lnTo>
                    <a:pt x="48679" y="0"/>
                  </a:lnTo>
                  <a:lnTo>
                    <a:pt x="47726" y="0"/>
                  </a:lnTo>
                  <a:lnTo>
                    <a:pt x="45923" y="0"/>
                  </a:lnTo>
                  <a:lnTo>
                    <a:pt x="44805" y="1054"/>
                  </a:lnTo>
                  <a:lnTo>
                    <a:pt x="44805" y="3670"/>
                  </a:lnTo>
                  <a:lnTo>
                    <a:pt x="45923" y="4724"/>
                  </a:lnTo>
                  <a:lnTo>
                    <a:pt x="47726" y="4724"/>
                  </a:lnTo>
                  <a:lnTo>
                    <a:pt x="48679" y="4724"/>
                  </a:lnTo>
                  <a:lnTo>
                    <a:pt x="50482" y="4724"/>
                  </a:lnTo>
                  <a:lnTo>
                    <a:pt x="51600" y="3670"/>
                  </a:lnTo>
                  <a:lnTo>
                    <a:pt x="51600" y="2362"/>
                  </a:lnTo>
                  <a:lnTo>
                    <a:pt x="51600" y="1054"/>
                  </a:lnTo>
                  <a:close/>
                </a:path>
                <a:path w="147954" h="21590">
                  <a:moveTo>
                    <a:pt x="55511" y="9169"/>
                  </a:moveTo>
                  <a:lnTo>
                    <a:pt x="54394" y="8115"/>
                  </a:lnTo>
                  <a:lnTo>
                    <a:pt x="51638" y="8115"/>
                  </a:lnTo>
                  <a:lnTo>
                    <a:pt x="50520" y="9169"/>
                  </a:lnTo>
                  <a:lnTo>
                    <a:pt x="50520" y="11785"/>
                  </a:lnTo>
                  <a:lnTo>
                    <a:pt x="51638" y="12839"/>
                  </a:lnTo>
                  <a:lnTo>
                    <a:pt x="54394" y="12839"/>
                  </a:lnTo>
                  <a:lnTo>
                    <a:pt x="55511" y="11785"/>
                  </a:lnTo>
                  <a:lnTo>
                    <a:pt x="55511" y="10477"/>
                  </a:lnTo>
                  <a:lnTo>
                    <a:pt x="55511" y="9169"/>
                  </a:lnTo>
                  <a:close/>
                </a:path>
                <a:path w="147954" h="21590">
                  <a:moveTo>
                    <a:pt x="61226" y="17297"/>
                  </a:moveTo>
                  <a:lnTo>
                    <a:pt x="60109" y="16243"/>
                  </a:lnTo>
                  <a:lnTo>
                    <a:pt x="58305" y="16243"/>
                  </a:lnTo>
                  <a:lnTo>
                    <a:pt x="57353" y="16243"/>
                  </a:lnTo>
                  <a:lnTo>
                    <a:pt x="55549" y="16243"/>
                  </a:lnTo>
                  <a:lnTo>
                    <a:pt x="54432" y="17297"/>
                  </a:lnTo>
                  <a:lnTo>
                    <a:pt x="54432" y="19913"/>
                  </a:lnTo>
                  <a:lnTo>
                    <a:pt x="55549" y="20967"/>
                  </a:lnTo>
                  <a:lnTo>
                    <a:pt x="57353" y="20967"/>
                  </a:lnTo>
                  <a:lnTo>
                    <a:pt x="58305" y="20967"/>
                  </a:lnTo>
                  <a:lnTo>
                    <a:pt x="60109" y="20967"/>
                  </a:lnTo>
                  <a:lnTo>
                    <a:pt x="61226" y="19913"/>
                  </a:lnTo>
                  <a:lnTo>
                    <a:pt x="61226" y="18605"/>
                  </a:lnTo>
                  <a:lnTo>
                    <a:pt x="61226" y="17297"/>
                  </a:lnTo>
                  <a:close/>
                </a:path>
                <a:path w="147954" h="21590">
                  <a:moveTo>
                    <a:pt x="61226" y="1054"/>
                  </a:moveTo>
                  <a:lnTo>
                    <a:pt x="60109" y="0"/>
                  </a:lnTo>
                  <a:lnTo>
                    <a:pt x="58305" y="0"/>
                  </a:lnTo>
                  <a:lnTo>
                    <a:pt x="57353" y="0"/>
                  </a:lnTo>
                  <a:lnTo>
                    <a:pt x="55549" y="0"/>
                  </a:lnTo>
                  <a:lnTo>
                    <a:pt x="54432" y="1054"/>
                  </a:lnTo>
                  <a:lnTo>
                    <a:pt x="54432" y="3670"/>
                  </a:lnTo>
                  <a:lnTo>
                    <a:pt x="55549" y="4724"/>
                  </a:lnTo>
                  <a:lnTo>
                    <a:pt x="57353" y="4724"/>
                  </a:lnTo>
                  <a:lnTo>
                    <a:pt x="58305" y="4724"/>
                  </a:lnTo>
                  <a:lnTo>
                    <a:pt x="60109" y="4724"/>
                  </a:lnTo>
                  <a:lnTo>
                    <a:pt x="61226" y="3670"/>
                  </a:lnTo>
                  <a:lnTo>
                    <a:pt x="61226" y="2362"/>
                  </a:lnTo>
                  <a:lnTo>
                    <a:pt x="61226" y="1054"/>
                  </a:lnTo>
                  <a:close/>
                </a:path>
                <a:path w="147954" h="21590">
                  <a:moveTo>
                    <a:pt x="65138" y="9169"/>
                  </a:moveTo>
                  <a:lnTo>
                    <a:pt x="64020" y="8115"/>
                  </a:lnTo>
                  <a:lnTo>
                    <a:pt x="61264" y="8115"/>
                  </a:lnTo>
                  <a:lnTo>
                    <a:pt x="60147" y="9169"/>
                  </a:lnTo>
                  <a:lnTo>
                    <a:pt x="60147" y="11785"/>
                  </a:lnTo>
                  <a:lnTo>
                    <a:pt x="61264" y="12839"/>
                  </a:lnTo>
                  <a:lnTo>
                    <a:pt x="64020" y="12839"/>
                  </a:lnTo>
                  <a:lnTo>
                    <a:pt x="65138" y="11785"/>
                  </a:lnTo>
                  <a:lnTo>
                    <a:pt x="65138" y="10477"/>
                  </a:lnTo>
                  <a:lnTo>
                    <a:pt x="65138" y="9169"/>
                  </a:lnTo>
                  <a:close/>
                </a:path>
                <a:path w="147954" h="21590">
                  <a:moveTo>
                    <a:pt x="70853" y="17297"/>
                  </a:moveTo>
                  <a:lnTo>
                    <a:pt x="69735" y="16243"/>
                  </a:lnTo>
                  <a:lnTo>
                    <a:pt x="67932" y="16243"/>
                  </a:lnTo>
                  <a:lnTo>
                    <a:pt x="66979" y="16243"/>
                  </a:lnTo>
                  <a:lnTo>
                    <a:pt x="65176" y="16243"/>
                  </a:lnTo>
                  <a:lnTo>
                    <a:pt x="64058" y="17297"/>
                  </a:lnTo>
                  <a:lnTo>
                    <a:pt x="64058" y="19913"/>
                  </a:lnTo>
                  <a:lnTo>
                    <a:pt x="65176" y="20967"/>
                  </a:lnTo>
                  <a:lnTo>
                    <a:pt x="66979" y="20967"/>
                  </a:lnTo>
                  <a:lnTo>
                    <a:pt x="67932" y="20967"/>
                  </a:lnTo>
                  <a:lnTo>
                    <a:pt x="69735" y="20967"/>
                  </a:lnTo>
                  <a:lnTo>
                    <a:pt x="70853" y="19913"/>
                  </a:lnTo>
                  <a:lnTo>
                    <a:pt x="70853" y="18605"/>
                  </a:lnTo>
                  <a:lnTo>
                    <a:pt x="70853" y="17297"/>
                  </a:lnTo>
                  <a:close/>
                </a:path>
                <a:path w="147954" h="21590">
                  <a:moveTo>
                    <a:pt x="70853" y="1054"/>
                  </a:moveTo>
                  <a:lnTo>
                    <a:pt x="69735" y="0"/>
                  </a:lnTo>
                  <a:lnTo>
                    <a:pt x="67932" y="0"/>
                  </a:lnTo>
                  <a:lnTo>
                    <a:pt x="66979" y="0"/>
                  </a:lnTo>
                  <a:lnTo>
                    <a:pt x="65176" y="0"/>
                  </a:lnTo>
                  <a:lnTo>
                    <a:pt x="64058" y="1054"/>
                  </a:lnTo>
                  <a:lnTo>
                    <a:pt x="64058" y="3670"/>
                  </a:lnTo>
                  <a:lnTo>
                    <a:pt x="65176" y="4724"/>
                  </a:lnTo>
                  <a:lnTo>
                    <a:pt x="66979" y="4724"/>
                  </a:lnTo>
                  <a:lnTo>
                    <a:pt x="67932" y="4724"/>
                  </a:lnTo>
                  <a:lnTo>
                    <a:pt x="69735" y="4724"/>
                  </a:lnTo>
                  <a:lnTo>
                    <a:pt x="70853" y="3670"/>
                  </a:lnTo>
                  <a:lnTo>
                    <a:pt x="70853" y="2362"/>
                  </a:lnTo>
                  <a:lnTo>
                    <a:pt x="70853" y="1054"/>
                  </a:lnTo>
                  <a:close/>
                </a:path>
                <a:path w="147954" h="21590">
                  <a:moveTo>
                    <a:pt x="74764" y="9169"/>
                  </a:moveTo>
                  <a:lnTo>
                    <a:pt x="73647" y="8115"/>
                  </a:lnTo>
                  <a:lnTo>
                    <a:pt x="70891" y="8115"/>
                  </a:lnTo>
                  <a:lnTo>
                    <a:pt x="69773" y="9169"/>
                  </a:lnTo>
                  <a:lnTo>
                    <a:pt x="69773" y="11785"/>
                  </a:lnTo>
                  <a:lnTo>
                    <a:pt x="70891" y="12839"/>
                  </a:lnTo>
                  <a:lnTo>
                    <a:pt x="73647" y="12839"/>
                  </a:lnTo>
                  <a:lnTo>
                    <a:pt x="74764" y="11785"/>
                  </a:lnTo>
                  <a:lnTo>
                    <a:pt x="74764" y="10477"/>
                  </a:lnTo>
                  <a:lnTo>
                    <a:pt x="74764" y="9169"/>
                  </a:lnTo>
                  <a:close/>
                </a:path>
                <a:path w="147954" h="21590">
                  <a:moveTo>
                    <a:pt x="80479" y="17297"/>
                  </a:moveTo>
                  <a:lnTo>
                    <a:pt x="79362" y="16243"/>
                  </a:lnTo>
                  <a:lnTo>
                    <a:pt x="77558" y="16243"/>
                  </a:lnTo>
                  <a:lnTo>
                    <a:pt x="76606" y="16243"/>
                  </a:lnTo>
                  <a:lnTo>
                    <a:pt x="74803" y="16243"/>
                  </a:lnTo>
                  <a:lnTo>
                    <a:pt x="73685" y="17297"/>
                  </a:lnTo>
                  <a:lnTo>
                    <a:pt x="73685" y="19913"/>
                  </a:lnTo>
                  <a:lnTo>
                    <a:pt x="74803" y="20967"/>
                  </a:lnTo>
                  <a:lnTo>
                    <a:pt x="76606" y="20967"/>
                  </a:lnTo>
                  <a:lnTo>
                    <a:pt x="77558" y="20967"/>
                  </a:lnTo>
                  <a:lnTo>
                    <a:pt x="79362" y="20967"/>
                  </a:lnTo>
                  <a:lnTo>
                    <a:pt x="80479" y="19913"/>
                  </a:lnTo>
                  <a:lnTo>
                    <a:pt x="80479" y="18605"/>
                  </a:lnTo>
                  <a:lnTo>
                    <a:pt x="80479" y="17297"/>
                  </a:lnTo>
                  <a:close/>
                </a:path>
                <a:path w="147954" h="21590">
                  <a:moveTo>
                    <a:pt x="80479" y="1054"/>
                  </a:moveTo>
                  <a:lnTo>
                    <a:pt x="79362" y="0"/>
                  </a:lnTo>
                  <a:lnTo>
                    <a:pt x="77558" y="0"/>
                  </a:lnTo>
                  <a:lnTo>
                    <a:pt x="76606" y="0"/>
                  </a:lnTo>
                  <a:lnTo>
                    <a:pt x="74803" y="0"/>
                  </a:lnTo>
                  <a:lnTo>
                    <a:pt x="73685" y="1054"/>
                  </a:lnTo>
                  <a:lnTo>
                    <a:pt x="73685" y="3670"/>
                  </a:lnTo>
                  <a:lnTo>
                    <a:pt x="74803" y="4724"/>
                  </a:lnTo>
                  <a:lnTo>
                    <a:pt x="76606" y="4724"/>
                  </a:lnTo>
                  <a:lnTo>
                    <a:pt x="77558" y="4724"/>
                  </a:lnTo>
                  <a:lnTo>
                    <a:pt x="79362" y="4724"/>
                  </a:lnTo>
                  <a:lnTo>
                    <a:pt x="80479" y="3670"/>
                  </a:lnTo>
                  <a:lnTo>
                    <a:pt x="80479" y="2362"/>
                  </a:lnTo>
                  <a:lnTo>
                    <a:pt x="80479" y="1054"/>
                  </a:lnTo>
                  <a:close/>
                </a:path>
                <a:path w="147954" h="21590">
                  <a:moveTo>
                    <a:pt x="84391" y="9169"/>
                  </a:moveTo>
                  <a:lnTo>
                    <a:pt x="83273" y="8115"/>
                  </a:lnTo>
                  <a:lnTo>
                    <a:pt x="80518" y="8115"/>
                  </a:lnTo>
                  <a:lnTo>
                    <a:pt x="79400" y="9169"/>
                  </a:lnTo>
                  <a:lnTo>
                    <a:pt x="79400" y="11785"/>
                  </a:lnTo>
                  <a:lnTo>
                    <a:pt x="80518" y="12839"/>
                  </a:lnTo>
                  <a:lnTo>
                    <a:pt x="83273" y="12839"/>
                  </a:lnTo>
                  <a:lnTo>
                    <a:pt x="84391" y="11785"/>
                  </a:lnTo>
                  <a:lnTo>
                    <a:pt x="84391" y="10477"/>
                  </a:lnTo>
                  <a:lnTo>
                    <a:pt x="84391" y="9169"/>
                  </a:lnTo>
                  <a:close/>
                </a:path>
                <a:path w="147954" h="21590">
                  <a:moveTo>
                    <a:pt x="90106" y="17297"/>
                  </a:moveTo>
                  <a:lnTo>
                    <a:pt x="88988" y="16243"/>
                  </a:lnTo>
                  <a:lnTo>
                    <a:pt x="87185" y="16243"/>
                  </a:lnTo>
                  <a:lnTo>
                    <a:pt x="86233" y="16243"/>
                  </a:lnTo>
                  <a:lnTo>
                    <a:pt x="84429" y="16243"/>
                  </a:lnTo>
                  <a:lnTo>
                    <a:pt x="83312" y="17297"/>
                  </a:lnTo>
                  <a:lnTo>
                    <a:pt x="83312" y="19913"/>
                  </a:lnTo>
                  <a:lnTo>
                    <a:pt x="84429" y="20967"/>
                  </a:lnTo>
                  <a:lnTo>
                    <a:pt x="86233" y="20967"/>
                  </a:lnTo>
                  <a:lnTo>
                    <a:pt x="87185" y="20967"/>
                  </a:lnTo>
                  <a:lnTo>
                    <a:pt x="88988" y="20967"/>
                  </a:lnTo>
                  <a:lnTo>
                    <a:pt x="90106" y="19913"/>
                  </a:lnTo>
                  <a:lnTo>
                    <a:pt x="90106" y="18605"/>
                  </a:lnTo>
                  <a:lnTo>
                    <a:pt x="90106" y="17297"/>
                  </a:lnTo>
                  <a:close/>
                </a:path>
                <a:path w="147954" h="21590">
                  <a:moveTo>
                    <a:pt x="90106" y="1054"/>
                  </a:moveTo>
                  <a:lnTo>
                    <a:pt x="88988" y="0"/>
                  </a:lnTo>
                  <a:lnTo>
                    <a:pt x="87185" y="0"/>
                  </a:lnTo>
                  <a:lnTo>
                    <a:pt x="86233" y="0"/>
                  </a:lnTo>
                  <a:lnTo>
                    <a:pt x="84429" y="0"/>
                  </a:lnTo>
                  <a:lnTo>
                    <a:pt x="83312" y="1054"/>
                  </a:lnTo>
                  <a:lnTo>
                    <a:pt x="83312" y="3670"/>
                  </a:lnTo>
                  <a:lnTo>
                    <a:pt x="84429" y="4724"/>
                  </a:lnTo>
                  <a:lnTo>
                    <a:pt x="86233" y="4724"/>
                  </a:lnTo>
                  <a:lnTo>
                    <a:pt x="87185" y="4724"/>
                  </a:lnTo>
                  <a:lnTo>
                    <a:pt x="88988" y="4724"/>
                  </a:lnTo>
                  <a:lnTo>
                    <a:pt x="90106" y="3670"/>
                  </a:lnTo>
                  <a:lnTo>
                    <a:pt x="90106" y="2362"/>
                  </a:lnTo>
                  <a:lnTo>
                    <a:pt x="90106" y="1054"/>
                  </a:lnTo>
                  <a:close/>
                </a:path>
                <a:path w="147954" h="21590">
                  <a:moveTo>
                    <a:pt x="94018" y="9169"/>
                  </a:moveTo>
                  <a:lnTo>
                    <a:pt x="92900" y="8115"/>
                  </a:lnTo>
                  <a:lnTo>
                    <a:pt x="90144" y="8115"/>
                  </a:lnTo>
                  <a:lnTo>
                    <a:pt x="89027" y="9169"/>
                  </a:lnTo>
                  <a:lnTo>
                    <a:pt x="89027" y="11785"/>
                  </a:lnTo>
                  <a:lnTo>
                    <a:pt x="90144" y="12839"/>
                  </a:lnTo>
                  <a:lnTo>
                    <a:pt x="92900" y="12839"/>
                  </a:lnTo>
                  <a:lnTo>
                    <a:pt x="94018" y="11785"/>
                  </a:lnTo>
                  <a:lnTo>
                    <a:pt x="94018" y="10477"/>
                  </a:lnTo>
                  <a:lnTo>
                    <a:pt x="94018" y="9169"/>
                  </a:lnTo>
                  <a:close/>
                </a:path>
                <a:path w="147954" h="21590">
                  <a:moveTo>
                    <a:pt x="99733" y="17297"/>
                  </a:moveTo>
                  <a:lnTo>
                    <a:pt x="98615" y="16243"/>
                  </a:lnTo>
                  <a:lnTo>
                    <a:pt x="96812" y="16243"/>
                  </a:lnTo>
                  <a:lnTo>
                    <a:pt x="95859" y="16243"/>
                  </a:lnTo>
                  <a:lnTo>
                    <a:pt x="94056" y="16243"/>
                  </a:lnTo>
                  <a:lnTo>
                    <a:pt x="92938" y="17297"/>
                  </a:lnTo>
                  <a:lnTo>
                    <a:pt x="92938" y="19913"/>
                  </a:lnTo>
                  <a:lnTo>
                    <a:pt x="94056" y="20967"/>
                  </a:lnTo>
                  <a:lnTo>
                    <a:pt x="95859" y="20967"/>
                  </a:lnTo>
                  <a:lnTo>
                    <a:pt x="96812" y="20967"/>
                  </a:lnTo>
                  <a:lnTo>
                    <a:pt x="98615" y="20967"/>
                  </a:lnTo>
                  <a:lnTo>
                    <a:pt x="99733" y="19913"/>
                  </a:lnTo>
                  <a:lnTo>
                    <a:pt x="99733" y="18605"/>
                  </a:lnTo>
                  <a:lnTo>
                    <a:pt x="99733" y="17297"/>
                  </a:lnTo>
                  <a:close/>
                </a:path>
                <a:path w="147954" h="21590">
                  <a:moveTo>
                    <a:pt x="99733" y="1054"/>
                  </a:moveTo>
                  <a:lnTo>
                    <a:pt x="98615" y="0"/>
                  </a:lnTo>
                  <a:lnTo>
                    <a:pt x="96812" y="0"/>
                  </a:lnTo>
                  <a:lnTo>
                    <a:pt x="95859" y="0"/>
                  </a:lnTo>
                  <a:lnTo>
                    <a:pt x="94056" y="0"/>
                  </a:lnTo>
                  <a:lnTo>
                    <a:pt x="92938" y="1054"/>
                  </a:lnTo>
                  <a:lnTo>
                    <a:pt x="92938" y="3670"/>
                  </a:lnTo>
                  <a:lnTo>
                    <a:pt x="94056" y="4724"/>
                  </a:lnTo>
                  <a:lnTo>
                    <a:pt x="95859" y="4724"/>
                  </a:lnTo>
                  <a:lnTo>
                    <a:pt x="96812" y="4724"/>
                  </a:lnTo>
                  <a:lnTo>
                    <a:pt x="98615" y="4724"/>
                  </a:lnTo>
                  <a:lnTo>
                    <a:pt x="99733" y="3670"/>
                  </a:lnTo>
                  <a:lnTo>
                    <a:pt x="99733" y="2362"/>
                  </a:lnTo>
                  <a:lnTo>
                    <a:pt x="99733" y="1054"/>
                  </a:lnTo>
                  <a:close/>
                </a:path>
                <a:path w="147954" h="21590">
                  <a:moveTo>
                    <a:pt x="103644" y="9169"/>
                  </a:moveTo>
                  <a:lnTo>
                    <a:pt x="102527" y="8115"/>
                  </a:lnTo>
                  <a:lnTo>
                    <a:pt x="99771" y="8115"/>
                  </a:lnTo>
                  <a:lnTo>
                    <a:pt x="98653" y="9169"/>
                  </a:lnTo>
                  <a:lnTo>
                    <a:pt x="98653" y="11785"/>
                  </a:lnTo>
                  <a:lnTo>
                    <a:pt x="99771" y="12839"/>
                  </a:lnTo>
                  <a:lnTo>
                    <a:pt x="102527" y="12839"/>
                  </a:lnTo>
                  <a:lnTo>
                    <a:pt x="103644" y="11785"/>
                  </a:lnTo>
                  <a:lnTo>
                    <a:pt x="103644" y="10477"/>
                  </a:lnTo>
                  <a:lnTo>
                    <a:pt x="103644" y="9169"/>
                  </a:lnTo>
                  <a:close/>
                </a:path>
                <a:path w="147954" h="21590">
                  <a:moveTo>
                    <a:pt x="109359" y="17297"/>
                  </a:moveTo>
                  <a:lnTo>
                    <a:pt x="108242" y="16243"/>
                  </a:lnTo>
                  <a:lnTo>
                    <a:pt x="106438" y="16243"/>
                  </a:lnTo>
                  <a:lnTo>
                    <a:pt x="105486" y="16243"/>
                  </a:lnTo>
                  <a:lnTo>
                    <a:pt x="103682" y="16243"/>
                  </a:lnTo>
                  <a:lnTo>
                    <a:pt x="102565" y="17297"/>
                  </a:lnTo>
                  <a:lnTo>
                    <a:pt x="102565" y="19913"/>
                  </a:lnTo>
                  <a:lnTo>
                    <a:pt x="103682" y="20967"/>
                  </a:lnTo>
                  <a:lnTo>
                    <a:pt x="105486" y="20967"/>
                  </a:lnTo>
                  <a:lnTo>
                    <a:pt x="106438" y="20967"/>
                  </a:lnTo>
                  <a:lnTo>
                    <a:pt x="108242" y="20967"/>
                  </a:lnTo>
                  <a:lnTo>
                    <a:pt x="109359" y="19913"/>
                  </a:lnTo>
                  <a:lnTo>
                    <a:pt x="109359" y="18605"/>
                  </a:lnTo>
                  <a:lnTo>
                    <a:pt x="109359" y="17297"/>
                  </a:lnTo>
                  <a:close/>
                </a:path>
                <a:path w="147954" h="21590">
                  <a:moveTo>
                    <a:pt x="109359" y="1054"/>
                  </a:moveTo>
                  <a:lnTo>
                    <a:pt x="108242" y="0"/>
                  </a:lnTo>
                  <a:lnTo>
                    <a:pt x="106438" y="0"/>
                  </a:lnTo>
                  <a:lnTo>
                    <a:pt x="105486" y="0"/>
                  </a:lnTo>
                  <a:lnTo>
                    <a:pt x="103682" y="0"/>
                  </a:lnTo>
                  <a:lnTo>
                    <a:pt x="102565" y="1054"/>
                  </a:lnTo>
                  <a:lnTo>
                    <a:pt x="102565" y="3670"/>
                  </a:lnTo>
                  <a:lnTo>
                    <a:pt x="103682" y="4724"/>
                  </a:lnTo>
                  <a:lnTo>
                    <a:pt x="105486" y="4724"/>
                  </a:lnTo>
                  <a:lnTo>
                    <a:pt x="106438" y="4724"/>
                  </a:lnTo>
                  <a:lnTo>
                    <a:pt x="108242" y="4724"/>
                  </a:lnTo>
                  <a:lnTo>
                    <a:pt x="109359" y="3670"/>
                  </a:lnTo>
                  <a:lnTo>
                    <a:pt x="109359" y="2362"/>
                  </a:lnTo>
                  <a:lnTo>
                    <a:pt x="109359" y="1054"/>
                  </a:lnTo>
                  <a:close/>
                </a:path>
                <a:path w="147954" h="21590">
                  <a:moveTo>
                    <a:pt x="113271" y="9169"/>
                  </a:moveTo>
                  <a:lnTo>
                    <a:pt x="112153" y="8115"/>
                  </a:lnTo>
                  <a:lnTo>
                    <a:pt x="109397" y="8115"/>
                  </a:lnTo>
                  <a:lnTo>
                    <a:pt x="108280" y="9169"/>
                  </a:lnTo>
                  <a:lnTo>
                    <a:pt x="108280" y="11785"/>
                  </a:lnTo>
                  <a:lnTo>
                    <a:pt x="109397" y="12839"/>
                  </a:lnTo>
                  <a:lnTo>
                    <a:pt x="112153" y="12839"/>
                  </a:lnTo>
                  <a:lnTo>
                    <a:pt x="113271" y="11785"/>
                  </a:lnTo>
                  <a:lnTo>
                    <a:pt x="113271" y="10477"/>
                  </a:lnTo>
                  <a:lnTo>
                    <a:pt x="113271" y="9169"/>
                  </a:lnTo>
                  <a:close/>
                </a:path>
                <a:path w="147954" h="21590">
                  <a:moveTo>
                    <a:pt x="118973" y="17297"/>
                  </a:moveTo>
                  <a:lnTo>
                    <a:pt x="117856" y="16243"/>
                  </a:lnTo>
                  <a:lnTo>
                    <a:pt x="116052" y="16243"/>
                  </a:lnTo>
                  <a:lnTo>
                    <a:pt x="115100" y="16243"/>
                  </a:lnTo>
                  <a:lnTo>
                    <a:pt x="113296" y="16243"/>
                  </a:lnTo>
                  <a:lnTo>
                    <a:pt x="112179" y="17297"/>
                  </a:lnTo>
                  <a:lnTo>
                    <a:pt x="112179" y="19913"/>
                  </a:lnTo>
                  <a:lnTo>
                    <a:pt x="113296" y="20967"/>
                  </a:lnTo>
                  <a:lnTo>
                    <a:pt x="115100" y="20967"/>
                  </a:lnTo>
                  <a:lnTo>
                    <a:pt x="116052" y="20967"/>
                  </a:lnTo>
                  <a:lnTo>
                    <a:pt x="117856" y="20967"/>
                  </a:lnTo>
                  <a:lnTo>
                    <a:pt x="118973" y="19913"/>
                  </a:lnTo>
                  <a:lnTo>
                    <a:pt x="118973" y="18605"/>
                  </a:lnTo>
                  <a:lnTo>
                    <a:pt x="118973" y="17297"/>
                  </a:lnTo>
                  <a:close/>
                </a:path>
                <a:path w="147954" h="21590">
                  <a:moveTo>
                    <a:pt x="118973" y="1054"/>
                  </a:moveTo>
                  <a:lnTo>
                    <a:pt x="117856" y="0"/>
                  </a:lnTo>
                  <a:lnTo>
                    <a:pt x="116052" y="0"/>
                  </a:lnTo>
                  <a:lnTo>
                    <a:pt x="115100" y="0"/>
                  </a:lnTo>
                  <a:lnTo>
                    <a:pt x="113296" y="0"/>
                  </a:lnTo>
                  <a:lnTo>
                    <a:pt x="112179" y="1054"/>
                  </a:lnTo>
                  <a:lnTo>
                    <a:pt x="112179" y="3670"/>
                  </a:lnTo>
                  <a:lnTo>
                    <a:pt x="113296" y="4724"/>
                  </a:lnTo>
                  <a:lnTo>
                    <a:pt x="115100" y="4724"/>
                  </a:lnTo>
                  <a:lnTo>
                    <a:pt x="116052" y="4724"/>
                  </a:lnTo>
                  <a:lnTo>
                    <a:pt x="117856" y="4724"/>
                  </a:lnTo>
                  <a:lnTo>
                    <a:pt x="118973" y="3670"/>
                  </a:lnTo>
                  <a:lnTo>
                    <a:pt x="118973" y="2362"/>
                  </a:lnTo>
                  <a:lnTo>
                    <a:pt x="118973" y="1054"/>
                  </a:lnTo>
                  <a:close/>
                </a:path>
                <a:path w="147954" h="21590">
                  <a:moveTo>
                    <a:pt x="122885" y="9169"/>
                  </a:moveTo>
                  <a:lnTo>
                    <a:pt x="121767" y="8115"/>
                  </a:lnTo>
                  <a:lnTo>
                    <a:pt x="119011" y="8115"/>
                  </a:lnTo>
                  <a:lnTo>
                    <a:pt x="117894" y="9169"/>
                  </a:lnTo>
                  <a:lnTo>
                    <a:pt x="117894" y="11785"/>
                  </a:lnTo>
                  <a:lnTo>
                    <a:pt x="119011" y="12839"/>
                  </a:lnTo>
                  <a:lnTo>
                    <a:pt x="121767" y="12839"/>
                  </a:lnTo>
                  <a:lnTo>
                    <a:pt x="122885" y="11785"/>
                  </a:lnTo>
                  <a:lnTo>
                    <a:pt x="122885" y="10477"/>
                  </a:lnTo>
                  <a:lnTo>
                    <a:pt x="122885" y="9169"/>
                  </a:lnTo>
                  <a:close/>
                </a:path>
                <a:path w="147954" h="21590">
                  <a:moveTo>
                    <a:pt x="128600" y="17297"/>
                  </a:moveTo>
                  <a:lnTo>
                    <a:pt x="127482" y="16243"/>
                  </a:lnTo>
                  <a:lnTo>
                    <a:pt x="125679" y="16243"/>
                  </a:lnTo>
                  <a:lnTo>
                    <a:pt x="124726" y="16243"/>
                  </a:lnTo>
                  <a:lnTo>
                    <a:pt x="122923" y="16243"/>
                  </a:lnTo>
                  <a:lnTo>
                    <a:pt x="121805" y="17297"/>
                  </a:lnTo>
                  <a:lnTo>
                    <a:pt x="121805" y="19913"/>
                  </a:lnTo>
                  <a:lnTo>
                    <a:pt x="122923" y="20967"/>
                  </a:lnTo>
                  <a:lnTo>
                    <a:pt x="124726" y="20967"/>
                  </a:lnTo>
                  <a:lnTo>
                    <a:pt x="125679" y="20967"/>
                  </a:lnTo>
                  <a:lnTo>
                    <a:pt x="127482" y="20967"/>
                  </a:lnTo>
                  <a:lnTo>
                    <a:pt x="128600" y="19913"/>
                  </a:lnTo>
                  <a:lnTo>
                    <a:pt x="128600" y="18605"/>
                  </a:lnTo>
                  <a:lnTo>
                    <a:pt x="128600" y="17297"/>
                  </a:lnTo>
                  <a:close/>
                </a:path>
                <a:path w="147954" h="21590">
                  <a:moveTo>
                    <a:pt x="128600" y="1054"/>
                  </a:moveTo>
                  <a:lnTo>
                    <a:pt x="127482" y="0"/>
                  </a:lnTo>
                  <a:lnTo>
                    <a:pt x="125679" y="0"/>
                  </a:lnTo>
                  <a:lnTo>
                    <a:pt x="124726" y="0"/>
                  </a:lnTo>
                  <a:lnTo>
                    <a:pt x="122923" y="0"/>
                  </a:lnTo>
                  <a:lnTo>
                    <a:pt x="121805" y="1054"/>
                  </a:lnTo>
                  <a:lnTo>
                    <a:pt x="121805" y="3670"/>
                  </a:lnTo>
                  <a:lnTo>
                    <a:pt x="122923" y="4724"/>
                  </a:lnTo>
                  <a:lnTo>
                    <a:pt x="124726" y="4724"/>
                  </a:lnTo>
                  <a:lnTo>
                    <a:pt x="125679" y="4724"/>
                  </a:lnTo>
                  <a:lnTo>
                    <a:pt x="127482" y="4724"/>
                  </a:lnTo>
                  <a:lnTo>
                    <a:pt x="128600" y="3670"/>
                  </a:lnTo>
                  <a:lnTo>
                    <a:pt x="128600" y="2362"/>
                  </a:lnTo>
                  <a:lnTo>
                    <a:pt x="128600" y="1054"/>
                  </a:lnTo>
                  <a:close/>
                </a:path>
                <a:path w="147954" h="21590">
                  <a:moveTo>
                    <a:pt x="132511" y="9169"/>
                  </a:moveTo>
                  <a:lnTo>
                    <a:pt x="131394" y="8115"/>
                  </a:lnTo>
                  <a:lnTo>
                    <a:pt x="128638" y="8115"/>
                  </a:lnTo>
                  <a:lnTo>
                    <a:pt x="127520" y="9169"/>
                  </a:lnTo>
                  <a:lnTo>
                    <a:pt x="127520" y="11785"/>
                  </a:lnTo>
                  <a:lnTo>
                    <a:pt x="128638" y="12839"/>
                  </a:lnTo>
                  <a:lnTo>
                    <a:pt x="131394" y="12839"/>
                  </a:lnTo>
                  <a:lnTo>
                    <a:pt x="132511" y="11785"/>
                  </a:lnTo>
                  <a:lnTo>
                    <a:pt x="132511" y="10477"/>
                  </a:lnTo>
                  <a:lnTo>
                    <a:pt x="132511" y="9169"/>
                  </a:lnTo>
                  <a:close/>
                </a:path>
                <a:path w="147954" h="21590">
                  <a:moveTo>
                    <a:pt x="138226" y="17297"/>
                  </a:moveTo>
                  <a:lnTo>
                    <a:pt x="137109" y="16243"/>
                  </a:lnTo>
                  <a:lnTo>
                    <a:pt x="135305" y="16243"/>
                  </a:lnTo>
                  <a:lnTo>
                    <a:pt x="134353" y="16243"/>
                  </a:lnTo>
                  <a:lnTo>
                    <a:pt x="132549" y="16243"/>
                  </a:lnTo>
                  <a:lnTo>
                    <a:pt x="131432" y="17297"/>
                  </a:lnTo>
                  <a:lnTo>
                    <a:pt x="131432" y="19913"/>
                  </a:lnTo>
                  <a:lnTo>
                    <a:pt x="132549" y="20967"/>
                  </a:lnTo>
                  <a:lnTo>
                    <a:pt x="134353" y="20967"/>
                  </a:lnTo>
                  <a:lnTo>
                    <a:pt x="135305" y="20967"/>
                  </a:lnTo>
                  <a:lnTo>
                    <a:pt x="137109" y="20967"/>
                  </a:lnTo>
                  <a:lnTo>
                    <a:pt x="138226" y="19913"/>
                  </a:lnTo>
                  <a:lnTo>
                    <a:pt x="138226" y="18605"/>
                  </a:lnTo>
                  <a:lnTo>
                    <a:pt x="138226" y="17297"/>
                  </a:lnTo>
                  <a:close/>
                </a:path>
                <a:path w="147954" h="21590">
                  <a:moveTo>
                    <a:pt x="138226" y="1054"/>
                  </a:moveTo>
                  <a:lnTo>
                    <a:pt x="137109" y="0"/>
                  </a:lnTo>
                  <a:lnTo>
                    <a:pt x="134353" y="0"/>
                  </a:lnTo>
                  <a:lnTo>
                    <a:pt x="133235" y="1054"/>
                  </a:lnTo>
                  <a:lnTo>
                    <a:pt x="133235" y="3670"/>
                  </a:lnTo>
                  <a:lnTo>
                    <a:pt x="134353" y="4724"/>
                  </a:lnTo>
                  <a:lnTo>
                    <a:pt x="137109" y="4724"/>
                  </a:lnTo>
                  <a:lnTo>
                    <a:pt x="138226" y="3670"/>
                  </a:lnTo>
                  <a:lnTo>
                    <a:pt x="138226" y="2362"/>
                  </a:lnTo>
                  <a:lnTo>
                    <a:pt x="138226" y="1054"/>
                  </a:lnTo>
                  <a:close/>
                </a:path>
                <a:path w="147954" h="21590">
                  <a:moveTo>
                    <a:pt x="142138" y="9169"/>
                  </a:moveTo>
                  <a:lnTo>
                    <a:pt x="141020" y="8115"/>
                  </a:lnTo>
                  <a:lnTo>
                    <a:pt x="138264" y="8115"/>
                  </a:lnTo>
                  <a:lnTo>
                    <a:pt x="137147" y="9169"/>
                  </a:lnTo>
                  <a:lnTo>
                    <a:pt x="137147" y="11785"/>
                  </a:lnTo>
                  <a:lnTo>
                    <a:pt x="138264" y="12839"/>
                  </a:lnTo>
                  <a:lnTo>
                    <a:pt x="141020" y="12839"/>
                  </a:lnTo>
                  <a:lnTo>
                    <a:pt x="142138" y="11785"/>
                  </a:lnTo>
                  <a:lnTo>
                    <a:pt x="142138" y="10477"/>
                  </a:lnTo>
                  <a:lnTo>
                    <a:pt x="142138" y="9169"/>
                  </a:lnTo>
                  <a:close/>
                </a:path>
                <a:path w="147954" h="21590">
                  <a:moveTo>
                    <a:pt x="147853" y="17297"/>
                  </a:moveTo>
                  <a:lnTo>
                    <a:pt x="146735" y="16243"/>
                  </a:lnTo>
                  <a:lnTo>
                    <a:pt x="143979" y="16243"/>
                  </a:lnTo>
                  <a:lnTo>
                    <a:pt x="142862" y="17297"/>
                  </a:lnTo>
                  <a:lnTo>
                    <a:pt x="142862" y="19913"/>
                  </a:lnTo>
                  <a:lnTo>
                    <a:pt x="143979" y="20967"/>
                  </a:lnTo>
                  <a:lnTo>
                    <a:pt x="146735" y="20967"/>
                  </a:lnTo>
                  <a:lnTo>
                    <a:pt x="147853" y="19913"/>
                  </a:lnTo>
                  <a:lnTo>
                    <a:pt x="147853" y="18605"/>
                  </a:lnTo>
                  <a:lnTo>
                    <a:pt x="147853" y="17297"/>
                  </a:lnTo>
                  <a:close/>
                </a:path>
                <a:path w="147954" h="21590">
                  <a:moveTo>
                    <a:pt x="147853" y="1054"/>
                  </a:moveTo>
                  <a:lnTo>
                    <a:pt x="146735" y="0"/>
                  </a:lnTo>
                  <a:lnTo>
                    <a:pt x="143979" y="0"/>
                  </a:lnTo>
                  <a:lnTo>
                    <a:pt x="142862" y="1054"/>
                  </a:lnTo>
                  <a:lnTo>
                    <a:pt x="142862" y="3670"/>
                  </a:lnTo>
                  <a:lnTo>
                    <a:pt x="143979" y="4724"/>
                  </a:lnTo>
                  <a:lnTo>
                    <a:pt x="146735" y="4724"/>
                  </a:lnTo>
                  <a:lnTo>
                    <a:pt x="147853" y="3670"/>
                  </a:lnTo>
                  <a:lnTo>
                    <a:pt x="147853" y="2362"/>
                  </a:lnTo>
                  <a:lnTo>
                    <a:pt x="147853" y="105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547801" y="7887284"/>
              <a:ext cx="261620" cy="35560"/>
            </a:xfrm>
            <a:custGeom>
              <a:avLst/>
              <a:gdLst/>
              <a:ahLst/>
              <a:cxnLst/>
              <a:rect l="l" t="t" r="r" b="b"/>
              <a:pathLst>
                <a:path w="261620" h="35559">
                  <a:moveTo>
                    <a:pt x="1676" y="17297"/>
                  </a:moveTo>
                  <a:lnTo>
                    <a:pt x="558" y="16243"/>
                  </a:lnTo>
                  <a:lnTo>
                    <a:pt x="0" y="16243"/>
                  </a:lnTo>
                  <a:lnTo>
                    <a:pt x="0" y="18592"/>
                  </a:lnTo>
                  <a:lnTo>
                    <a:pt x="1676" y="18592"/>
                  </a:lnTo>
                  <a:lnTo>
                    <a:pt x="1676" y="17297"/>
                  </a:lnTo>
                  <a:close/>
                </a:path>
                <a:path w="261620" h="35559">
                  <a:moveTo>
                    <a:pt x="1676" y="2349"/>
                  </a:moveTo>
                  <a:lnTo>
                    <a:pt x="0" y="2349"/>
                  </a:lnTo>
                  <a:lnTo>
                    <a:pt x="0" y="4724"/>
                  </a:lnTo>
                  <a:lnTo>
                    <a:pt x="558" y="4724"/>
                  </a:lnTo>
                  <a:lnTo>
                    <a:pt x="1676" y="3670"/>
                  </a:lnTo>
                  <a:lnTo>
                    <a:pt x="1676" y="2349"/>
                  </a:lnTo>
                  <a:close/>
                </a:path>
                <a:path w="261620" h="35559">
                  <a:moveTo>
                    <a:pt x="7391" y="9169"/>
                  </a:moveTo>
                  <a:lnTo>
                    <a:pt x="6273" y="8115"/>
                  </a:lnTo>
                  <a:lnTo>
                    <a:pt x="3517" y="8115"/>
                  </a:lnTo>
                  <a:lnTo>
                    <a:pt x="2400" y="9169"/>
                  </a:lnTo>
                  <a:lnTo>
                    <a:pt x="2400" y="11785"/>
                  </a:lnTo>
                  <a:lnTo>
                    <a:pt x="3517" y="12839"/>
                  </a:lnTo>
                  <a:lnTo>
                    <a:pt x="6273" y="12839"/>
                  </a:lnTo>
                  <a:lnTo>
                    <a:pt x="7391" y="11785"/>
                  </a:lnTo>
                  <a:lnTo>
                    <a:pt x="7391" y="10477"/>
                  </a:lnTo>
                  <a:lnTo>
                    <a:pt x="7391" y="9169"/>
                  </a:lnTo>
                  <a:close/>
                </a:path>
                <a:path w="261620" h="35559">
                  <a:moveTo>
                    <a:pt x="13106" y="17297"/>
                  </a:moveTo>
                  <a:lnTo>
                    <a:pt x="11988" y="16243"/>
                  </a:lnTo>
                  <a:lnTo>
                    <a:pt x="10185" y="16243"/>
                  </a:lnTo>
                  <a:lnTo>
                    <a:pt x="9232" y="16243"/>
                  </a:lnTo>
                  <a:lnTo>
                    <a:pt x="7429" y="16243"/>
                  </a:lnTo>
                  <a:lnTo>
                    <a:pt x="6311" y="17297"/>
                  </a:lnTo>
                  <a:lnTo>
                    <a:pt x="6311" y="19913"/>
                  </a:lnTo>
                  <a:lnTo>
                    <a:pt x="7429" y="20967"/>
                  </a:lnTo>
                  <a:lnTo>
                    <a:pt x="9232" y="20967"/>
                  </a:lnTo>
                  <a:lnTo>
                    <a:pt x="10185" y="20967"/>
                  </a:lnTo>
                  <a:lnTo>
                    <a:pt x="11988" y="20967"/>
                  </a:lnTo>
                  <a:lnTo>
                    <a:pt x="13106" y="19913"/>
                  </a:lnTo>
                  <a:lnTo>
                    <a:pt x="13106" y="18605"/>
                  </a:lnTo>
                  <a:lnTo>
                    <a:pt x="13106" y="17297"/>
                  </a:lnTo>
                  <a:close/>
                </a:path>
                <a:path w="261620" h="35559">
                  <a:moveTo>
                    <a:pt x="13106" y="1054"/>
                  </a:moveTo>
                  <a:lnTo>
                    <a:pt x="11988" y="0"/>
                  </a:lnTo>
                  <a:lnTo>
                    <a:pt x="9232" y="0"/>
                  </a:lnTo>
                  <a:lnTo>
                    <a:pt x="8115" y="1054"/>
                  </a:lnTo>
                  <a:lnTo>
                    <a:pt x="8115" y="3670"/>
                  </a:lnTo>
                  <a:lnTo>
                    <a:pt x="9232" y="4724"/>
                  </a:lnTo>
                  <a:lnTo>
                    <a:pt x="11988" y="4724"/>
                  </a:lnTo>
                  <a:lnTo>
                    <a:pt x="13106" y="3670"/>
                  </a:lnTo>
                  <a:lnTo>
                    <a:pt x="13106" y="2362"/>
                  </a:lnTo>
                  <a:lnTo>
                    <a:pt x="13106" y="1054"/>
                  </a:lnTo>
                  <a:close/>
                </a:path>
                <a:path w="261620" h="35559">
                  <a:moveTo>
                    <a:pt x="22733" y="17297"/>
                  </a:moveTo>
                  <a:lnTo>
                    <a:pt x="21615" y="16243"/>
                  </a:lnTo>
                  <a:lnTo>
                    <a:pt x="18859" y="16243"/>
                  </a:lnTo>
                  <a:lnTo>
                    <a:pt x="17741" y="17297"/>
                  </a:lnTo>
                  <a:lnTo>
                    <a:pt x="17741" y="19913"/>
                  </a:lnTo>
                  <a:lnTo>
                    <a:pt x="18859" y="20967"/>
                  </a:lnTo>
                  <a:lnTo>
                    <a:pt x="21615" y="20967"/>
                  </a:lnTo>
                  <a:lnTo>
                    <a:pt x="22733" y="19913"/>
                  </a:lnTo>
                  <a:lnTo>
                    <a:pt x="22733" y="18605"/>
                  </a:lnTo>
                  <a:lnTo>
                    <a:pt x="22733" y="17297"/>
                  </a:lnTo>
                  <a:close/>
                </a:path>
                <a:path w="261620" h="35559">
                  <a:moveTo>
                    <a:pt x="136423" y="15494"/>
                  </a:moveTo>
                  <a:lnTo>
                    <a:pt x="135305" y="14439"/>
                  </a:lnTo>
                  <a:lnTo>
                    <a:pt x="132549" y="14439"/>
                  </a:lnTo>
                  <a:lnTo>
                    <a:pt x="131432" y="15494"/>
                  </a:lnTo>
                  <a:lnTo>
                    <a:pt x="131432" y="18110"/>
                  </a:lnTo>
                  <a:lnTo>
                    <a:pt x="132549" y="19164"/>
                  </a:lnTo>
                  <a:lnTo>
                    <a:pt x="135305" y="19164"/>
                  </a:lnTo>
                  <a:lnTo>
                    <a:pt x="136423" y="18110"/>
                  </a:lnTo>
                  <a:lnTo>
                    <a:pt x="136423" y="16802"/>
                  </a:lnTo>
                  <a:lnTo>
                    <a:pt x="136423" y="15494"/>
                  </a:lnTo>
                  <a:close/>
                </a:path>
                <a:path w="261620" h="35559">
                  <a:moveTo>
                    <a:pt x="146050" y="31737"/>
                  </a:moveTo>
                  <a:lnTo>
                    <a:pt x="144932" y="30683"/>
                  </a:lnTo>
                  <a:lnTo>
                    <a:pt x="142176" y="30683"/>
                  </a:lnTo>
                  <a:lnTo>
                    <a:pt x="141058" y="31737"/>
                  </a:lnTo>
                  <a:lnTo>
                    <a:pt x="141058" y="34353"/>
                  </a:lnTo>
                  <a:lnTo>
                    <a:pt x="142176" y="35407"/>
                  </a:lnTo>
                  <a:lnTo>
                    <a:pt x="144932" y="35407"/>
                  </a:lnTo>
                  <a:lnTo>
                    <a:pt x="146050" y="34353"/>
                  </a:lnTo>
                  <a:lnTo>
                    <a:pt x="146050" y="33045"/>
                  </a:lnTo>
                  <a:lnTo>
                    <a:pt x="146050" y="31737"/>
                  </a:lnTo>
                  <a:close/>
                </a:path>
                <a:path w="261620" h="35559">
                  <a:moveTo>
                    <a:pt x="147853" y="15494"/>
                  </a:moveTo>
                  <a:lnTo>
                    <a:pt x="146735" y="14439"/>
                  </a:lnTo>
                  <a:lnTo>
                    <a:pt x="144932" y="14439"/>
                  </a:lnTo>
                  <a:lnTo>
                    <a:pt x="143979" y="14439"/>
                  </a:lnTo>
                  <a:lnTo>
                    <a:pt x="142176" y="14439"/>
                  </a:lnTo>
                  <a:lnTo>
                    <a:pt x="141058" y="15494"/>
                  </a:lnTo>
                  <a:lnTo>
                    <a:pt x="141058" y="18110"/>
                  </a:lnTo>
                  <a:lnTo>
                    <a:pt x="142176" y="19164"/>
                  </a:lnTo>
                  <a:lnTo>
                    <a:pt x="143979" y="19164"/>
                  </a:lnTo>
                  <a:lnTo>
                    <a:pt x="144932" y="19164"/>
                  </a:lnTo>
                  <a:lnTo>
                    <a:pt x="146735" y="19164"/>
                  </a:lnTo>
                  <a:lnTo>
                    <a:pt x="147853" y="18110"/>
                  </a:lnTo>
                  <a:lnTo>
                    <a:pt x="147853" y="16802"/>
                  </a:lnTo>
                  <a:lnTo>
                    <a:pt x="147853" y="15494"/>
                  </a:lnTo>
                  <a:close/>
                </a:path>
                <a:path w="261620" h="35559">
                  <a:moveTo>
                    <a:pt x="151765" y="23609"/>
                  </a:moveTo>
                  <a:lnTo>
                    <a:pt x="150647" y="22555"/>
                  </a:lnTo>
                  <a:lnTo>
                    <a:pt x="147891" y="22555"/>
                  </a:lnTo>
                  <a:lnTo>
                    <a:pt x="146773" y="23609"/>
                  </a:lnTo>
                  <a:lnTo>
                    <a:pt x="146773" y="26225"/>
                  </a:lnTo>
                  <a:lnTo>
                    <a:pt x="147891" y="27279"/>
                  </a:lnTo>
                  <a:lnTo>
                    <a:pt x="150647" y="27279"/>
                  </a:lnTo>
                  <a:lnTo>
                    <a:pt x="151765" y="26225"/>
                  </a:lnTo>
                  <a:lnTo>
                    <a:pt x="151765" y="24917"/>
                  </a:lnTo>
                  <a:lnTo>
                    <a:pt x="151765" y="23609"/>
                  </a:lnTo>
                  <a:close/>
                </a:path>
                <a:path w="261620" h="35559">
                  <a:moveTo>
                    <a:pt x="157480" y="31737"/>
                  </a:moveTo>
                  <a:lnTo>
                    <a:pt x="156362" y="30683"/>
                  </a:lnTo>
                  <a:lnTo>
                    <a:pt x="154559" y="30683"/>
                  </a:lnTo>
                  <a:lnTo>
                    <a:pt x="153606" y="30683"/>
                  </a:lnTo>
                  <a:lnTo>
                    <a:pt x="151803" y="30683"/>
                  </a:lnTo>
                  <a:lnTo>
                    <a:pt x="150685" y="31737"/>
                  </a:lnTo>
                  <a:lnTo>
                    <a:pt x="150685" y="34353"/>
                  </a:lnTo>
                  <a:lnTo>
                    <a:pt x="151803" y="35407"/>
                  </a:lnTo>
                  <a:lnTo>
                    <a:pt x="153606" y="35407"/>
                  </a:lnTo>
                  <a:lnTo>
                    <a:pt x="154559" y="35407"/>
                  </a:lnTo>
                  <a:lnTo>
                    <a:pt x="156362" y="35407"/>
                  </a:lnTo>
                  <a:lnTo>
                    <a:pt x="157480" y="34353"/>
                  </a:lnTo>
                  <a:lnTo>
                    <a:pt x="157480" y="33045"/>
                  </a:lnTo>
                  <a:lnTo>
                    <a:pt x="157480" y="31737"/>
                  </a:lnTo>
                  <a:close/>
                </a:path>
                <a:path w="261620" h="35559">
                  <a:moveTo>
                    <a:pt x="157480" y="15494"/>
                  </a:moveTo>
                  <a:lnTo>
                    <a:pt x="156362" y="14439"/>
                  </a:lnTo>
                  <a:lnTo>
                    <a:pt x="154559" y="14439"/>
                  </a:lnTo>
                  <a:lnTo>
                    <a:pt x="153606" y="14439"/>
                  </a:lnTo>
                  <a:lnTo>
                    <a:pt x="151803" y="14439"/>
                  </a:lnTo>
                  <a:lnTo>
                    <a:pt x="150685" y="15494"/>
                  </a:lnTo>
                  <a:lnTo>
                    <a:pt x="150685" y="18110"/>
                  </a:lnTo>
                  <a:lnTo>
                    <a:pt x="151803" y="19164"/>
                  </a:lnTo>
                  <a:lnTo>
                    <a:pt x="153606" y="19164"/>
                  </a:lnTo>
                  <a:lnTo>
                    <a:pt x="154559" y="19164"/>
                  </a:lnTo>
                  <a:lnTo>
                    <a:pt x="156362" y="19164"/>
                  </a:lnTo>
                  <a:lnTo>
                    <a:pt x="157480" y="18110"/>
                  </a:lnTo>
                  <a:lnTo>
                    <a:pt x="157480" y="16802"/>
                  </a:lnTo>
                  <a:lnTo>
                    <a:pt x="157480" y="15494"/>
                  </a:lnTo>
                  <a:close/>
                </a:path>
                <a:path w="261620" h="35559">
                  <a:moveTo>
                    <a:pt x="161391" y="23609"/>
                  </a:moveTo>
                  <a:lnTo>
                    <a:pt x="160274" y="22555"/>
                  </a:lnTo>
                  <a:lnTo>
                    <a:pt x="157518" y="22555"/>
                  </a:lnTo>
                  <a:lnTo>
                    <a:pt x="156400" y="23609"/>
                  </a:lnTo>
                  <a:lnTo>
                    <a:pt x="156400" y="26225"/>
                  </a:lnTo>
                  <a:lnTo>
                    <a:pt x="157518" y="27279"/>
                  </a:lnTo>
                  <a:lnTo>
                    <a:pt x="160274" y="27279"/>
                  </a:lnTo>
                  <a:lnTo>
                    <a:pt x="161391" y="26225"/>
                  </a:lnTo>
                  <a:lnTo>
                    <a:pt x="161391" y="24917"/>
                  </a:lnTo>
                  <a:lnTo>
                    <a:pt x="161391" y="23609"/>
                  </a:lnTo>
                  <a:close/>
                </a:path>
                <a:path w="261620" h="35559">
                  <a:moveTo>
                    <a:pt x="167106" y="31737"/>
                  </a:moveTo>
                  <a:lnTo>
                    <a:pt x="165989" y="30683"/>
                  </a:lnTo>
                  <a:lnTo>
                    <a:pt x="164185" y="30683"/>
                  </a:lnTo>
                  <a:lnTo>
                    <a:pt x="163233" y="30683"/>
                  </a:lnTo>
                  <a:lnTo>
                    <a:pt x="161429" y="30683"/>
                  </a:lnTo>
                  <a:lnTo>
                    <a:pt x="160312" y="31737"/>
                  </a:lnTo>
                  <a:lnTo>
                    <a:pt x="160312" y="34353"/>
                  </a:lnTo>
                  <a:lnTo>
                    <a:pt x="161429" y="35407"/>
                  </a:lnTo>
                  <a:lnTo>
                    <a:pt x="163233" y="35407"/>
                  </a:lnTo>
                  <a:lnTo>
                    <a:pt x="164185" y="35407"/>
                  </a:lnTo>
                  <a:lnTo>
                    <a:pt x="165989" y="35407"/>
                  </a:lnTo>
                  <a:lnTo>
                    <a:pt x="167106" y="34353"/>
                  </a:lnTo>
                  <a:lnTo>
                    <a:pt x="167106" y="33045"/>
                  </a:lnTo>
                  <a:lnTo>
                    <a:pt x="167106" y="31737"/>
                  </a:lnTo>
                  <a:close/>
                </a:path>
                <a:path w="261620" h="35559">
                  <a:moveTo>
                    <a:pt x="167106" y="15494"/>
                  </a:moveTo>
                  <a:lnTo>
                    <a:pt x="165989" y="14439"/>
                  </a:lnTo>
                  <a:lnTo>
                    <a:pt x="164185" y="14439"/>
                  </a:lnTo>
                  <a:lnTo>
                    <a:pt x="163233" y="14439"/>
                  </a:lnTo>
                  <a:lnTo>
                    <a:pt x="161429" y="14439"/>
                  </a:lnTo>
                  <a:lnTo>
                    <a:pt x="160312" y="15494"/>
                  </a:lnTo>
                  <a:lnTo>
                    <a:pt x="160312" y="18110"/>
                  </a:lnTo>
                  <a:lnTo>
                    <a:pt x="161429" y="19164"/>
                  </a:lnTo>
                  <a:lnTo>
                    <a:pt x="163233" y="19164"/>
                  </a:lnTo>
                  <a:lnTo>
                    <a:pt x="164185" y="19164"/>
                  </a:lnTo>
                  <a:lnTo>
                    <a:pt x="165989" y="19164"/>
                  </a:lnTo>
                  <a:lnTo>
                    <a:pt x="167106" y="18110"/>
                  </a:lnTo>
                  <a:lnTo>
                    <a:pt x="167106" y="16802"/>
                  </a:lnTo>
                  <a:lnTo>
                    <a:pt x="167106" y="15494"/>
                  </a:lnTo>
                  <a:close/>
                </a:path>
                <a:path w="261620" h="35559">
                  <a:moveTo>
                    <a:pt x="171018" y="23609"/>
                  </a:moveTo>
                  <a:lnTo>
                    <a:pt x="169900" y="22555"/>
                  </a:lnTo>
                  <a:lnTo>
                    <a:pt x="167144" y="22555"/>
                  </a:lnTo>
                  <a:lnTo>
                    <a:pt x="166027" y="23609"/>
                  </a:lnTo>
                  <a:lnTo>
                    <a:pt x="166027" y="26225"/>
                  </a:lnTo>
                  <a:lnTo>
                    <a:pt x="167144" y="27279"/>
                  </a:lnTo>
                  <a:lnTo>
                    <a:pt x="169900" y="27279"/>
                  </a:lnTo>
                  <a:lnTo>
                    <a:pt x="171018" y="26225"/>
                  </a:lnTo>
                  <a:lnTo>
                    <a:pt x="171018" y="24917"/>
                  </a:lnTo>
                  <a:lnTo>
                    <a:pt x="171018" y="23609"/>
                  </a:lnTo>
                  <a:close/>
                </a:path>
                <a:path w="261620" h="35559">
                  <a:moveTo>
                    <a:pt x="176733" y="31737"/>
                  </a:moveTo>
                  <a:lnTo>
                    <a:pt x="175615" y="30683"/>
                  </a:lnTo>
                  <a:lnTo>
                    <a:pt x="173812" y="30683"/>
                  </a:lnTo>
                  <a:lnTo>
                    <a:pt x="172859" y="30683"/>
                  </a:lnTo>
                  <a:lnTo>
                    <a:pt x="171056" y="30683"/>
                  </a:lnTo>
                  <a:lnTo>
                    <a:pt x="169938" y="31737"/>
                  </a:lnTo>
                  <a:lnTo>
                    <a:pt x="169938" y="34353"/>
                  </a:lnTo>
                  <a:lnTo>
                    <a:pt x="171056" y="35407"/>
                  </a:lnTo>
                  <a:lnTo>
                    <a:pt x="172859" y="35407"/>
                  </a:lnTo>
                  <a:lnTo>
                    <a:pt x="173812" y="35407"/>
                  </a:lnTo>
                  <a:lnTo>
                    <a:pt x="175615" y="35407"/>
                  </a:lnTo>
                  <a:lnTo>
                    <a:pt x="176733" y="34353"/>
                  </a:lnTo>
                  <a:lnTo>
                    <a:pt x="176733" y="33045"/>
                  </a:lnTo>
                  <a:lnTo>
                    <a:pt x="176733" y="31737"/>
                  </a:lnTo>
                  <a:close/>
                </a:path>
                <a:path w="261620" h="35559">
                  <a:moveTo>
                    <a:pt x="176733" y="15494"/>
                  </a:moveTo>
                  <a:lnTo>
                    <a:pt x="175615" y="14439"/>
                  </a:lnTo>
                  <a:lnTo>
                    <a:pt x="173812" y="14439"/>
                  </a:lnTo>
                  <a:lnTo>
                    <a:pt x="172859" y="14439"/>
                  </a:lnTo>
                  <a:lnTo>
                    <a:pt x="171056" y="14439"/>
                  </a:lnTo>
                  <a:lnTo>
                    <a:pt x="169938" y="15494"/>
                  </a:lnTo>
                  <a:lnTo>
                    <a:pt x="169938" y="18110"/>
                  </a:lnTo>
                  <a:lnTo>
                    <a:pt x="171056" y="19164"/>
                  </a:lnTo>
                  <a:lnTo>
                    <a:pt x="172859" y="19164"/>
                  </a:lnTo>
                  <a:lnTo>
                    <a:pt x="173812" y="19164"/>
                  </a:lnTo>
                  <a:lnTo>
                    <a:pt x="175615" y="19164"/>
                  </a:lnTo>
                  <a:lnTo>
                    <a:pt x="176733" y="18110"/>
                  </a:lnTo>
                  <a:lnTo>
                    <a:pt x="176733" y="16802"/>
                  </a:lnTo>
                  <a:lnTo>
                    <a:pt x="176733" y="15494"/>
                  </a:lnTo>
                  <a:close/>
                </a:path>
                <a:path w="261620" h="35559">
                  <a:moveTo>
                    <a:pt x="180644" y="23609"/>
                  </a:moveTo>
                  <a:lnTo>
                    <a:pt x="179527" y="22555"/>
                  </a:lnTo>
                  <a:lnTo>
                    <a:pt x="176771" y="22555"/>
                  </a:lnTo>
                  <a:lnTo>
                    <a:pt x="175653" y="23609"/>
                  </a:lnTo>
                  <a:lnTo>
                    <a:pt x="175653" y="26225"/>
                  </a:lnTo>
                  <a:lnTo>
                    <a:pt x="176771" y="27279"/>
                  </a:lnTo>
                  <a:lnTo>
                    <a:pt x="179527" y="27279"/>
                  </a:lnTo>
                  <a:lnTo>
                    <a:pt x="180644" y="26225"/>
                  </a:lnTo>
                  <a:lnTo>
                    <a:pt x="180644" y="24917"/>
                  </a:lnTo>
                  <a:lnTo>
                    <a:pt x="180644" y="23609"/>
                  </a:lnTo>
                  <a:close/>
                </a:path>
                <a:path w="261620" h="35559">
                  <a:moveTo>
                    <a:pt x="186359" y="31737"/>
                  </a:moveTo>
                  <a:lnTo>
                    <a:pt x="185242" y="30683"/>
                  </a:lnTo>
                  <a:lnTo>
                    <a:pt x="183438" y="30683"/>
                  </a:lnTo>
                  <a:lnTo>
                    <a:pt x="182486" y="30683"/>
                  </a:lnTo>
                  <a:lnTo>
                    <a:pt x="180682" y="30683"/>
                  </a:lnTo>
                  <a:lnTo>
                    <a:pt x="179565" y="31737"/>
                  </a:lnTo>
                  <a:lnTo>
                    <a:pt x="179565" y="34353"/>
                  </a:lnTo>
                  <a:lnTo>
                    <a:pt x="180682" y="35407"/>
                  </a:lnTo>
                  <a:lnTo>
                    <a:pt x="182486" y="35407"/>
                  </a:lnTo>
                  <a:lnTo>
                    <a:pt x="183438" y="35407"/>
                  </a:lnTo>
                  <a:lnTo>
                    <a:pt x="185242" y="35407"/>
                  </a:lnTo>
                  <a:lnTo>
                    <a:pt x="186359" y="34353"/>
                  </a:lnTo>
                  <a:lnTo>
                    <a:pt x="186359" y="33045"/>
                  </a:lnTo>
                  <a:lnTo>
                    <a:pt x="186359" y="31737"/>
                  </a:lnTo>
                  <a:close/>
                </a:path>
                <a:path w="261620" h="35559">
                  <a:moveTo>
                    <a:pt x="186359" y="15494"/>
                  </a:moveTo>
                  <a:lnTo>
                    <a:pt x="185242" y="14439"/>
                  </a:lnTo>
                  <a:lnTo>
                    <a:pt x="183438" y="14439"/>
                  </a:lnTo>
                  <a:lnTo>
                    <a:pt x="182486" y="14439"/>
                  </a:lnTo>
                  <a:lnTo>
                    <a:pt x="180682" y="14439"/>
                  </a:lnTo>
                  <a:lnTo>
                    <a:pt x="179565" y="15494"/>
                  </a:lnTo>
                  <a:lnTo>
                    <a:pt x="179565" y="18110"/>
                  </a:lnTo>
                  <a:lnTo>
                    <a:pt x="180682" y="19164"/>
                  </a:lnTo>
                  <a:lnTo>
                    <a:pt x="182486" y="19164"/>
                  </a:lnTo>
                  <a:lnTo>
                    <a:pt x="183438" y="19164"/>
                  </a:lnTo>
                  <a:lnTo>
                    <a:pt x="185242" y="19164"/>
                  </a:lnTo>
                  <a:lnTo>
                    <a:pt x="186359" y="18110"/>
                  </a:lnTo>
                  <a:lnTo>
                    <a:pt x="186359" y="16802"/>
                  </a:lnTo>
                  <a:lnTo>
                    <a:pt x="186359" y="15494"/>
                  </a:lnTo>
                  <a:close/>
                </a:path>
                <a:path w="261620" h="35559">
                  <a:moveTo>
                    <a:pt x="190258" y="23609"/>
                  </a:moveTo>
                  <a:lnTo>
                    <a:pt x="189141" y="22555"/>
                  </a:lnTo>
                  <a:lnTo>
                    <a:pt x="186385" y="22555"/>
                  </a:lnTo>
                  <a:lnTo>
                    <a:pt x="185267" y="23609"/>
                  </a:lnTo>
                  <a:lnTo>
                    <a:pt x="185267" y="26225"/>
                  </a:lnTo>
                  <a:lnTo>
                    <a:pt x="186385" y="27279"/>
                  </a:lnTo>
                  <a:lnTo>
                    <a:pt x="189141" y="27279"/>
                  </a:lnTo>
                  <a:lnTo>
                    <a:pt x="190258" y="26225"/>
                  </a:lnTo>
                  <a:lnTo>
                    <a:pt x="190258" y="24917"/>
                  </a:lnTo>
                  <a:lnTo>
                    <a:pt x="190258" y="23609"/>
                  </a:lnTo>
                  <a:close/>
                </a:path>
                <a:path w="261620" h="35559">
                  <a:moveTo>
                    <a:pt x="195973" y="31737"/>
                  </a:moveTo>
                  <a:lnTo>
                    <a:pt x="194856" y="30683"/>
                  </a:lnTo>
                  <a:lnTo>
                    <a:pt x="193052" y="30683"/>
                  </a:lnTo>
                  <a:lnTo>
                    <a:pt x="192100" y="30683"/>
                  </a:lnTo>
                  <a:lnTo>
                    <a:pt x="190296" y="30683"/>
                  </a:lnTo>
                  <a:lnTo>
                    <a:pt x="189179" y="31737"/>
                  </a:lnTo>
                  <a:lnTo>
                    <a:pt x="189179" y="34353"/>
                  </a:lnTo>
                  <a:lnTo>
                    <a:pt x="190296" y="35407"/>
                  </a:lnTo>
                  <a:lnTo>
                    <a:pt x="192100" y="35407"/>
                  </a:lnTo>
                  <a:lnTo>
                    <a:pt x="193052" y="35407"/>
                  </a:lnTo>
                  <a:lnTo>
                    <a:pt x="194856" y="35407"/>
                  </a:lnTo>
                  <a:lnTo>
                    <a:pt x="195973" y="34353"/>
                  </a:lnTo>
                  <a:lnTo>
                    <a:pt x="195973" y="33045"/>
                  </a:lnTo>
                  <a:lnTo>
                    <a:pt x="195973" y="31737"/>
                  </a:lnTo>
                  <a:close/>
                </a:path>
                <a:path w="261620" h="35559">
                  <a:moveTo>
                    <a:pt x="195973" y="15494"/>
                  </a:moveTo>
                  <a:lnTo>
                    <a:pt x="194856" y="14439"/>
                  </a:lnTo>
                  <a:lnTo>
                    <a:pt x="193052" y="14439"/>
                  </a:lnTo>
                  <a:lnTo>
                    <a:pt x="192100" y="14439"/>
                  </a:lnTo>
                  <a:lnTo>
                    <a:pt x="190296" y="14439"/>
                  </a:lnTo>
                  <a:lnTo>
                    <a:pt x="189179" y="15494"/>
                  </a:lnTo>
                  <a:lnTo>
                    <a:pt x="189179" y="18110"/>
                  </a:lnTo>
                  <a:lnTo>
                    <a:pt x="190296" y="19164"/>
                  </a:lnTo>
                  <a:lnTo>
                    <a:pt x="192100" y="19164"/>
                  </a:lnTo>
                  <a:lnTo>
                    <a:pt x="193052" y="19164"/>
                  </a:lnTo>
                  <a:lnTo>
                    <a:pt x="194856" y="19164"/>
                  </a:lnTo>
                  <a:lnTo>
                    <a:pt x="195973" y="18110"/>
                  </a:lnTo>
                  <a:lnTo>
                    <a:pt x="195973" y="16802"/>
                  </a:lnTo>
                  <a:lnTo>
                    <a:pt x="195973" y="15494"/>
                  </a:lnTo>
                  <a:close/>
                </a:path>
                <a:path w="261620" h="35559">
                  <a:moveTo>
                    <a:pt x="199885" y="23609"/>
                  </a:moveTo>
                  <a:lnTo>
                    <a:pt x="198767" y="22555"/>
                  </a:lnTo>
                  <a:lnTo>
                    <a:pt x="196011" y="22555"/>
                  </a:lnTo>
                  <a:lnTo>
                    <a:pt x="194894" y="23609"/>
                  </a:lnTo>
                  <a:lnTo>
                    <a:pt x="194894" y="26225"/>
                  </a:lnTo>
                  <a:lnTo>
                    <a:pt x="196011" y="27279"/>
                  </a:lnTo>
                  <a:lnTo>
                    <a:pt x="198767" y="27279"/>
                  </a:lnTo>
                  <a:lnTo>
                    <a:pt x="199885" y="26225"/>
                  </a:lnTo>
                  <a:lnTo>
                    <a:pt x="199885" y="24917"/>
                  </a:lnTo>
                  <a:lnTo>
                    <a:pt x="199885" y="23609"/>
                  </a:lnTo>
                  <a:close/>
                </a:path>
                <a:path w="261620" h="35559">
                  <a:moveTo>
                    <a:pt x="205600" y="31737"/>
                  </a:moveTo>
                  <a:lnTo>
                    <a:pt x="204482" y="30683"/>
                  </a:lnTo>
                  <a:lnTo>
                    <a:pt x="202679" y="30683"/>
                  </a:lnTo>
                  <a:lnTo>
                    <a:pt x="201726" y="30683"/>
                  </a:lnTo>
                  <a:lnTo>
                    <a:pt x="199923" y="30683"/>
                  </a:lnTo>
                  <a:lnTo>
                    <a:pt x="198805" y="31737"/>
                  </a:lnTo>
                  <a:lnTo>
                    <a:pt x="198805" y="34353"/>
                  </a:lnTo>
                  <a:lnTo>
                    <a:pt x="199923" y="35407"/>
                  </a:lnTo>
                  <a:lnTo>
                    <a:pt x="201726" y="35407"/>
                  </a:lnTo>
                  <a:lnTo>
                    <a:pt x="202679" y="35407"/>
                  </a:lnTo>
                  <a:lnTo>
                    <a:pt x="204482" y="35407"/>
                  </a:lnTo>
                  <a:lnTo>
                    <a:pt x="205600" y="34353"/>
                  </a:lnTo>
                  <a:lnTo>
                    <a:pt x="205600" y="33045"/>
                  </a:lnTo>
                  <a:lnTo>
                    <a:pt x="205600" y="31737"/>
                  </a:lnTo>
                  <a:close/>
                </a:path>
                <a:path w="261620" h="35559">
                  <a:moveTo>
                    <a:pt x="205600" y="15494"/>
                  </a:moveTo>
                  <a:lnTo>
                    <a:pt x="204482" y="14439"/>
                  </a:lnTo>
                  <a:lnTo>
                    <a:pt x="202679" y="14439"/>
                  </a:lnTo>
                  <a:lnTo>
                    <a:pt x="201726" y="14439"/>
                  </a:lnTo>
                  <a:lnTo>
                    <a:pt x="199923" y="14439"/>
                  </a:lnTo>
                  <a:lnTo>
                    <a:pt x="198805" y="15494"/>
                  </a:lnTo>
                  <a:lnTo>
                    <a:pt x="198805" y="18110"/>
                  </a:lnTo>
                  <a:lnTo>
                    <a:pt x="199923" y="19164"/>
                  </a:lnTo>
                  <a:lnTo>
                    <a:pt x="201726" y="19164"/>
                  </a:lnTo>
                  <a:lnTo>
                    <a:pt x="202679" y="19164"/>
                  </a:lnTo>
                  <a:lnTo>
                    <a:pt x="204482" y="19164"/>
                  </a:lnTo>
                  <a:lnTo>
                    <a:pt x="205600" y="18110"/>
                  </a:lnTo>
                  <a:lnTo>
                    <a:pt x="205600" y="16802"/>
                  </a:lnTo>
                  <a:lnTo>
                    <a:pt x="205600" y="15494"/>
                  </a:lnTo>
                  <a:close/>
                </a:path>
                <a:path w="261620" h="35559">
                  <a:moveTo>
                    <a:pt x="209511" y="23609"/>
                  </a:moveTo>
                  <a:lnTo>
                    <a:pt x="208394" y="22555"/>
                  </a:lnTo>
                  <a:lnTo>
                    <a:pt x="205638" y="22555"/>
                  </a:lnTo>
                  <a:lnTo>
                    <a:pt x="204520" y="23609"/>
                  </a:lnTo>
                  <a:lnTo>
                    <a:pt x="204520" y="26225"/>
                  </a:lnTo>
                  <a:lnTo>
                    <a:pt x="205638" y="27279"/>
                  </a:lnTo>
                  <a:lnTo>
                    <a:pt x="208394" y="27279"/>
                  </a:lnTo>
                  <a:lnTo>
                    <a:pt x="209511" y="26225"/>
                  </a:lnTo>
                  <a:lnTo>
                    <a:pt x="209511" y="24917"/>
                  </a:lnTo>
                  <a:lnTo>
                    <a:pt x="209511" y="23609"/>
                  </a:lnTo>
                  <a:close/>
                </a:path>
                <a:path w="261620" h="35559">
                  <a:moveTo>
                    <a:pt x="215226" y="31737"/>
                  </a:moveTo>
                  <a:lnTo>
                    <a:pt x="214109" y="30683"/>
                  </a:lnTo>
                  <a:lnTo>
                    <a:pt x="212305" y="30683"/>
                  </a:lnTo>
                  <a:lnTo>
                    <a:pt x="211353" y="30683"/>
                  </a:lnTo>
                  <a:lnTo>
                    <a:pt x="209550" y="30683"/>
                  </a:lnTo>
                  <a:lnTo>
                    <a:pt x="208432" y="31737"/>
                  </a:lnTo>
                  <a:lnTo>
                    <a:pt x="208432" y="34353"/>
                  </a:lnTo>
                  <a:lnTo>
                    <a:pt x="209550" y="35407"/>
                  </a:lnTo>
                  <a:lnTo>
                    <a:pt x="211353" y="35407"/>
                  </a:lnTo>
                  <a:lnTo>
                    <a:pt x="212305" y="35407"/>
                  </a:lnTo>
                  <a:lnTo>
                    <a:pt x="214109" y="35407"/>
                  </a:lnTo>
                  <a:lnTo>
                    <a:pt x="215226" y="34353"/>
                  </a:lnTo>
                  <a:lnTo>
                    <a:pt x="215226" y="33045"/>
                  </a:lnTo>
                  <a:lnTo>
                    <a:pt x="215226" y="31737"/>
                  </a:lnTo>
                  <a:close/>
                </a:path>
                <a:path w="261620" h="35559">
                  <a:moveTo>
                    <a:pt x="215226" y="15494"/>
                  </a:moveTo>
                  <a:lnTo>
                    <a:pt x="214109" y="14439"/>
                  </a:lnTo>
                  <a:lnTo>
                    <a:pt x="212305" y="14439"/>
                  </a:lnTo>
                  <a:lnTo>
                    <a:pt x="211353" y="14439"/>
                  </a:lnTo>
                  <a:lnTo>
                    <a:pt x="209550" y="14439"/>
                  </a:lnTo>
                  <a:lnTo>
                    <a:pt x="208432" y="15494"/>
                  </a:lnTo>
                  <a:lnTo>
                    <a:pt x="208432" y="18110"/>
                  </a:lnTo>
                  <a:lnTo>
                    <a:pt x="209550" y="19164"/>
                  </a:lnTo>
                  <a:lnTo>
                    <a:pt x="211353" y="19164"/>
                  </a:lnTo>
                  <a:lnTo>
                    <a:pt x="212305" y="19164"/>
                  </a:lnTo>
                  <a:lnTo>
                    <a:pt x="214109" y="19164"/>
                  </a:lnTo>
                  <a:lnTo>
                    <a:pt x="215226" y="18110"/>
                  </a:lnTo>
                  <a:lnTo>
                    <a:pt x="215226" y="16802"/>
                  </a:lnTo>
                  <a:lnTo>
                    <a:pt x="215226" y="15494"/>
                  </a:lnTo>
                  <a:close/>
                </a:path>
                <a:path w="261620" h="35559">
                  <a:moveTo>
                    <a:pt x="219138" y="23609"/>
                  </a:moveTo>
                  <a:lnTo>
                    <a:pt x="218020" y="22555"/>
                  </a:lnTo>
                  <a:lnTo>
                    <a:pt x="215265" y="22555"/>
                  </a:lnTo>
                  <a:lnTo>
                    <a:pt x="214147" y="23609"/>
                  </a:lnTo>
                  <a:lnTo>
                    <a:pt x="214147" y="26225"/>
                  </a:lnTo>
                  <a:lnTo>
                    <a:pt x="215265" y="27279"/>
                  </a:lnTo>
                  <a:lnTo>
                    <a:pt x="218020" y="27279"/>
                  </a:lnTo>
                  <a:lnTo>
                    <a:pt x="219138" y="26225"/>
                  </a:lnTo>
                  <a:lnTo>
                    <a:pt x="219138" y="24917"/>
                  </a:lnTo>
                  <a:lnTo>
                    <a:pt x="219138" y="23609"/>
                  </a:lnTo>
                  <a:close/>
                </a:path>
                <a:path w="261620" h="35559">
                  <a:moveTo>
                    <a:pt x="224853" y="31737"/>
                  </a:moveTo>
                  <a:lnTo>
                    <a:pt x="223735" y="30683"/>
                  </a:lnTo>
                  <a:lnTo>
                    <a:pt x="221932" y="30683"/>
                  </a:lnTo>
                  <a:lnTo>
                    <a:pt x="220980" y="30683"/>
                  </a:lnTo>
                  <a:lnTo>
                    <a:pt x="219176" y="30683"/>
                  </a:lnTo>
                  <a:lnTo>
                    <a:pt x="218059" y="31737"/>
                  </a:lnTo>
                  <a:lnTo>
                    <a:pt x="218059" y="34353"/>
                  </a:lnTo>
                  <a:lnTo>
                    <a:pt x="219176" y="35407"/>
                  </a:lnTo>
                  <a:lnTo>
                    <a:pt x="220980" y="35407"/>
                  </a:lnTo>
                  <a:lnTo>
                    <a:pt x="221932" y="35407"/>
                  </a:lnTo>
                  <a:lnTo>
                    <a:pt x="223735" y="35407"/>
                  </a:lnTo>
                  <a:lnTo>
                    <a:pt x="224853" y="34353"/>
                  </a:lnTo>
                  <a:lnTo>
                    <a:pt x="224853" y="33045"/>
                  </a:lnTo>
                  <a:lnTo>
                    <a:pt x="224853" y="31737"/>
                  </a:lnTo>
                  <a:close/>
                </a:path>
                <a:path w="261620" h="35559">
                  <a:moveTo>
                    <a:pt x="224853" y="15494"/>
                  </a:moveTo>
                  <a:lnTo>
                    <a:pt x="223735" y="14439"/>
                  </a:lnTo>
                  <a:lnTo>
                    <a:pt x="221932" y="14439"/>
                  </a:lnTo>
                  <a:lnTo>
                    <a:pt x="220980" y="14439"/>
                  </a:lnTo>
                  <a:lnTo>
                    <a:pt x="219176" y="14439"/>
                  </a:lnTo>
                  <a:lnTo>
                    <a:pt x="218059" y="15494"/>
                  </a:lnTo>
                  <a:lnTo>
                    <a:pt x="218059" y="18110"/>
                  </a:lnTo>
                  <a:lnTo>
                    <a:pt x="219176" y="19164"/>
                  </a:lnTo>
                  <a:lnTo>
                    <a:pt x="220980" y="19164"/>
                  </a:lnTo>
                  <a:lnTo>
                    <a:pt x="221932" y="19164"/>
                  </a:lnTo>
                  <a:lnTo>
                    <a:pt x="223735" y="19164"/>
                  </a:lnTo>
                  <a:lnTo>
                    <a:pt x="224853" y="18110"/>
                  </a:lnTo>
                  <a:lnTo>
                    <a:pt x="224853" y="16802"/>
                  </a:lnTo>
                  <a:lnTo>
                    <a:pt x="224853" y="15494"/>
                  </a:lnTo>
                  <a:close/>
                </a:path>
                <a:path w="261620" h="35559">
                  <a:moveTo>
                    <a:pt x="228765" y="23609"/>
                  </a:moveTo>
                  <a:lnTo>
                    <a:pt x="227647" y="22555"/>
                  </a:lnTo>
                  <a:lnTo>
                    <a:pt x="224891" y="22555"/>
                  </a:lnTo>
                  <a:lnTo>
                    <a:pt x="223774" y="23609"/>
                  </a:lnTo>
                  <a:lnTo>
                    <a:pt x="223774" y="26225"/>
                  </a:lnTo>
                  <a:lnTo>
                    <a:pt x="224891" y="27279"/>
                  </a:lnTo>
                  <a:lnTo>
                    <a:pt x="227647" y="27279"/>
                  </a:lnTo>
                  <a:lnTo>
                    <a:pt x="228765" y="26225"/>
                  </a:lnTo>
                  <a:lnTo>
                    <a:pt x="228765" y="24917"/>
                  </a:lnTo>
                  <a:lnTo>
                    <a:pt x="228765" y="23609"/>
                  </a:lnTo>
                  <a:close/>
                </a:path>
                <a:path w="261620" h="35559">
                  <a:moveTo>
                    <a:pt x="234480" y="31737"/>
                  </a:moveTo>
                  <a:lnTo>
                    <a:pt x="233362" y="30683"/>
                  </a:lnTo>
                  <a:lnTo>
                    <a:pt x="231559" y="30683"/>
                  </a:lnTo>
                  <a:lnTo>
                    <a:pt x="230606" y="30683"/>
                  </a:lnTo>
                  <a:lnTo>
                    <a:pt x="228803" y="30683"/>
                  </a:lnTo>
                  <a:lnTo>
                    <a:pt x="227685" y="31737"/>
                  </a:lnTo>
                  <a:lnTo>
                    <a:pt x="227685" y="34353"/>
                  </a:lnTo>
                  <a:lnTo>
                    <a:pt x="228803" y="35407"/>
                  </a:lnTo>
                  <a:lnTo>
                    <a:pt x="230606" y="35407"/>
                  </a:lnTo>
                  <a:lnTo>
                    <a:pt x="231559" y="35407"/>
                  </a:lnTo>
                  <a:lnTo>
                    <a:pt x="233362" y="35407"/>
                  </a:lnTo>
                  <a:lnTo>
                    <a:pt x="234480" y="34353"/>
                  </a:lnTo>
                  <a:lnTo>
                    <a:pt x="234480" y="33045"/>
                  </a:lnTo>
                  <a:lnTo>
                    <a:pt x="234480" y="31737"/>
                  </a:lnTo>
                  <a:close/>
                </a:path>
                <a:path w="261620" h="35559">
                  <a:moveTo>
                    <a:pt x="234480" y="15494"/>
                  </a:moveTo>
                  <a:lnTo>
                    <a:pt x="233362" y="14439"/>
                  </a:lnTo>
                  <a:lnTo>
                    <a:pt x="231559" y="14439"/>
                  </a:lnTo>
                  <a:lnTo>
                    <a:pt x="230606" y="14439"/>
                  </a:lnTo>
                  <a:lnTo>
                    <a:pt x="228803" y="14439"/>
                  </a:lnTo>
                  <a:lnTo>
                    <a:pt x="227685" y="15494"/>
                  </a:lnTo>
                  <a:lnTo>
                    <a:pt x="227685" y="18110"/>
                  </a:lnTo>
                  <a:lnTo>
                    <a:pt x="228803" y="19164"/>
                  </a:lnTo>
                  <a:lnTo>
                    <a:pt x="230606" y="19164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480" y="18110"/>
                  </a:lnTo>
                  <a:lnTo>
                    <a:pt x="234480" y="16802"/>
                  </a:lnTo>
                  <a:lnTo>
                    <a:pt x="234480" y="15494"/>
                  </a:lnTo>
                  <a:close/>
                </a:path>
                <a:path w="261620" h="35559">
                  <a:moveTo>
                    <a:pt x="238391" y="23609"/>
                  </a:moveTo>
                  <a:lnTo>
                    <a:pt x="237274" y="22555"/>
                  </a:lnTo>
                  <a:lnTo>
                    <a:pt x="234518" y="22555"/>
                  </a:lnTo>
                  <a:lnTo>
                    <a:pt x="233400" y="23609"/>
                  </a:lnTo>
                  <a:lnTo>
                    <a:pt x="233400" y="26225"/>
                  </a:lnTo>
                  <a:lnTo>
                    <a:pt x="234518" y="27279"/>
                  </a:lnTo>
                  <a:lnTo>
                    <a:pt x="237274" y="27279"/>
                  </a:lnTo>
                  <a:lnTo>
                    <a:pt x="238391" y="26225"/>
                  </a:lnTo>
                  <a:lnTo>
                    <a:pt x="238391" y="24917"/>
                  </a:lnTo>
                  <a:lnTo>
                    <a:pt x="238391" y="23609"/>
                  </a:lnTo>
                  <a:close/>
                </a:path>
                <a:path w="261620" h="35559">
                  <a:moveTo>
                    <a:pt x="244106" y="31737"/>
                  </a:moveTo>
                  <a:lnTo>
                    <a:pt x="242989" y="30683"/>
                  </a:lnTo>
                  <a:lnTo>
                    <a:pt x="241185" y="30683"/>
                  </a:lnTo>
                  <a:lnTo>
                    <a:pt x="240233" y="30683"/>
                  </a:lnTo>
                  <a:lnTo>
                    <a:pt x="238429" y="30683"/>
                  </a:lnTo>
                  <a:lnTo>
                    <a:pt x="237312" y="31737"/>
                  </a:lnTo>
                  <a:lnTo>
                    <a:pt x="237312" y="34353"/>
                  </a:lnTo>
                  <a:lnTo>
                    <a:pt x="238429" y="35407"/>
                  </a:lnTo>
                  <a:lnTo>
                    <a:pt x="240233" y="35407"/>
                  </a:lnTo>
                  <a:lnTo>
                    <a:pt x="241185" y="35407"/>
                  </a:lnTo>
                  <a:lnTo>
                    <a:pt x="242989" y="35407"/>
                  </a:lnTo>
                  <a:lnTo>
                    <a:pt x="244106" y="34353"/>
                  </a:lnTo>
                  <a:lnTo>
                    <a:pt x="244106" y="33045"/>
                  </a:lnTo>
                  <a:lnTo>
                    <a:pt x="244106" y="31737"/>
                  </a:lnTo>
                  <a:close/>
                </a:path>
                <a:path w="261620" h="35559">
                  <a:moveTo>
                    <a:pt x="244106" y="15494"/>
                  </a:moveTo>
                  <a:lnTo>
                    <a:pt x="242989" y="14439"/>
                  </a:lnTo>
                  <a:lnTo>
                    <a:pt x="241185" y="14439"/>
                  </a:lnTo>
                  <a:lnTo>
                    <a:pt x="240233" y="14439"/>
                  </a:lnTo>
                  <a:lnTo>
                    <a:pt x="238429" y="14439"/>
                  </a:lnTo>
                  <a:lnTo>
                    <a:pt x="237312" y="15494"/>
                  </a:lnTo>
                  <a:lnTo>
                    <a:pt x="237312" y="18110"/>
                  </a:lnTo>
                  <a:lnTo>
                    <a:pt x="238429" y="19164"/>
                  </a:lnTo>
                  <a:lnTo>
                    <a:pt x="240233" y="19164"/>
                  </a:lnTo>
                  <a:lnTo>
                    <a:pt x="241185" y="19164"/>
                  </a:lnTo>
                  <a:lnTo>
                    <a:pt x="242989" y="19164"/>
                  </a:lnTo>
                  <a:lnTo>
                    <a:pt x="244106" y="18110"/>
                  </a:lnTo>
                  <a:lnTo>
                    <a:pt x="244106" y="16802"/>
                  </a:lnTo>
                  <a:lnTo>
                    <a:pt x="244106" y="15494"/>
                  </a:lnTo>
                  <a:close/>
                </a:path>
                <a:path w="261620" h="35559">
                  <a:moveTo>
                    <a:pt x="248018" y="23609"/>
                  </a:moveTo>
                  <a:lnTo>
                    <a:pt x="246900" y="22555"/>
                  </a:lnTo>
                  <a:lnTo>
                    <a:pt x="244144" y="22555"/>
                  </a:lnTo>
                  <a:lnTo>
                    <a:pt x="243027" y="23609"/>
                  </a:lnTo>
                  <a:lnTo>
                    <a:pt x="243027" y="26225"/>
                  </a:lnTo>
                  <a:lnTo>
                    <a:pt x="244144" y="27279"/>
                  </a:lnTo>
                  <a:lnTo>
                    <a:pt x="246900" y="27279"/>
                  </a:lnTo>
                  <a:lnTo>
                    <a:pt x="248018" y="26225"/>
                  </a:lnTo>
                  <a:lnTo>
                    <a:pt x="248018" y="24917"/>
                  </a:lnTo>
                  <a:lnTo>
                    <a:pt x="248018" y="23609"/>
                  </a:lnTo>
                  <a:close/>
                </a:path>
                <a:path w="261620" h="35559">
                  <a:moveTo>
                    <a:pt x="253733" y="31737"/>
                  </a:moveTo>
                  <a:lnTo>
                    <a:pt x="252615" y="30683"/>
                  </a:lnTo>
                  <a:lnTo>
                    <a:pt x="250812" y="30683"/>
                  </a:lnTo>
                  <a:lnTo>
                    <a:pt x="249859" y="30683"/>
                  </a:lnTo>
                  <a:lnTo>
                    <a:pt x="248056" y="30683"/>
                  </a:lnTo>
                  <a:lnTo>
                    <a:pt x="246938" y="31737"/>
                  </a:lnTo>
                  <a:lnTo>
                    <a:pt x="246938" y="34353"/>
                  </a:lnTo>
                  <a:lnTo>
                    <a:pt x="248056" y="35407"/>
                  </a:lnTo>
                  <a:lnTo>
                    <a:pt x="249859" y="35407"/>
                  </a:lnTo>
                  <a:lnTo>
                    <a:pt x="250812" y="35407"/>
                  </a:lnTo>
                  <a:lnTo>
                    <a:pt x="252615" y="35407"/>
                  </a:lnTo>
                  <a:lnTo>
                    <a:pt x="253733" y="34353"/>
                  </a:lnTo>
                  <a:lnTo>
                    <a:pt x="253733" y="33045"/>
                  </a:lnTo>
                  <a:lnTo>
                    <a:pt x="253733" y="31737"/>
                  </a:lnTo>
                  <a:close/>
                </a:path>
                <a:path w="261620" h="35559">
                  <a:moveTo>
                    <a:pt x="253733" y="15494"/>
                  </a:moveTo>
                  <a:lnTo>
                    <a:pt x="252615" y="14439"/>
                  </a:lnTo>
                  <a:lnTo>
                    <a:pt x="250812" y="14439"/>
                  </a:lnTo>
                  <a:lnTo>
                    <a:pt x="249859" y="14439"/>
                  </a:lnTo>
                  <a:lnTo>
                    <a:pt x="248056" y="14439"/>
                  </a:lnTo>
                  <a:lnTo>
                    <a:pt x="246938" y="15494"/>
                  </a:lnTo>
                  <a:lnTo>
                    <a:pt x="246938" y="18110"/>
                  </a:lnTo>
                  <a:lnTo>
                    <a:pt x="248056" y="19164"/>
                  </a:lnTo>
                  <a:lnTo>
                    <a:pt x="249859" y="19164"/>
                  </a:lnTo>
                  <a:lnTo>
                    <a:pt x="250812" y="19164"/>
                  </a:lnTo>
                  <a:lnTo>
                    <a:pt x="252615" y="19164"/>
                  </a:lnTo>
                  <a:lnTo>
                    <a:pt x="253733" y="18110"/>
                  </a:lnTo>
                  <a:lnTo>
                    <a:pt x="253733" y="16802"/>
                  </a:lnTo>
                  <a:lnTo>
                    <a:pt x="253733" y="15494"/>
                  </a:lnTo>
                  <a:close/>
                </a:path>
                <a:path w="261620" h="35559">
                  <a:moveTo>
                    <a:pt x="257644" y="23609"/>
                  </a:moveTo>
                  <a:lnTo>
                    <a:pt x="256527" y="22555"/>
                  </a:lnTo>
                  <a:lnTo>
                    <a:pt x="253771" y="22555"/>
                  </a:lnTo>
                  <a:lnTo>
                    <a:pt x="252653" y="23609"/>
                  </a:lnTo>
                  <a:lnTo>
                    <a:pt x="252653" y="26225"/>
                  </a:lnTo>
                  <a:lnTo>
                    <a:pt x="253771" y="27279"/>
                  </a:lnTo>
                  <a:lnTo>
                    <a:pt x="256527" y="27279"/>
                  </a:lnTo>
                  <a:lnTo>
                    <a:pt x="257644" y="26225"/>
                  </a:lnTo>
                  <a:lnTo>
                    <a:pt x="257644" y="24917"/>
                  </a:lnTo>
                  <a:lnTo>
                    <a:pt x="257644" y="23609"/>
                  </a:lnTo>
                  <a:close/>
                </a:path>
                <a:path w="261620" h="35559">
                  <a:moveTo>
                    <a:pt x="261556" y="31737"/>
                  </a:moveTo>
                  <a:lnTo>
                    <a:pt x="260438" y="30683"/>
                  </a:lnTo>
                  <a:lnTo>
                    <a:pt x="259397" y="30683"/>
                  </a:lnTo>
                  <a:lnTo>
                    <a:pt x="257683" y="30683"/>
                  </a:lnTo>
                  <a:lnTo>
                    <a:pt x="256565" y="31737"/>
                  </a:lnTo>
                  <a:lnTo>
                    <a:pt x="256565" y="34353"/>
                  </a:lnTo>
                  <a:lnTo>
                    <a:pt x="257683" y="35407"/>
                  </a:lnTo>
                  <a:lnTo>
                    <a:pt x="260438" y="35407"/>
                  </a:lnTo>
                  <a:lnTo>
                    <a:pt x="261556" y="34353"/>
                  </a:lnTo>
                  <a:lnTo>
                    <a:pt x="261556" y="33045"/>
                  </a:lnTo>
                  <a:lnTo>
                    <a:pt x="261556" y="31737"/>
                  </a:lnTo>
                  <a:close/>
                </a:path>
                <a:path w="261620" h="35559">
                  <a:moveTo>
                    <a:pt x="261556" y="15494"/>
                  </a:moveTo>
                  <a:lnTo>
                    <a:pt x="260438" y="14439"/>
                  </a:lnTo>
                  <a:lnTo>
                    <a:pt x="257683" y="14439"/>
                  </a:lnTo>
                  <a:lnTo>
                    <a:pt x="256565" y="15494"/>
                  </a:lnTo>
                  <a:lnTo>
                    <a:pt x="256565" y="18110"/>
                  </a:lnTo>
                  <a:lnTo>
                    <a:pt x="257683" y="19164"/>
                  </a:lnTo>
                  <a:lnTo>
                    <a:pt x="259397" y="19164"/>
                  </a:lnTo>
                  <a:lnTo>
                    <a:pt x="260438" y="19164"/>
                  </a:lnTo>
                  <a:lnTo>
                    <a:pt x="261556" y="18110"/>
                  </a:lnTo>
                  <a:lnTo>
                    <a:pt x="261556" y="16802"/>
                  </a:lnTo>
                  <a:lnTo>
                    <a:pt x="261556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554113" y="7887284"/>
              <a:ext cx="151765" cy="21590"/>
            </a:xfrm>
            <a:custGeom>
              <a:avLst/>
              <a:gdLst/>
              <a:ahLst/>
              <a:cxnLst/>
              <a:rect l="l" t="t" r="r" b="b"/>
              <a:pathLst>
                <a:path w="151765" h="21590">
                  <a:moveTo>
                    <a:pt x="4991" y="17297"/>
                  </a:moveTo>
                  <a:lnTo>
                    <a:pt x="3873" y="16243"/>
                  </a:lnTo>
                  <a:lnTo>
                    <a:pt x="1117" y="16243"/>
                  </a:lnTo>
                  <a:lnTo>
                    <a:pt x="0" y="17297"/>
                  </a:lnTo>
                  <a:lnTo>
                    <a:pt x="0" y="19913"/>
                  </a:lnTo>
                  <a:lnTo>
                    <a:pt x="1117" y="20967"/>
                  </a:lnTo>
                  <a:lnTo>
                    <a:pt x="3873" y="20967"/>
                  </a:lnTo>
                  <a:lnTo>
                    <a:pt x="4991" y="19913"/>
                  </a:lnTo>
                  <a:lnTo>
                    <a:pt x="4991" y="18605"/>
                  </a:lnTo>
                  <a:lnTo>
                    <a:pt x="4991" y="17297"/>
                  </a:lnTo>
                  <a:close/>
                </a:path>
                <a:path w="151765" h="21590">
                  <a:moveTo>
                    <a:pt x="4991" y="1054"/>
                  </a:moveTo>
                  <a:lnTo>
                    <a:pt x="3873" y="0"/>
                  </a:lnTo>
                  <a:lnTo>
                    <a:pt x="1117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17" y="4724"/>
                  </a:lnTo>
                  <a:lnTo>
                    <a:pt x="3873" y="4724"/>
                  </a:lnTo>
                  <a:lnTo>
                    <a:pt x="4991" y="3670"/>
                  </a:lnTo>
                  <a:lnTo>
                    <a:pt x="4991" y="2362"/>
                  </a:lnTo>
                  <a:lnTo>
                    <a:pt x="4991" y="1054"/>
                  </a:lnTo>
                  <a:close/>
                </a:path>
                <a:path w="151765" h="21590">
                  <a:moveTo>
                    <a:pt x="10706" y="9169"/>
                  </a:moveTo>
                  <a:lnTo>
                    <a:pt x="9588" y="8115"/>
                  </a:lnTo>
                  <a:lnTo>
                    <a:pt x="6832" y="8115"/>
                  </a:lnTo>
                  <a:lnTo>
                    <a:pt x="5715" y="9169"/>
                  </a:lnTo>
                  <a:lnTo>
                    <a:pt x="5715" y="11785"/>
                  </a:lnTo>
                  <a:lnTo>
                    <a:pt x="6832" y="12839"/>
                  </a:lnTo>
                  <a:lnTo>
                    <a:pt x="9588" y="12839"/>
                  </a:lnTo>
                  <a:lnTo>
                    <a:pt x="10706" y="11785"/>
                  </a:lnTo>
                  <a:lnTo>
                    <a:pt x="10706" y="10477"/>
                  </a:lnTo>
                  <a:lnTo>
                    <a:pt x="10706" y="9169"/>
                  </a:lnTo>
                  <a:close/>
                </a:path>
                <a:path w="151765" h="21590">
                  <a:moveTo>
                    <a:pt x="14617" y="17297"/>
                  </a:moveTo>
                  <a:lnTo>
                    <a:pt x="13500" y="16243"/>
                  </a:lnTo>
                  <a:lnTo>
                    <a:pt x="10744" y="16243"/>
                  </a:lnTo>
                  <a:lnTo>
                    <a:pt x="9626" y="17297"/>
                  </a:lnTo>
                  <a:lnTo>
                    <a:pt x="9626" y="19913"/>
                  </a:lnTo>
                  <a:lnTo>
                    <a:pt x="10744" y="20967"/>
                  </a:lnTo>
                  <a:lnTo>
                    <a:pt x="13500" y="20967"/>
                  </a:lnTo>
                  <a:lnTo>
                    <a:pt x="14617" y="19913"/>
                  </a:lnTo>
                  <a:lnTo>
                    <a:pt x="14617" y="18605"/>
                  </a:lnTo>
                  <a:lnTo>
                    <a:pt x="14617" y="17297"/>
                  </a:lnTo>
                  <a:close/>
                </a:path>
                <a:path w="151765" h="21590">
                  <a:moveTo>
                    <a:pt x="16421" y="1054"/>
                  </a:moveTo>
                  <a:lnTo>
                    <a:pt x="15303" y="0"/>
                  </a:lnTo>
                  <a:lnTo>
                    <a:pt x="13500" y="0"/>
                  </a:lnTo>
                  <a:lnTo>
                    <a:pt x="12547" y="0"/>
                  </a:lnTo>
                  <a:lnTo>
                    <a:pt x="10744" y="0"/>
                  </a:lnTo>
                  <a:lnTo>
                    <a:pt x="9626" y="1054"/>
                  </a:lnTo>
                  <a:lnTo>
                    <a:pt x="9626" y="3670"/>
                  </a:lnTo>
                  <a:lnTo>
                    <a:pt x="10744" y="4724"/>
                  </a:lnTo>
                  <a:lnTo>
                    <a:pt x="12547" y="4724"/>
                  </a:lnTo>
                  <a:lnTo>
                    <a:pt x="13500" y="4724"/>
                  </a:lnTo>
                  <a:lnTo>
                    <a:pt x="15303" y="4724"/>
                  </a:lnTo>
                  <a:lnTo>
                    <a:pt x="16421" y="3670"/>
                  </a:lnTo>
                  <a:lnTo>
                    <a:pt x="16421" y="2362"/>
                  </a:lnTo>
                  <a:lnTo>
                    <a:pt x="16421" y="1054"/>
                  </a:lnTo>
                  <a:close/>
                </a:path>
                <a:path w="151765" h="21590">
                  <a:moveTo>
                    <a:pt x="20332" y="9169"/>
                  </a:moveTo>
                  <a:lnTo>
                    <a:pt x="19215" y="8115"/>
                  </a:lnTo>
                  <a:lnTo>
                    <a:pt x="16459" y="8115"/>
                  </a:lnTo>
                  <a:lnTo>
                    <a:pt x="15341" y="9169"/>
                  </a:lnTo>
                  <a:lnTo>
                    <a:pt x="15341" y="11785"/>
                  </a:lnTo>
                  <a:lnTo>
                    <a:pt x="16459" y="12839"/>
                  </a:lnTo>
                  <a:lnTo>
                    <a:pt x="19215" y="12839"/>
                  </a:lnTo>
                  <a:lnTo>
                    <a:pt x="20332" y="11785"/>
                  </a:lnTo>
                  <a:lnTo>
                    <a:pt x="20332" y="10477"/>
                  </a:lnTo>
                  <a:lnTo>
                    <a:pt x="20332" y="9169"/>
                  </a:lnTo>
                  <a:close/>
                </a:path>
                <a:path w="151765" h="21590">
                  <a:moveTo>
                    <a:pt x="26047" y="17297"/>
                  </a:moveTo>
                  <a:lnTo>
                    <a:pt x="24930" y="16243"/>
                  </a:lnTo>
                  <a:lnTo>
                    <a:pt x="23126" y="16243"/>
                  </a:lnTo>
                  <a:lnTo>
                    <a:pt x="22174" y="16243"/>
                  </a:lnTo>
                  <a:lnTo>
                    <a:pt x="20370" y="16243"/>
                  </a:lnTo>
                  <a:lnTo>
                    <a:pt x="19253" y="17297"/>
                  </a:lnTo>
                  <a:lnTo>
                    <a:pt x="19253" y="19913"/>
                  </a:lnTo>
                  <a:lnTo>
                    <a:pt x="20370" y="20967"/>
                  </a:lnTo>
                  <a:lnTo>
                    <a:pt x="22174" y="20967"/>
                  </a:lnTo>
                  <a:lnTo>
                    <a:pt x="23126" y="20967"/>
                  </a:lnTo>
                  <a:lnTo>
                    <a:pt x="24930" y="20967"/>
                  </a:lnTo>
                  <a:lnTo>
                    <a:pt x="26047" y="19913"/>
                  </a:lnTo>
                  <a:lnTo>
                    <a:pt x="26047" y="18605"/>
                  </a:lnTo>
                  <a:lnTo>
                    <a:pt x="26047" y="17297"/>
                  </a:lnTo>
                  <a:close/>
                </a:path>
                <a:path w="151765" h="21590">
                  <a:moveTo>
                    <a:pt x="26047" y="1054"/>
                  </a:moveTo>
                  <a:lnTo>
                    <a:pt x="24930" y="0"/>
                  </a:lnTo>
                  <a:lnTo>
                    <a:pt x="23126" y="0"/>
                  </a:lnTo>
                  <a:lnTo>
                    <a:pt x="22174" y="0"/>
                  </a:lnTo>
                  <a:lnTo>
                    <a:pt x="20370" y="0"/>
                  </a:lnTo>
                  <a:lnTo>
                    <a:pt x="19253" y="1054"/>
                  </a:lnTo>
                  <a:lnTo>
                    <a:pt x="19253" y="3670"/>
                  </a:lnTo>
                  <a:lnTo>
                    <a:pt x="20370" y="4724"/>
                  </a:lnTo>
                  <a:lnTo>
                    <a:pt x="22174" y="4724"/>
                  </a:lnTo>
                  <a:lnTo>
                    <a:pt x="23126" y="4724"/>
                  </a:lnTo>
                  <a:lnTo>
                    <a:pt x="24930" y="4724"/>
                  </a:lnTo>
                  <a:lnTo>
                    <a:pt x="26047" y="3670"/>
                  </a:lnTo>
                  <a:lnTo>
                    <a:pt x="26047" y="2362"/>
                  </a:lnTo>
                  <a:lnTo>
                    <a:pt x="26047" y="1054"/>
                  </a:lnTo>
                  <a:close/>
                </a:path>
                <a:path w="151765" h="21590">
                  <a:moveTo>
                    <a:pt x="29959" y="9169"/>
                  </a:moveTo>
                  <a:lnTo>
                    <a:pt x="28841" y="8115"/>
                  </a:lnTo>
                  <a:lnTo>
                    <a:pt x="26085" y="8115"/>
                  </a:lnTo>
                  <a:lnTo>
                    <a:pt x="24968" y="9169"/>
                  </a:lnTo>
                  <a:lnTo>
                    <a:pt x="24968" y="11785"/>
                  </a:lnTo>
                  <a:lnTo>
                    <a:pt x="26085" y="12839"/>
                  </a:lnTo>
                  <a:lnTo>
                    <a:pt x="28841" y="12839"/>
                  </a:lnTo>
                  <a:lnTo>
                    <a:pt x="29959" y="11785"/>
                  </a:lnTo>
                  <a:lnTo>
                    <a:pt x="29959" y="10477"/>
                  </a:lnTo>
                  <a:lnTo>
                    <a:pt x="29959" y="9169"/>
                  </a:lnTo>
                  <a:close/>
                </a:path>
                <a:path w="151765" h="21590">
                  <a:moveTo>
                    <a:pt x="35661" y="17297"/>
                  </a:moveTo>
                  <a:lnTo>
                    <a:pt x="34544" y="16243"/>
                  </a:lnTo>
                  <a:lnTo>
                    <a:pt x="32740" y="16243"/>
                  </a:lnTo>
                  <a:lnTo>
                    <a:pt x="31788" y="16243"/>
                  </a:lnTo>
                  <a:lnTo>
                    <a:pt x="29984" y="16243"/>
                  </a:lnTo>
                  <a:lnTo>
                    <a:pt x="28867" y="17297"/>
                  </a:lnTo>
                  <a:lnTo>
                    <a:pt x="28867" y="19913"/>
                  </a:lnTo>
                  <a:lnTo>
                    <a:pt x="29984" y="20967"/>
                  </a:lnTo>
                  <a:lnTo>
                    <a:pt x="31788" y="20967"/>
                  </a:lnTo>
                  <a:lnTo>
                    <a:pt x="32740" y="20967"/>
                  </a:lnTo>
                  <a:lnTo>
                    <a:pt x="34544" y="20967"/>
                  </a:lnTo>
                  <a:lnTo>
                    <a:pt x="35661" y="19913"/>
                  </a:lnTo>
                  <a:lnTo>
                    <a:pt x="35661" y="18605"/>
                  </a:lnTo>
                  <a:lnTo>
                    <a:pt x="35661" y="17297"/>
                  </a:lnTo>
                  <a:close/>
                </a:path>
                <a:path w="151765" h="21590">
                  <a:moveTo>
                    <a:pt x="35661" y="1054"/>
                  </a:moveTo>
                  <a:lnTo>
                    <a:pt x="34544" y="0"/>
                  </a:lnTo>
                  <a:lnTo>
                    <a:pt x="32740" y="0"/>
                  </a:lnTo>
                  <a:lnTo>
                    <a:pt x="31788" y="0"/>
                  </a:lnTo>
                  <a:lnTo>
                    <a:pt x="29984" y="0"/>
                  </a:lnTo>
                  <a:lnTo>
                    <a:pt x="28867" y="1054"/>
                  </a:lnTo>
                  <a:lnTo>
                    <a:pt x="28867" y="3670"/>
                  </a:lnTo>
                  <a:lnTo>
                    <a:pt x="29984" y="4724"/>
                  </a:lnTo>
                  <a:lnTo>
                    <a:pt x="31788" y="4724"/>
                  </a:lnTo>
                  <a:lnTo>
                    <a:pt x="32740" y="4724"/>
                  </a:lnTo>
                  <a:lnTo>
                    <a:pt x="34544" y="4724"/>
                  </a:lnTo>
                  <a:lnTo>
                    <a:pt x="35661" y="3670"/>
                  </a:lnTo>
                  <a:lnTo>
                    <a:pt x="35661" y="2362"/>
                  </a:lnTo>
                  <a:lnTo>
                    <a:pt x="35661" y="1054"/>
                  </a:lnTo>
                  <a:close/>
                </a:path>
                <a:path w="151765" h="21590">
                  <a:moveTo>
                    <a:pt x="39573" y="9169"/>
                  </a:moveTo>
                  <a:lnTo>
                    <a:pt x="38455" y="8115"/>
                  </a:lnTo>
                  <a:lnTo>
                    <a:pt x="35699" y="8115"/>
                  </a:lnTo>
                  <a:lnTo>
                    <a:pt x="34582" y="9169"/>
                  </a:lnTo>
                  <a:lnTo>
                    <a:pt x="34582" y="11785"/>
                  </a:lnTo>
                  <a:lnTo>
                    <a:pt x="35699" y="12839"/>
                  </a:lnTo>
                  <a:lnTo>
                    <a:pt x="38455" y="12839"/>
                  </a:lnTo>
                  <a:lnTo>
                    <a:pt x="39573" y="11785"/>
                  </a:lnTo>
                  <a:lnTo>
                    <a:pt x="39573" y="10477"/>
                  </a:lnTo>
                  <a:lnTo>
                    <a:pt x="39573" y="9169"/>
                  </a:lnTo>
                  <a:close/>
                </a:path>
                <a:path w="151765" h="21590">
                  <a:moveTo>
                    <a:pt x="45288" y="17297"/>
                  </a:moveTo>
                  <a:lnTo>
                    <a:pt x="44170" y="16243"/>
                  </a:lnTo>
                  <a:lnTo>
                    <a:pt x="42367" y="16243"/>
                  </a:lnTo>
                  <a:lnTo>
                    <a:pt x="41414" y="16243"/>
                  </a:lnTo>
                  <a:lnTo>
                    <a:pt x="39611" y="16243"/>
                  </a:lnTo>
                  <a:lnTo>
                    <a:pt x="38493" y="17297"/>
                  </a:lnTo>
                  <a:lnTo>
                    <a:pt x="38493" y="19913"/>
                  </a:lnTo>
                  <a:lnTo>
                    <a:pt x="39611" y="20967"/>
                  </a:lnTo>
                  <a:lnTo>
                    <a:pt x="41414" y="20967"/>
                  </a:lnTo>
                  <a:lnTo>
                    <a:pt x="42367" y="20967"/>
                  </a:lnTo>
                  <a:lnTo>
                    <a:pt x="44170" y="20967"/>
                  </a:lnTo>
                  <a:lnTo>
                    <a:pt x="45288" y="19913"/>
                  </a:lnTo>
                  <a:lnTo>
                    <a:pt x="45288" y="18605"/>
                  </a:lnTo>
                  <a:lnTo>
                    <a:pt x="45288" y="17297"/>
                  </a:lnTo>
                  <a:close/>
                </a:path>
                <a:path w="151765" h="21590">
                  <a:moveTo>
                    <a:pt x="45288" y="1054"/>
                  </a:moveTo>
                  <a:lnTo>
                    <a:pt x="44170" y="0"/>
                  </a:lnTo>
                  <a:lnTo>
                    <a:pt x="42367" y="0"/>
                  </a:lnTo>
                  <a:lnTo>
                    <a:pt x="41414" y="0"/>
                  </a:lnTo>
                  <a:lnTo>
                    <a:pt x="39611" y="0"/>
                  </a:lnTo>
                  <a:lnTo>
                    <a:pt x="38493" y="1054"/>
                  </a:lnTo>
                  <a:lnTo>
                    <a:pt x="38493" y="3670"/>
                  </a:lnTo>
                  <a:lnTo>
                    <a:pt x="39611" y="4724"/>
                  </a:lnTo>
                  <a:lnTo>
                    <a:pt x="41414" y="4724"/>
                  </a:lnTo>
                  <a:lnTo>
                    <a:pt x="42367" y="4724"/>
                  </a:lnTo>
                  <a:lnTo>
                    <a:pt x="44170" y="4724"/>
                  </a:lnTo>
                  <a:lnTo>
                    <a:pt x="45288" y="3670"/>
                  </a:lnTo>
                  <a:lnTo>
                    <a:pt x="45288" y="2362"/>
                  </a:lnTo>
                  <a:lnTo>
                    <a:pt x="45288" y="1054"/>
                  </a:lnTo>
                  <a:close/>
                </a:path>
                <a:path w="151765" h="21590">
                  <a:moveTo>
                    <a:pt x="49199" y="9169"/>
                  </a:moveTo>
                  <a:lnTo>
                    <a:pt x="48082" y="8115"/>
                  </a:lnTo>
                  <a:lnTo>
                    <a:pt x="45326" y="8115"/>
                  </a:lnTo>
                  <a:lnTo>
                    <a:pt x="44208" y="9169"/>
                  </a:lnTo>
                  <a:lnTo>
                    <a:pt x="44208" y="11785"/>
                  </a:lnTo>
                  <a:lnTo>
                    <a:pt x="45326" y="12839"/>
                  </a:lnTo>
                  <a:lnTo>
                    <a:pt x="48082" y="12839"/>
                  </a:lnTo>
                  <a:lnTo>
                    <a:pt x="49199" y="11785"/>
                  </a:lnTo>
                  <a:lnTo>
                    <a:pt x="49199" y="10477"/>
                  </a:lnTo>
                  <a:lnTo>
                    <a:pt x="49199" y="9169"/>
                  </a:lnTo>
                  <a:close/>
                </a:path>
                <a:path w="151765" h="21590">
                  <a:moveTo>
                    <a:pt x="54914" y="17297"/>
                  </a:moveTo>
                  <a:lnTo>
                    <a:pt x="53797" y="16243"/>
                  </a:lnTo>
                  <a:lnTo>
                    <a:pt x="51993" y="16243"/>
                  </a:lnTo>
                  <a:lnTo>
                    <a:pt x="51041" y="16243"/>
                  </a:lnTo>
                  <a:lnTo>
                    <a:pt x="49237" y="16243"/>
                  </a:lnTo>
                  <a:lnTo>
                    <a:pt x="48120" y="17297"/>
                  </a:lnTo>
                  <a:lnTo>
                    <a:pt x="48120" y="19913"/>
                  </a:lnTo>
                  <a:lnTo>
                    <a:pt x="49237" y="20967"/>
                  </a:lnTo>
                  <a:lnTo>
                    <a:pt x="51041" y="20967"/>
                  </a:lnTo>
                  <a:lnTo>
                    <a:pt x="51993" y="20967"/>
                  </a:lnTo>
                  <a:lnTo>
                    <a:pt x="53797" y="20967"/>
                  </a:lnTo>
                  <a:lnTo>
                    <a:pt x="54914" y="19913"/>
                  </a:lnTo>
                  <a:lnTo>
                    <a:pt x="54914" y="18605"/>
                  </a:lnTo>
                  <a:lnTo>
                    <a:pt x="54914" y="17297"/>
                  </a:lnTo>
                  <a:close/>
                </a:path>
                <a:path w="151765" h="21590">
                  <a:moveTo>
                    <a:pt x="54914" y="1054"/>
                  </a:moveTo>
                  <a:lnTo>
                    <a:pt x="53797" y="0"/>
                  </a:lnTo>
                  <a:lnTo>
                    <a:pt x="51993" y="0"/>
                  </a:lnTo>
                  <a:lnTo>
                    <a:pt x="51041" y="0"/>
                  </a:lnTo>
                  <a:lnTo>
                    <a:pt x="49237" y="0"/>
                  </a:lnTo>
                  <a:lnTo>
                    <a:pt x="48120" y="1054"/>
                  </a:lnTo>
                  <a:lnTo>
                    <a:pt x="48120" y="3670"/>
                  </a:lnTo>
                  <a:lnTo>
                    <a:pt x="49237" y="4724"/>
                  </a:lnTo>
                  <a:lnTo>
                    <a:pt x="51041" y="4724"/>
                  </a:lnTo>
                  <a:lnTo>
                    <a:pt x="51993" y="4724"/>
                  </a:lnTo>
                  <a:lnTo>
                    <a:pt x="53797" y="4724"/>
                  </a:lnTo>
                  <a:lnTo>
                    <a:pt x="54914" y="3670"/>
                  </a:lnTo>
                  <a:lnTo>
                    <a:pt x="54914" y="2362"/>
                  </a:lnTo>
                  <a:lnTo>
                    <a:pt x="54914" y="1054"/>
                  </a:lnTo>
                  <a:close/>
                </a:path>
                <a:path w="151765" h="21590">
                  <a:moveTo>
                    <a:pt x="58826" y="9169"/>
                  </a:moveTo>
                  <a:lnTo>
                    <a:pt x="57708" y="8115"/>
                  </a:lnTo>
                  <a:lnTo>
                    <a:pt x="54952" y="8115"/>
                  </a:lnTo>
                  <a:lnTo>
                    <a:pt x="53835" y="9169"/>
                  </a:lnTo>
                  <a:lnTo>
                    <a:pt x="53835" y="11785"/>
                  </a:lnTo>
                  <a:lnTo>
                    <a:pt x="54952" y="12839"/>
                  </a:lnTo>
                  <a:lnTo>
                    <a:pt x="57708" y="12839"/>
                  </a:lnTo>
                  <a:lnTo>
                    <a:pt x="58826" y="11785"/>
                  </a:lnTo>
                  <a:lnTo>
                    <a:pt x="58826" y="10477"/>
                  </a:lnTo>
                  <a:lnTo>
                    <a:pt x="58826" y="9169"/>
                  </a:lnTo>
                  <a:close/>
                </a:path>
                <a:path w="151765" h="21590">
                  <a:moveTo>
                    <a:pt x="64541" y="17297"/>
                  </a:moveTo>
                  <a:lnTo>
                    <a:pt x="63423" y="16243"/>
                  </a:lnTo>
                  <a:lnTo>
                    <a:pt x="61620" y="16243"/>
                  </a:lnTo>
                  <a:lnTo>
                    <a:pt x="60667" y="16243"/>
                  </a:lnTo>
                  <a:lnTo>
                    <a:pt x="58864" y="16243"/>
                  </a:lnTo>
                  <a:lnTo>
                    <a:pt x="57746" y="17297"/>
                  </a:lnTo>
                  <a:lnTo>
                    <a:pt x="57746" y="19913"/>
                  </a:lnTo>
                  <a:lnTo>
                    <a:pt x="58864" y="20967"/>
                  </a:lnTo>
                  <a:lnTo>
                    <a:pt x="60667" y="20967"/>
                  </a:lnTo>
                  <a:lnTo>
                    <a:pt x="61620" y="20967"/>
                  </a:lnTo>
                  <a:lnTo>
                    <a:pt x="63423" y="20967"/>
                  </a:lnTo>
                  <a:lnTo>
                    <a:pt x="64541" y="19913"/>
                  </a:lnTo>
                  <a:lnTo>
                    <a:pt x="64541" y="18605"/>
                  </a:lnTo>
                  <a:lnTo>
                    <a:pt x="64541" y="17297"/>
                  </a:lnTo>
                  <a:close/>
                </a:path>
                <a:path w="151765" h="21590">
                  <a:moveTo>
                    <a:pt x="64541" y="1054"/>
                  </a:moveTo>
                  <a:lnTo>
                    <a:pt x="63423" y="0"/>
                  </a:lnTo>
                  <a:lnTo>
                    <a:pt x="61620" y="0"/>
                  </a:lnTo>
                  <a:lnTo>
                    <a:pt x="60667" y="0"/>
                  </a:lnTo>
                  <a:lnTo>
                    <a:pt x="58864" y="0"/>
                  </a:lnTo>
                  <a:lnTo>
                    <a:pt x="57746" y="1054"/>
                  </a:lnTo>
                  <a:lnTo>
                    <a:pt x="57746" y="3670"/>
                  </a:lnTo>
                  <a:lnTo>
                    <a:pt x="58864" y="4724"/>
                  </a:lnTo>
                  <a:lnTo>
                    <a:pt x="60667" y="4724"/>
                  </a:lnTo>
                  <a:lnTo>
                    <a:pt x="61620" y="4724"/>
                  </a:lnTo>
                  <a:lnTo>
                    <a:pt x="63423" y="4724"/>
                  </a:lnTo>
                  <a:lnTo>
                    <a:pt x="64541" y="3670"/>
                  </a:lnTo>
                  <a:lnTo>
                    <a:pt x="64541" y="2362"/>
                  </a:lnTo>
                  <a:lnTo>
                    <a:pt x="64541" y="1054"/>
                  </a:lnTo>
                  <a:close/>
                </a:path>
                <a:path w="151765" h="21590">
                  <a:moveTo>
                    <a:pt x="68453" y="9169"/>
                  </a:moveTo>
                  <a:lnTo>
                    <a:pt x="67335" y="8115"/>
                  </a:lnTo>
                  <a:lnTo>
                    <a:pt x="64579" y="8115"/>
                  </a:lnTo>
                  <a:lnTo>
                    <a:pt x="63461" y="9169"/>
                  </a:lnTo>
                  <a:lnTo>
                    <a:pt x="63461" y="11785"/>
                  </a:lnTo>
                  <a:lnTo>
                    <a:pt x="64579" y="12839"/>
                  </a:lnTo>
                  <a:lnTo>
                    <a:pt x="67335" y="12839"/>
                  </a:lnTo>
                  <a:lnTo>
                    <a:pt x="68453" y="11785"/>
                  </a:lnTo>
                  <a:lnTo>
                    <a:pt x="68453" y="10477"/>
                  </a:lnTo>
                  <a:lnTo>
                    <a:pt x="68453" y="9169"/>
                  </a:lnTo>
                  <a:close/>
                </a:path>
                <a:path w="151765" h="21590">
                  <a:moveTo>
                    <a:pt x="74168" y="17297"/>
                  </a:moveTo>
                  <a:lnTo>
                    <a:pt x="73050" y="16243"/>
                  </a:lnTo>
                  <a:lnTo>
                    <a:pt x="71247" y="16243"/>
                  </a:lnTo>
                  <a:lnTo>
                    <a:pt x="70294" y="16243"/>
                  </a:lnTo>
                  <a:lnTo>
                    <a:pt x="68491" y="16243"/>
                  </a:lnTo>
                  <a:lnTo>
                    <a:pt x="67373" y="17297"/>
                  </a:lnTo>
                  <a:lnTo>
                    <a:pt x="67373" y="19913"/>
                  </a:lnTo>
                  <a:lnTo>
                    <a:pt x="68491" y="20967"/>
                  </a:lnTo>
                  <a:lnTo>
                    <a:pt x="70294" y="20967"/>
                  </a:lnTo>
                  <a:lnTo>
                    <a:pt x="71247" y="20967"/>
                  </a:lnTo>
                  <a:lnTo>
                    <a:pt x="73050" y="20967"/>
                  </a:lnTo>
                  <a:lnTo>
                    <a:pt x="74168" y="19913"/>
                  </a:lnTo>
                  <a:lnTo>
                    <a:pt x="74168" y="18605"/>
                  </a:lnTo>
                  <a:lnTo>
                    <a:pt x="74168" y="17297"/>
                  </a:lnTo>
                  <a:close/>
                </a:path>
                <a:path w="151765" h="21590">
                  <a:moveTo>
                    <a:pt x="74168" y="1054"/>
                  </a:moveTo>
                  <a:lnTo>
                    <a:pt x="73050" y="0"/>
                  </a:lnTo>
                  <a:lnTo>
                    <a:pt x="71247" y="0"/>
                  </a:lnTo>
                  <a:lnTo>
                    <a:pt x="70294" y="0"/>
                  </a:lnTo>
                  <a:lnTo>
                    <a:pt x="68491" y="0"/>
                  </a:lnTo>
                  <a:lnTo>
                    <a:pt x="67373" y="1054"/>
                  </a:lnTo>
                  <a:lnTo>
                    <a:pt x="67373" y="3670"/>
                  </a:lnTo>
                  <a:lnTo>
                    <a:pt x="68491" y="4724"/>
                  </a:lnTo>
                  <a:lnTo>
                    <a:pt x="70294" y="4724"/>
                  </a:lnTo>
                  <a:lnTo>
                    <a:pt x="71247" y="4724"/>
                  </a:lnTo>
                  <a:lnTo>
                    <a:pt x="73050" y="4724"/>
                  </a:lnTo>
                  <a:lnTo>
                    <a:pt x="74168" y="3670"/>
                  </a:lnTo>
                  <a:lnTo>
                    <a:pt x="74168" y="2362"/>
                  </a:lnTo>
                  <a:lnTo>
                    <a:pt x="74168" y="1054"/>
                  </a:lnTo>
                  <a:close/>
                </a:path>
                <a:path w="151765" h="21590">
                  <a:moveTo>
                    <a:pt x="78079" y="9169"/>
                  </a:moveTo>
                  <a:lnTo>
                    <a:pt x="76962" y="8115"/>
                  </a:lnTo>
                  <a:lnTo>
                    <a:pt x="74206" y="8115"/>
                  </a:lnTo>
                  <a:lnTo>
                    <a:pt x="73088" y="9169"/>
                  </a:lnTo>
                  <a:lnTo>
                    <a:pt x="73088" y="11785"/>
                  </a:lnTo>
                  <a:lnTo>
                    <a:pt x="74206" y="12839"/>
                  </a:lnTo>
                  <a:lnTo>
                    <a:pt x="76962" y="12839"/>
                  </a:lnTo>
                  <a:lnTo>
                    <a:pt x="78079" y="11785"/>
                  </a:lnTo>
                  <a:lnTo>
                    <a:pt x="78079" y="10477"/>
                  </a:lnTo>
                  <a:lnTo>
                    <a:pt x="78079" y="9169"/>
                  </a:lnTo>
                  <a:close/>
                </a:path>
                <a:path w="151765" h="21590">
                  <a:moveTo>
                    <a:pt x="83794" y="17297"/>
                  </a:moveTo>
                  <a:lnTo>
                    <a:pt x="82677" y="16243"/>
                  </a:lnTo>
                  <a:lnTo>
                    <a:pt x="80873" y="16243"/>
                  </a:lnTo>
                  <a:lnTo>
                    <a:pt x="79921" y="16243"/>
                  </a:lnTo>
                  <a:lnTo>
                    <a:pt x="78117" y="16243"/>
                  </a:lnTo>
                  <a:lnTo>
                    <a:pt x="77000" y="17297"/>
                  </a:lnTo>
                  <a:lnTo>
                    <a:pt x="77000" y="19913"/>
                  </a:lnTo>
                  <a:lnTo>
                    <a:pt x="78117" y="20967"/>
                  </a:lnTo>
                  <a:lnTo>
                    <a:pt x="79921" y="20967"/>
                  </a:lnTo>
                  <a:lnTo>
                    <a:pt x="80873" y="20967"/>
                  </a:lnTo>
                  <a:lnTo>
                    <a:pt x="82677" y="20967"/>
                  </a:lnTo>
                  <a:lnTo>
                    <a:pt x="83794" y="19913"/>
                  </a:lnTo>
                  <a:lnTo>
                    <a:pt x="83794" y="18605"/>
                  </a:lnTo>
                  <a:lnTo>
                    <a:pt x="83794" y="17297"/>
                  </a:lnTo>
                  <a:close/>
                </a:path>
                <a:path w="151765" h="21590">
                  <a:moveTo>
                    <a:pt x="83794" y="1054"/>
                  </a:moveTo>
                  <a:lnTo>
                    <a:pt x="82677" y="0"/>
                  </a:lnTo>
                  <a:lnTo>
                    <a:pt x="80873" y="0"/>
                  </a:lnTo>
                  <a:lnTo>
                    <a:pt x="79921" y="0"/>
                  </a:lnTo>
                  <a:lnTo>
                    <a:pt x="78117" y="0"/>
                  </a:lnTo>
                  <a:lnTo>
                    <a:pt x="77000" y="1054"/>
                  </a:lnTo>
                  <a:lnTo>
                    <a:pt x="77000" y="3670"/>
                  </a:lnTo>
                  <a:lnTo>
                    <a:pt x="78117" y="4724"/>
                  </a:lnTo>
                  <a:lnTo>
                    <a:pt x="79921" y="4724"/>
                  </a:lnTo>
                  <a:lnTo>
                    <a:pt x="80873" y="4724"/>
                  </a:lnTo>
                  <a:lnTo>
                    <a:pt x="82677" y="4724"/>
                  </a:lnTo>
                  <a:lnTo>
                    <a:pt x="83794" y="3670"/>
                  </a:lnTo>
                  <a:lnTo>
                    <a:pt x="83794" y="2362"/>
                  </a:lnTo>
                  <a:lnTo>
                    <a:pt x="83794" y="1054"/>
                  </a:lnTo>
                  <a:close/>
                </a:path>
                <a:path w="151765" h="21590">
                  <a:moveTo>
                    <a:pt x="87706" y="9169"/>
                  </a:moveTo>
                  <a:lnTo>
                    <a:pt x="86588" y="8115"/>
                  </a:lnTo>
                  <a:lnTo>
                    <a:pt x="83832" y="8115"/>
                  </a:lnTo>
                  <a:lnTo>
                    <a:pt x="82715" y="9169"/>
                  </a:lnTo>
                  <a:lnTo>
                    <a:pt x="82715" y="11785"/>
                  </a:lnTo>
                  <a:lnTo>
                    <a:pt x="83832" y="12839"/>
                  </a:lnTo>
                  <a:lnTo>
                    <a:pt x="86588" y="12839"/>
                  </a:lnTo>
                  <a:lnTo>
                    <a:pt x="87706" y="11785"/>
                  </a:lnTo>
                  <a:lnTo>
                    <a:pt x="87706" y="10477"/>
                  </a:lnTo>
                  <a:lnTo>
                    <a:pt x="87706" y="9169"/>
                  </a:lnTo>
                  <a:close/>
                </a:path>
                <a:path w="151765" h="21590">
                  <a:moveTo>
                    <a:pt x="93421" y="17297"/>
                  </a:moveTo>
                  <a:lnTo>
                    <a:pt x="92303" y="16243"/>
                  </a:lnTo>
                  <a:lnTo>
                    <a:pt x="90500" y="16243"/>
                  </a:lnTo>
                  <a:lnTo>
                    <a:pt x="89547" y="16243"/>
                  </a:lnTo>
                  <a:lnTo>
                    <a:pt x="87744" y="16243"/>
                  </a:lnTo>
                  <a:lnTo>
                    <a:pt x="86626" y="17297"/>
                  </a:lnTo>
                  <a:lnTo>
                    <a:pt x="86626" y="19913"/>
                  </a:lnTo>
                  <a:lnTo>
                    <a:pt x="87744" y="20967"/>
                  </a:lnTo>
                  <a:lnTo>
                    <a:pt x="89547" y="20967"/>
                  </a:lnTo>
                  <a:lnTo>
                    <a:pt x="90500" y="20967"/>
                  </a:lnTo>
                  <a:lnTo>
                    <a:pt x="92303" y="20967"/>
                  </a:lnTo>
                  <a:lnTo>
                    <a:pt x="93421" y="19913"/>
                  </a:lnTo>
                  <a:lnTo>
                    <a:pt x="93421" y="18605"/>
                  </a:lnTo>
                  <a:lnTo>
                    <a:pt x="93421" y="17297"/>
                  </a:lnTo>
                  <a:close/>
                </a:path>
                <a:path w="151765" h="21590">
                  <a:moveTo>
                    <a:pt x="93421" y="1054"/>
                  </a:moveTo>
                  <a:lnTo>
                    <a:pt x="92303" y="0"/>
                  </a:lnTo>
                  <a:lnTo>
                    <a:pt x="90500" y="0"/>
                  </a:lnTo>
                  <a:lnTo>
                    <a:pt x="89547" y="0"/>
                  </a:lnTo>
                  <a:lnTo>
                    <a:pt x="87744" y="0"/>
                  </a:lnTo>
                  <a:lnTo>
                    <a:pt x="86626" y="1054"/>
                  </a:lnTo>
                  <a:lnTo>
                    <a:pt x="86626" y="3670"/>
                  </a:lnTo>
                  <a:lnTo>
                    <a:pt x="87744" y="4724"/>
                  </a:lnTo>
                  <a:lnTo>
                    <a:pt x="89547" y="4724"/>
                  </a:lnTo>
                  <a:lnTo>
                    <a:pt x="90500" y="4724"/>
                  </a:lnTo>
                  <a:lnTo>
                    <a:pt x="92303" y="4724"/>
                  </a:lnTo>
                  <a:lnTo>
                    <a:pt x="93421" y="3670"/>
                  </a:lnTo>
                  <a:lnTo>
                    <a:pt x="93421" y="2362"/>
                  </a:lnTo>
                  <a:lnTo>
                    <a:pt x="93421" y="1054"/>
                  </a:lnTo>
                  <a:close/>
                </a:path>
                <a:path w="151765" h="21590">
                  <a:moveTo>
                    <a:pt x="97332" y="9169"/>
                  </a:moveTo>
                  <a:lnTo>
                    <a:pt x="96215" y="8115"/>
                  </a:lnTo>
                  <a:lnTo>
                    <a:pt x="93459" y="8115"/>
                  </a:lnTo>
                  <a:lnTo>
                    <a:pt x="92341" y="9169"/>
                  </a:lnTo>
                  <a:lnTo>
                    <a:pt x="92341" y="11785"/>
                  </a:lnTo>
                  <a:lnTo>
                    <a:pt x="93459" y="12839"/>
                  </a:lnTo>
                  <a:lnTo>
                    <a:pt x="96215" y="12839"/>
                  </a:lnTo>
                  <a:lnTo>
                    <a:pt x="97332" y="11785"/>
                  </a:lnTo>
                  <a:lnTo>
                    <a:pt x="97332" y="10477"/>
                  </a:lnTo>
                  <a:lnTo>
                    <a:pt x="97332" y="9169"/>
                  </a:lnTo>
                  <a:close/>
                </a:path>
                <a:path w="151765" h="21590">
                  <a:moveTo>
                    <a:pt x="103047" y="17297"/>
                  </a:moveTo>
                  <a:lnTo>
                    <a:pt x="101930" y="16243"/>
                  </a:lnTo>
                  <a:lnTo>
                    <a:pt x="100126" y="16243"/>
                  </a:lnTo>
                  <a:lnTo>
                    <a:pt x="99174" y="16243"/>
                  </a:lnTo>
                  <a:lnTo>
                    <a:pt x="97370" y="16243"/>
                  </a:lnTo>
                  <a:lnTo>
                    <a:pt x="96253" y="17297"/>
                  </a:lnTo>
                  <a:lnTo>
                    <a:pt x="96253" y="19913"/>
                  </a:lnTo>
                  <a:lnTo>
                    <a:pt x="97370" y="20967"/>
                  </a:lnTo>
                  <a:lnTo>
                    <a:pt x="99174" y="20967"/>
                  </a:lnTo>
                  <a:lnTo>
                    <a:pt x="100126" y="20967"/>
                  </a:lnTo>
                  <a:lnTo>
                    <a:pt x="101930" y="20967"/>
                  </a:lnTo>
                  <a:lnTo>
                    <a:pt x="103047" y="19913"/>
                  </a:lnTo>
                  <a:lnTo>
                    <a:pt x="103047" y="18605"/>
                  </a:lnTo>
                  <a:lnTo>
                    <a:pt x="103047" y="17297"/>
                  </a:lnTo>
                  <a:close/>
                </a:path>
                <a:path w="151765" h="21590">
                  <a:moveTo>
                    <a:pt x="103047" y="1054"/>
                  </a:moveTo>
                  <a:lnTo>
                    <a:pt x="101930" y="0"/>
                  </a:lnTo>
                  <a:lnTo>
                    <a:pt x="100126" y="0"/>
                  </a:lnTo>
                  <a:lnTo>
                    <a:pt x="99174" y="0"/>
                  </a:lnTo>
                  <a:lnTo>
                    <a:pt x="97370" y="0"/>
                  </a:lnTo>
                  <a:lnTo>
                    <a:pt x="96253" y="1054"/>
                  </a:lnTo>
                  <a:lnTo>
                    <a:pt x="96253" y="3670"/>
                  </a:lnTo>
                  <a:lnTo>
                    <a:pt x="97370" y="4724"/>
                  </a:lnTo>
                  <a:lnTo>
                    <a:pt x="99174" y="4724"/>
                  </a:lnTo>
                  <a:lnTo>
                    <a:pt x="100126" y="4724"/>
                  </a:lnTo>
                  <a:lnTo>
                    <a:pt x="101930" y="4724"/>
                  </a:lnTo>
                  <a:lnTo>
                    <a:pt x="103047" y="3670"/>
                  </a:lnTo>
                  <a:lnTo>
                    <a:pt x="103047" y="2362"/>
                  </a:lnTo>
                  <a:lnTo>
                    <a:pt x="103047" y="1054"/>
                  </a:lnTo>
                  <a:close/>
                </a:path>
                <a:path w="151765" h="21590">
                  <a:moveTo>
                    <a:pt x="106959" y="9169"/>
                  </a:moveTo>
                  <a:lnTo>
                    <a:pt x="105841" y="8115"/>
                  </a:lnTo>
                  <a:lnTo>
                    <a:pt x="103085" y="8115"/>
                  </a:lnTo>
                  <a:lnTo>
                    <a:pt x="101968" y="9169"/>
                  </a:lnTo>
                  <a:lnTo>
                    <a:pt x="101968" y="11785"/>
                  </a:lnTo>
                  <a:lnTo>
                    <a:pt x="103085" y="12839"/>
                  </a:lnTo>
                  <a:lnTo>
                    <a:pt x="105841" y="12839"/>
                  </a:lnTo>
                  <a:lnTo>
                    <a:pt x="106959" y="11785"/>
                  </a:lnTo>
                  <a:lnTo>
                    <a:pt x="106959" y="10477"/>
                  </a:lnTo>
                  <a:lnTo>
                    <a:pt x="106959" y="9169"/>
                  </a:lnTo>
                  <a:close/>
                </a:path>
                <a:path w="151765" h="21590">
                  <a:moveTo>
                    <a:pt x="112661" y="17297"/>
                  </a:moveTo>
                  <a:lnTo>
                    <a:pt x="111544" y="16243"/>
                  </a:lnTo>
                  <a:lnTo>
                    <a:pt x="109740" y="16243"/>
                  </a:lnTo>
                  <a:lnTo>
                    <a:pt x="108788" y="16243"/>
                  </a:lnTo>
                  <a:lnTo>
                    <a:pt x="106984" y="16243"/>
                  </a:lnTo>
                  <a:lnTo>
                    <a:pt x="105867" y="17297"/>
                  </a:lnTo>
                  <a:lnTo>
                    <a:pt x="105867" y="19913"/>
                  </a:lnTo>
                  <a:lnTo>
                    <a:pt x="106984" y="20967"/>
                  </a:lnTo>
                  <a:lnTo>
                    <a:pt x="108788" y="20967"/>
                  </a:lnTo>
                  <a:lnTo>
                    <a:pt x="109740" y="20967"/>
                  </a:lnTo>
                  <a:lnTo>
                    <a:pt x="111544" y="20967"/>
                  </a:lnTo>
                  <a:lnTo>
                    <a:pt x="112661" y="19913"/>
                  </a:lnTo>
                  <a:lnTo>
                    <a:pt x="112661" y="18605"/>
                  </a:lnTo>
                  <a:lnTo>
                    <a:pt x="112661" y="17297"/>
                  </a:lnTo>
                  <a:close/>
                </a:path>
                <a:path w="151765" h="21590">
                  <a:moveTo>
                    <a:pt x="112661" y="1054"/>
                  </a:moveTo>
                  <a:lnTo>
                    <a:pt x="111544" y="0"/>
                  </a:lnTo>
                  <a:lnTo>
                    <a:pt x="109740" y="0"/>
                  </a:lnTo>
                  <a:lnTo>
                    <a:pt x="108788" y="0"/>
                  </a:lnTo>
                  <a:lnTo>
                    <a:pt x="106984" y="0"/>
                  </a:lnTo>
                  <a:lnTo>
                    <a:pt x="105867" y="1054"/>
                  </a:lnTo>
                  <a:lnTo>
                    <a:pt x="105867" y="3670"/>
                  </a:lnTo>
                  <a:lnTo>
                    <a:pt x="106984" y="4724"/>
                  </a:lnTo>
                  <a:lnTo>
                    <a:pt x="108788" y="4724"/>
                  </a:lnTo>
                  <a:lnTo>
                    <a:pt x="109740" y="4724"/>
                  </a:lnTo>
                  <a:lnTo>
                    <a:pt x="111544" y="4724"/>
                  </a:lnTo>
                  <a:lnTo>
                    <a:pt x="112661" y="3670"/>
                  </a:lnTo>
                  <a:lnTo>
                    <a:pt x="112661" y="2362"/>
                  </a:lnTo>
                  <a:lnTo>
                    <a:pt x="112661" y="1054"/>
                  </a:lnTo>
                  <a:close/>
                </a:path>
                <a:path w="151765" h="21590">
                  <a:moveTo>
                    <a:pt x="116573" y="9169"/>
                  </a:moveTo>
                  <a:lnTo>
                    <a:pt x="115455" y="8115"/>
                  </a:lnTo>
                  <a:lnTo>
                    <a:pt x="112699" y="8115"/>
                  </a:lnTo>
                  <a:lnTo>
                    <a:pt x="111582" y="9169"/>
                  </a:lnTo>
                  <a:lnTo>
                    <a:pt x="111582" y="11785"/>
                  </a:lnTo>
                  <a:lnTo>
                    <a:pt x="112699" y="12839"/>
                  </a:lnTo>
                  <a:lnTo>
                    <a:pt x="115455" y="12839"/>
                  </a:lnTo>
                  <a:lnTo>
                    <a:pt x="116573" y="11785"/>
                  </a:lnTo>
                  <a:lnTo>
                    <a:pt x="116573" y="10477"/>
                  </a:lnTo>
                  <a:lnTo>
                    <a:pt x="116573" y="9169"/>
                  </a:lnTo>
                  <a:close/>
                </a:path>
                <a:path w="151765" h="21590">
                  <a:moveTo>
                    <a:pt x="122288" y="17297"/>
                  </a:moveTo>
                  <a:lnTo>
                    <a:pt x="121170" y="16243"/>
                  </a:lnTo>
                  <a:lnTo>
                    <a:pt x="119367" y="16243"/>
                  </a:lnTo>
                  <a:lnTo>
                    <a:pt x="118414" y="16243"/>
                  </a:lnTo>
                  <a:lnTo>
                    <a:pt x="116611" y="16243"/>
                  </a:lnTo>
                  <a:lnTo>
                    <a:pt x="115493" y="17297"/>
                  </a:lnTo>
                  <a:lnTo>
                    <a:pt x="115493" y="19913"/>
                  </a:lnTo>
                  <a:lnTo>
                    <a:pt x="116611" y="20967"/>
                  </a:lnTo>
                  <a:lnTo>
                    <a:pt x="118414" y="20967"/>
                  </a:lnTo>
                  <a:lnTo>
                    <a:pt x="119367" y="20967"/>
                  </a:lnTo>
                  <a:lnTo>
                    <a:pt x="121170" y="20967"/>
                  </a:lnTo>
                  <a:lnTo>
                    <a:pt x="122288" y="19913"/>
                  </a:lnTo>
                  <a:lnTo>
                    <a:pt x="122288" y="18605"/>
                  </a:lnTo>
                  <a:lnTo>
                    <a:pt x="122288" y="17297"/>
                  </a:lnTo>
                  <a:close/>
                </a:path>
                <a:path w="151765" h="21590">
                  <a:moveTo>
                    <a:pt x="122288" y="1054"/>
                  </a:moveTo>
                  <a:lnTo>
                    <a:pt x="121170" y="0"/>
                  </a:lnTo>
                  <a:lnTo>
                    <a:pt x="119367" y="0"/>
                  </a:lnTo>
                  <a:lnTo>
                    <a:pt x="118414" y="0"/>
                  </a:lnTo>
                  <a:lnTo>
                    <a:pt x="116611" y="0"/>
                  </a:lnTo>
                  <a:lnTo>
                    <a:pt x="115493" y="1054"/>
                  </a:lnTo>
                  <a:lnTo>
                    <a:pt x="115493" y="3670"/>
                  </a:lnTo>
                  <a:lnTo>
                    <a:pt x="116611" y="4724"/>
                  </a:lnTo>
                  <a:lnTo>
                    <a:pt x="118414" y="4724"/>
                  </a:lnTo>
                  <a:lnTo>
                    <a:pt x="119367" y="4724"/>
                  </a:lnTo>
                  <a:lnTo>
                    <a:pt x="121170" y="4724"/>
                  </a:lnTo>
                  <a:lnTo>
                    <a:pt x="122288" y="3670"/>
                  </a:lnTo>
                  <a:lnTo>
                    <a:pt x="122288" y="2362"/>
                  </a:lnTo>
                  <a:lnTo>
                    <a:pt x="122288" y="1054"/>
                  </a:lnTo>
                  <a:close/>
                </a:path>
                <a:path w="151765" h="21590">
                  <a:moveTo>
                    <a:pt x="126199" y="9169"/>
                  </a:moveTo>
                  <a:lnTo>
                    <a:pt x="125082" y="8115"/>
                  </a:lnTo>
                  <a:lnTo>
                    <a:pt x="122326" y="8115"/>
                  </a:lnTo>
                  <a:lnTo>
                    <a:pt x="121208" y="9169"/>
                  </a:lnTo>
                  <a:lnTo>
                    <a:pt x="121208" y="11785"/>
                  </a:lnTo>
                  <a:lnTo>
                    <a:pt x="122326" y="12839"/>
                  </a:lnTo>
                  <a:lnTo>
                    <a:pt x="125082" y="12839"/>
                  </a:lnTo>
                  <a:lnTo>
                    <a:pt x="126199" y="11785"/>
                  </a:lnTo>
                  <a:lnTo>
                    <a:pt x="126199" y="10477"/>
                  </a:lnTo>
                  <a:lnTo>
                    <a:pt x="126199" y="9169"/>
                  </a:lnTo>
                  <a:close/>
                </a:path>
                <a:path w="151765" h="21590">
                  <a:moveTo>
                    <a:pt x="131914" y="17297"/>
                  </a:moveTo>
                  <a:lnTo>
                    <a:pt x="130797" y="16243"/>
                  </a:lnTo>
                  <a:lnTo>
                    <a:pt x="128993" y="16243"/>
                  </a:lnTo>
                  <a:lnTo>
                    <a:pt x="128041" y="16243"/>
                  </a:lnTo>
                  <a:lnTo>
                    <a:pt x="126238" y="16243"/>
                  </a:lnTo>
                  <a:lnTo>
                    <a:pt x="125120" y="17297"/>
                  </a:lnTo>
                  <a:lnTo>
                    <a:pt x="125120" y="19913"/>
                  </a:lnTo>
                  <a:lnTo>
                    <a:pt x="126238" y="20967"/>
                  </a:lnTo>
                  <a:lnTo>
                    <a:pt x="128041" y="20967"/>
                  </a:lnTo>
                  <a:lnTo>
                    <a:pt x="128993" y="20967"/>
                  </a:lnTo>
                  <a:lnTo>
                    <a:pt x="130797" y="20967"/>
                  </a:lnTo>
                  <a:lnTo>
                    <a:pt x="131914" y="19913"/>
                  </a:lnTo>
                  <a:lnTo>
                    <a:pt x="131914" y="18605"/>
                  </a:lnTo>
                  <a:lnTo>
                    <a:pt x="131914" y="17297"/>
                  </a:lnTo>
                  <a:close/>
                </a:path>
                <a:path w="151765" h="21590">
                  <a:moveTo>
                    <a:pt x="131914" y="1054"/>
                  </a:moveTo>
                  <a:lnTo>
                    <a:pt x="130797" y="0"/>
                  </a:lnTo>
                  <a:lnTo>
                    <a:pt x="128993" y="0"/>
                  </a:lnTo>
                  <a:lnTo>
                    <a:pt x="128041" y="0"/>
                  </a:lnTo>
                  <a:lnTo>
                    <a:pt x="126238" y="0"/>
                  </a:lnTo>
                  <a:lnTo>
                    <a:pt x="125120" y="1054"/>
                  </a:lnTo>
                  <a:lnTo>
                    <a:pt x="125120" y="3670"/>
                  </a:lnTo>
                  <a:lnTo>
                    <a:pt x="126238" y="4724"/>
                  </a:lnTo>
                  <a:lnTo>
                    <a:pt x="128041" y="4724"/>
                  </a:lnTo>
                  <a:lnTo>
                    <a:pt x="128993" y="4724"/>
                  </a:lnTo>
                  <a:lnTo>
                    <a:pt x="130797" y="4724"/>
                  </a:lnTo>
                  <a:lnTo>
                    <a:pt x="131914" y="3670"/>
                  </a:lnTo>
                  <a:lnTo>
                    <a:pt x="131914" y="2362"/>
                  </a:lnTo>
                  <a:lnTo>
                    <a:pt x="131914" y="1054"/>
                  </a:lnTo>
                  <a:close/>
                </a:path>
                <a:path w="151765" h="21590">
                  <a:moveTo>
                    <a:pt x="135826" y="9169"/>
                  </a:moveTo>
                  <a:lnTo>
                    <a:pt x="134708" y="8115"/>
                  </a:lnTo>
                  <a:lnTo>
                    <a:pt x="131953" y="8115"/>
                  </a:lnTo>
                  <a:lnTo>
                    <a:pt x="130835" y="9169"/>
                  </a:lnTo>
                  <a:lnTo>
                    <a:pt x="130835" y="11785"/>
                  </a:lnTo>
                  <a:lnTo>
                    <a:pt x="131953" y="12839"/>
                  </a:lnTo>
                  <a:lnTo>
                    <a:pt x="134708" y="12839"/>
                  </a:lnTo>
                  <a:lnTo>
                    <a:pt x="135826" y="11785"/>
                  </a:lnTo>
                  <a:lnTo>
                    <a:pt x="135826" y="10477"/>
                  </a:lnTo>
                  <a:lnTo>
                    <a:pt x="135826" y="9169"/>
                  </a:lnTo>
                  <a:close/>
                </a:path>
                <a:path w="151765" h="21590">
                  <a:moveTo>
                    <a:pt x="141541" y="17297"/>
                  </a:moveTo>
                  <a:lnTo>
                    <a:pt x="140423" y="16243"/>
                  </a:lnTo>
                  <a:lnTo>
                    <a:pt x="138620" y="16243"/>
                  </a:lnTo>
                  <a:lnTo>
                    <a:pt x="137668" y="16243"/>
                  </a:lnTo>
                  <a:lnTo>
                    <a:pt x="135864" y="16243"/>
                  </a:lnTo>
                  <a:lnTo>
                    <a:pt x="134747" y="17297"/>
                  </a:lnTo>
                  <a:lnTo>
                    <a:pt x="134747" y="19913"/>
                  </a:lnTo>
                  <a:lnTo>
                    <a:pt x="135864" y="20967"/>
                  </a:lnTo>
                  <a:lnTo>
                    <a:pt x="137668" y="20967"/>
                  </a:lnTo>
                  <a:lnTo>
                    <a:pt x="138620" y="20967"/>
                  </a:lnTo>
                  <a:lnTo>
                    <a:pt x="140423" y="20967"/>
                  </a:lnTo>
                  <a:lnTo>
                    <a:pt x="141541" y="19913"/>
                  </a:lnTo>
                  <a:lnTo>
                    <a:pt x="141541" y="18605"/>
                  </a:lnTo>
                  <a:lnTo>
                    <a:pt x="141541" y="17297"/>
                  </a:lnTo>
                  <a:close/>
                </a:path>
                <a:path w="151765" h="21590">
                  <a:moveTo>
                    <a:pt x="141541" y="1054"/>
                  </a:moveTo>
                  <a:lnTo>
                    <a:pt x="140423" y="0"/>
                  </a:lnTo>
                  <a:lnTo>
                    <a:pt x="137668" y="0"/>
                  </a:lnTo>
                  <a:lnTo>
                    <a:pt x="136550" y="1054"/>
                  </a:lnTo>
                  <a:lnTo>
                    <a:pt x="136550" y="3670"/>
                  </a:lnTo>
                  <a:lnTo>
                    <a:pt x="137668" y="4724"/>
                  </a:lnTo>
                  <a:lnTo>
                    <a:pt x="140423" y="4724"/>
                  </a:lnTo>
                  <a:lnTo>
                    <a:pt x="141541" y="3670"/>
                  </a:lnTo>
                  <a:lnTo>
                    <a:pt x="141541" y="2362"/>
                  </a:lnTo>
                  <a:lnTo>
                    <a:pt x="141541" y="1054"/>
                  </a:lnTo>
                  <a:close/>
                </a:path>
                <a:path w="151765" h="21590">
                  <a:moveTo>
                    <a:pt x="151168" y="17297"/>
                  </a:moveTo>
                  <a:lnTo>
                    <a:pt x="150050" y="16243"/>
                  </a:lnTo>
                  <a:lnTo>
                    <a:pt x="147294" y="16243"/>
                  </a:lnTo>
                  <a:lnTo>
                    <a:pt x="146177" y="17297"/>
                  </a:lnTo>
                  <a:lnTo>
                    <a:pt x="146177" y="19913"/>
                  </a:lnTo>
                  <a:lnTo>
                    <a:pt x="147294" y="20967"/>
                  </a:lnTo>
                  <a:lnTo>
                    <a:pt x="150050" y="20967"/>
                  </a:lnTo>
                  <a:lnTo>
                    <a:pt x="151168" y="19913"/>
                  </a:lnTo>
                  <a:lnTo>
                    <a:pt x="151168" y="18605"/>
                  </a:lnTo>
                  <a:lnTo>
                    <a:pt x="151168" y="17297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547801" y="7872844"/>
              <a:ext cx="261620" cy="35560"/>
            </a:xfrm>
            <a:custGeom>
              <a:avLst/>
              <a:gdLst/>
              <a:ahLst/>
              <a:cxnLst/>
              <a:rect l="l" t="t" r="r" b="b"/>
              <a:pathLst>
                <a:path w="261620" h="35559">
                  <a:moveTo>
                    <a:pt x="1676" y="17297"/>
                  </a:moveTo>
                  <a:lnTo>
                    <a:pt x="558" y="16243"/>
                  </a:lnTo>
                  <a:lnTo>
                    <a:pt x="0" y="16243"/>
                  </a:lnTo>
                  <a:lnTo>
                    <a:pt x="0" y="18592"/>
                  </a:lnTo>
                  <a:lnTo>
                    <a:pt x="1676" y="18592"/>
                  </a:lnTo>
                  <a:lnTo>
                    <a:pt x="1676" y="17297"/>
                  </a:lnTo>
                  <a:close/>
                </a:path>
                <a:path w="261620" h="35559">
                  <a:moveTo>
                    <a:pt x="1676" y="2362"/>
                  </a:moveTo>
                  <a:lnTo>
                    <a:pt x="0" y="2362"/>
                  </a:lnTo>
                  <a:lnTo>
                    <a:pt x="0" y="4724"/>
                  </a:lnTo>
                  <a:lnTo>
                    <a:pt x="558" y="4724"/>
                  </a:lnTo>
                  <a:lnTo>
                    <a:pt x="1676" y="3670"/>
                  </a:lnTo>
                  <a:lnTo>
                    <a:pt x="1676" y="2362"/>
                  </a:lnTo>
                  <a:close/>
                </a:path>
                <a:path w="261620" h="35559">
                  <a:moveTo>
                    <a:pt x="7391" y="9182"/>
                  </a:moveTo>
                  <a:lnTo>
                    <a:pt x="6273" y="8128"/>
                  </a:lnTo>
                  <a:lnTo>
                    <a:pt x="3517" y="8128"/>
                  </a:lnTo>
                  <a:lnTo>
                    <a:pt x="2400" y="9182"/>
                  </a:lnTo>
                  <a:lnTo>
                    <a:pt x="2400" y="11798"/>
                  </a:lnTo>
                  <a:lnTo>
                    <a:pt x="3517" y="12852"/>
                  </a:lnTo>
                  <a:lnTo>
                    <a:pt x="6273" y="12852"/>
                  </a:lnTo>
                  <a:lnTo>
                    <a:pt x="7391" y="11798"/>
                  </a:lnTo>
                  <a:lnTo>
                    <a:pt x="7391" y="10490"/>
                  </a:lnTo>
                  <a:lnTo>
                    <a:pt x="7391" y="9182"/>
                  </a:lnTo>
                  <a:close/>
                </a:path>
                <a:path w="261620" h="35559">
                  <a:moveTo>
                    <a:pt x="13106" y="17297"/>
                  </a:moveTo>
                  <a:lnTo>
                    <a:pt x="11988" y="16243"/>
                  </a:lnTo>
                  <a:lnTo>
                    <a:pt x="10185" y="16243"/>
                  </a:lnTo>
                  <a:lnTo>
                    <a:pt x="9232" y="16243"/>
                  </a:lnTo>
                  <a:lnTo>
                    <a:pt x="7429" y="16243"/>
                  </a:lnTo>
                  <a:lnTo>
                    <a:pt x="6311" y="17297"/>
                  </a:lnTo>
                  <a:lnTo>
                    <a:pt x="6311" y="19913"/>
                  </a:lnTo>
                  <a:lnTo>
                    <a:pt x="7429" y="20967"/>
                  </a:lnTo>
                  <a:lnTo>
                    <a:pt x="9232" y="20967"/>
                  </a:lnTo>
                  <a:lnTo>
                    <a:pt x="10185" y="20967"/>
                  </a:lnTo>
                  <a:lnTo>
                    <a:pt x="11988" y="20967"/>
                  </a:lnTo>
                  <a:lnTo>
                    <a:pt x="13106" y="19913"/>
                  </a:lnTo>
                  <a:lnTo>
                    <a:pt x="13106" y="18605"/>
                  </a:lnTo>
                  <a:lnTo>
                    <a:pt x="13106" y="17297"/>
                  </a:lnTo>
                  <a:close/>
                </a:path>
                <a:path w="261620" h="35559">
                  <a:moveTo>
                    <a:pt x="13106" y="1054"/>
                  </a:moveTo>
                  <a:lnTo>
                    <a:pt x="11988" y="0"/>
                  </a:lnTo>
                  <a:lnTo>
                    <a:pt x="10185" y="0"/>
                  </a:lnTo>
                  <a:lnTo>
                    <a:pt x="9232" y="0"/>
                  </a:lnTo>
                  <a:lnTo>
                    <a:pt x="7429" y="0"/>
                  </a:lnTo>
                  <a:lnTo>
                    <a:pt x="6311" y="1054"/>
                  </a:lnTo>
                  <a:lnTo>
                    <a:pt x="6311" y="3670"/>
                  </a:lnTo>
                  <a:lnTo>
                    <a:pt x="7429" y="4724"/>
                  </a:lnTo>
                  <a:lnTo>
                    <a:pt x="9232" y="4724"/>
                  </a:lnTo>
                  <a:lnTo>
                    <a:pt x="10185" y="4724"/>
                  </a:lnTo>
                  <a:lnTo>
                    <a:pt x="11988" y="4724"/>
                  </a:lnTo>
                  <a:lnTo>
                    <a:pt x="13106" y="3670"/>
                  </a:lnTo>
                  <a:lnTo>
                    <a:pt x="13106" y="2362"/>
                  </a:lnTo>
                  <a:lnTo>
                    <a:pt x="13106" y="1054"/>
                  </a:lnTo>
                  <a:close/>
                </a:path>
                <a:path w="261620" h="35559">
                  <a:moveTo>
                    <a:pt x="17018" y="9182"/>
                  </a:moveTo>
                  <a:lnTo>
                    <a:pt x="15900" y="8128"/>
                  </a:lnTo>
                  <a:lnTo>
                    <a:pt x="13144" y="8128"/>
                  </a:lnTo>
                  <a:lnTo>
                    <a:pt x="12026" y="9182"/>
                  </a:lnTo>
                  <a:lnTo>
                    <a:pt x="12026" y="11798"/>
                  </a:lnTo>
                  <a:lnTo>
                    <a:pt x="13144" y="12852"/>
                  </a:lnTo>
                  <a:lnTo>
                    <a:pt x="15900" y="12852"/>
                  </a:lnTo>
                  <a:lnTo>
                    <a:pt x="17018" y="11798"/>
                  </a:lnTo>
                  <a:lnTo>
                    <a:pt x="17018" y="10490"/>
                  </a:lnTo>
                  <a:lnTo>
                    <a:pt x="17018" y="9182"/>
                  </a:lnTo>
                  <a:close/>
                </a:path>
                <a:path w="261620" h="35559">
                  <a:moveTo>
                    <a:pt x="22733" y="17297"/>
                  </a:moveTo>
                  <a:lnTo>
                    <a:pt x="21615" y="16243"/>
                  </a:lnTo>
                  <a:lnTo>
                    <a:pt x="18859" y="16243"/>
                  </a:lnTo>
                  <a:lnTo>
                    <a:pt x="17741" y="17297"/>
                  </a:lnTo>
                  <a:lnTo>
                    <a:pt x="17741" y="19913"/>
                  </a:lnTo>
                  <a:lnTo>
                    <a:pt x="18859" y="20967"/>
                  </a:lnTo>
                  <a:lnTo>
                    <a:pt x="21615" y="20967"/>
                  </a:lnTo>
                  <a:lnTo>
                    <a:pt x="22733" y="19913"/>
                  </a:lnTo>
                  <a:lnTo>
                    <a:pt x="22733" y="18605"/>
                  </a:lnTo>
                  <a:lnTo>
                    <a:pt x="22733" y="17297"/>
                  </a:lnTo>
                  <a:close/>
                </a:path>
                <a:path w="261620" h="35559">
                  <a:moveTo>
                    <a:pt x="22733" y="1054"/>
                  </a:moveTo>
                  <a:lnTo>
                    <a:pt x="21615" y="0"/>
                  </a:lnTo>
                  <a:lnTo>
                    <a:pt x="18859" y="0"/>
                  </a:lnTo>
                  <a:lnTo>
                    <a:pt x="17741" y="1054"/>
                  </a:lnTo>
                  <a:lnTo>
                    <a:pt x="17741" y="3670"/>
                  </a:lnTo>
                  <a:lnTo>
                    <a:pt x="18859" y="4724"/>
                  </a:lnTo>
                  <a:lnTo>
                    <a:pt x="21615" y="4724"/>
                  </a:lnTo>
                  <a:lnTo>
                    <a:pt x="22733" y="3670"/>
                  </a:lnTo>
                  <a:lnTo>
                    <a:pt x="22733" y="2362"/>
                  </a:lnTo>
                  <a:lnTo>
                    <a:pt x="22733" y="1054"/>
                  </a:lnTo>
                  <a:close/>
                </a:path>
                <a:path w="261620" h="35559">
                  <a:moveTo>
                    <a:pt x="146050" y="31737"/>
                  </a:moveTo>
                  <a:lnTo>
                    <a:pt x="144932" y="30683"/>
                  </a:lnTo>
                  <a:lnTo>
                    <a:pt x="142176" y="30683"/>
                  </a:lnTo>
                  <a:lnTo>
                    <a:pt x="141058" y="31737"/>
                  </a:lnTo>
                  <a:lnTo>
                    <a:pt x="141058" y="34353"/>
                  </a:lnTo>
                  <a:lnTo>
                    <a:pt x="142176" y="35407"/>
                  </a:lnTo>
                  <a:lnTo>
                    <a:pt x="144932" y="35407"/>
                  </a:lnTo>
                  <a:lnTo>
                    <a:pt x="146050" y="34353"/>
                  </a:lnTo>
                  <a:lnTo>
                    <a:pt x="146050" y="33045"/>
                  </a:lnTo>
                  <a:lnTo>
                    <a:pt x="146050" y="31737"/>
                  </a:lnTo>
                  <a:close/>
                </a:path>
                <a:path w="261620" h="35559">
                  <a:moveTo>
                    <a:pt x="146050" y="15494"/>
                  </a:moveTo>
                  <a:lnTo>
                    <a:pt x="144932" y="14439"/>
                  </a:lnTo>
                  <a:lnTo>
                    <a:pt x="142176" y="14439"/>
                  </a:lnTo>
                  <a:lnTo>
                    <a:pt x="141058" y="15494"/>
                  </a:lnTo>
                  <a:lnTo>
                    <a:pt x="141058" y="18110"/>
                  </a:lnTo>
                  <a:lnTo>
                    <a:pt x="142176" y="19164"/>
                  </a:lnTo>
                  <a:lnTo>
                    <a:pt x="144932" y="19164"/>
                  </a:lnTo>
                  <a:lnTo>
                    <a:pt x="146050" y="18110"/>
                  </a:lnTo>
                  <a:lnTo>
                    <a:pt x="146050" y="16802"/>
                  </a:lnTo>
                  <a:lnTo>
                    <a:pt x="146050" y="15494"/>
                  </a:lnTo>
                  <a:close/>
                </a:path>
                <a:path w="261620" h="35559">
                  <a:moveTo>
                    <a:pt x="151765" y="23609"/>
                  </a:moveTo>
                  <a:lnTo>
                    <a:pt x="150647" y="22555"/>
                  </a:lnTo>
                  <a:lnTo>
                    <a:pt x="147891" y="22555"/>
                  </a:lnTo>
                  <a:lnTo>
                    <a:pt x="146773" y="23609"/>
                  </a:lnTo>
                  <a:lnTo>
                    <a:pt x="146773" y="26225"/>
                  </a:lnTo>
                  <a:lnTo>
                    <a:pt x="147891" y="27279"/>
                  </a:lnTo>
                  <a:lnTo>
                    <a:pt x="150647" y="27279"/>
                  </a:lnTo>
                  <a:lnTo>
                    <a:pt x="151765" y="26225"/>
                  </a:lnTo>
                  <a:lnTo>
                    <a:pt x="151765" y="24917"/>
                  </a:lnTo>
                  <a:lnTo>
                    <a:pt x="151765" y="23609"/>
                  </a:lnTo>
                  <a:close/>
                </a:path>
                <a:path w="261620" h="35559">
                  <a:moveTo>
                    <a:pt x="155676" y="31737"/>
                  </a:moveTo>
                  <a:lnTo>
                    <a:pt x="154559" y="30683"/>
                  </a:lnTo>
                  <a:lnTo>
                    <a:pt x="151803" y="30683"/>
                  </a:lnTo>
                  <a:lnTo>
                    <a:pt x="150685" y="31737"/>
                  </a:lnTo>
                  <a:lnTo>
                    <a:pt x="150685" y="34353"/>
                  </a:lnTo>
                  <a:lnTo>
                    <a:pt x="151803" y="35407"/>
                  </a:lnTo>
                  <a:lnTo>
                    <a:pt x="154559" y="35407"/>
                  </a:lnTo>
                  <a:lnTo>
                    <a:pt x="155676" y="34353"/>
                  </a:lnTo>
                  <a:lnTo>
                    <a:pt x="155676" y="33045"/>
                  </a:lnTo>
                  <a:lnTo>
                    <a:pt x="155676" y="31737"/>
                  </a:lnTo>
                  <a:close/>
                </a:path>
                <a:path w="261620" h="35559">
                  <a:moveTo>
                    <a:pt x="157480" y="15494"/>
                  </a:moveTo>
                  <a:lnTo>
                    <a:pt x="156362" y="14439"/>
                  </a:lnTo>
                  <a:lnTo>
                    <a:pt x="154559" y="14439"/>
                  </a:lnTo>
                  <a:lnTo>
                    <a:pt x="153606" y="14439"/>
                  </a:lnTo>
                  <a:lnTo>
                    <a:pt x="151803" y="14439"/>
                  </a:lnTo>
                  <a:lnTo>
                    <a:pt x="150685" y="15494"/>
                  </a:lnTo>
                  <a:lnTo>
                    <a:pt x="150685" y="18110"/>
                  </a:lnTo>
                  <a:lnTo>
                    <a:pt x="151803" y="19164"/>
                  </a:lnTo>
                  <a:lnTo>
                    <a:pt x="153606" y="19164"/>
                  </a:lnTo>
                  <a:lnTo>
                    <a:pt x="154559" y="19164"/>
                  </a:lnTo>
                  <a:lnTo>
                    <a:pt x="156362" y="19164"/>
                  </a:lnTo>
                  <a:lnTo>
                    <a:pt x="157480" y="18110"/>
                  </a:lnTo>
                  <a:lnTo>
                    <a:pt x="157480" y="16802"/>
                  </a:lnTo>
                  <a:lnTo>
                    <a:pt x="157480" y="15494"/>
                  </a:lnTo>
                  <a:close/>
                </a:path>
                <a:path w="261620" h="35559">
                  <a:moveTo>
                    <a:pt x="161391" y="23609"/>
                  </a:moveTo>
                  <a:lnTo>
                    <a:pt x="160274" y="22555"/>
                  </a:lnTo>
                  <a:lnTo>
                    <a:pt x="157518" y="22555"/>
                  </a:lnTo>
                  <a:lnTo>
                    <a:pt x="156400" y="23609"/>
                  </a:lnTo>
                  <a:lnTo>
                    <a:pt x="156400" y="26225"/>
                  </a:lnTo>
                  <a:lnTo>
                    <a:pt x="157518" y="27279"/>
                  </a:lnTo>
                  <a:lnTo>
                    <a:pt x="160274" y="27279"/>
                  </a:lnTo>
                  <a:lnTo>
                    <a:pt x="161391" y="26225"/>
                  </a:lnTo>
                  <a:lnTo>
                    <a:pt x="161391" y="24917"/>
                  </a:lnTo>
                  <a:lnTo>
                    <a:pt x="161391" y="23609"/>
                  </a:lnTo>
                  <a:close/>
                </a:path>
                <a:path w="261620" h="35559">
                  <a:moveTo>
                    <a:pt x="167106" y="31737"/>
                  </a:moveTo>
                  <a:lnTo>
                    <a:pt x="165989" y="30683"/>
                  </a:lnTo>
                  <a:lnTo>
                    <a:pt x="164185" y="30683"/>
                  </a:lnTo>
                  <a:lnTo>
                    <a:pt x="163233" y="30683"/>
                  </a:lnTo>
                  <a:lnTo>
                    <a:pt x="161429" y="30683"/>
                  </a:lnTo>
                  <a:lnTo>
                    <a:pt x="160312" y="31737"/>
                  </a:lnTo>
                  <a:lnTo>
                    <a:pt x="160312" y="34353"/>
                  </a:lnTo>
                  <a:lnTo>
                    <a:pt x="161429" y="35407"/>
                  </a:lnTo>
                  <a:lnTo>
                    <a:pt x="163233" y="35407"/>
                  </a:lnTo>
                  <a:lnTo>
                    <a:pt x="164185" y="35407"/>
                  </a:lnTo>
                  <a:lnTo>
                    <a:pt x="165989" y="35407"/>
                  </a:lnTo>
                  <a:lnTo>
                    <a:pt x="167106" y="34353"/>
                  </a:lnTo>
                  <a:lnTo>
                    <a:pt x="167106" y="33045"/>
                  </a:lnTo>
                  <a:lnTo>
                    <a:pt x="167106" y="31737"/>
                  </a:lnTo>
                  <a:close/>
                </a:path>
                <a:path w="261620" h="35559">
                  <a:moveTo>
                    <a:pt x="167106" y="15494"/>
                  </a:moveTo>
                  <a:lnTo>
                    <a:pt x="165989" y="14439"/>
                  </a:lnTo>
                  <a:lnTo>
                    <a:pt x="164185" y="14439"/>
                  </a:lnTo>
                  <a:lnTo>
                    <a:pt x="163233" y="14439"/>
                  </a:lnTo>
                  <a:lnTo>
                    <a:pt x="161429" y="14439"/>
                  </a:lnTo>
                  <a:lnTo>
                    <a:pt x="160312" y="15494"/>
                  </a:lnTo>
                  <a:lnTo>
                    <a:pt x="160312" y="18110"/>
                  </a:lnTo>
                  <a:lnTo>
                    <a:pt x="161429" y="19164"/>
                  </a:lnTo>
                  <a:lnTo>
                    <a:pt x="163233" y="19164"/>
                  </a:lnTo>
                  <a:lnTo>
                    <a:pt x="164185" y="19164"/>
                  </a:lnTo>
                  <a:lnTo>
                    <a:pt x="165989" y="19164"/>
                  </a:lnTo>
                  <a:lnTo>
                    <a:pt x="167106" y="18110"/>
                  </a:lnTo>
                  <a:lnTo>
                    <a:pt x="167106" y="16802"/>
                  </a:lnTo>
                  <a:lnTo>
                    <a:pt x="167106" y="15494"/>
                  </a:lnTo>
                  <a:close/>
                </a:path>
                <a:path w="261620" h="35559">
                  <a:moveTo>
                    <a:pt x="171018" y="23609"/>
                  </a:moveTo>
                  <a:lnTo>
                    <a:pt x="169900" y="22555"/>
                  </a:lnTo>
                  <a:lnTo>
                    <a:pt x="167144" y="22555"/>
                  </a:lnTo>
                  <a:lnTo>
                    <a:pt x="166027" y="23609"/>
                  </a:lnTo>
                  <a:lnTo>
                    <a:pt x="166027" y="26225"/>
                  </a:lnTo>
                  <a:lnTo>
                    <a:pt x="167144" y="27279"/>
                  </a:lnTo>
                  <a:lnTo>
                    <a:pt x="169900" y="27279"/>
                  </a:lnTo>
                  <a:lnTo>
                    <a:pt x="171018" y="26225"/>
                  </a:lnTo>
                  <a:lnTo>
                    <a:pt x="171018" y="24917"/>
                  </a:lnTo>
                  <a:lnTo>
                    <a:pt x="171018" y="23609"/>
                  </a:lnTo>
                  <a:close/>
                </a:path>
                <a:path w="261620" h="35559">
                  <a:moveTo>
                    <a:pt x="176733" y="31737"/>
                  </a:moveTo>
                  <a:lnTo>
                    <a:pt x="175615" y="30683"/>
                  </a:lnTo>
                  <a:lnTo>
                    <a:pt x="173812" y="30683"/>
                  </a:lnTo>
                  <a:lnTo>
                    <a:pt x="172859" y="30683"/>
                  </a:lnTo>
                  <a:lnTo>
                    <a:pt x="171056" y="30683"/>
                  </a:lnTo>
                  <a:lnTo>
                    <a:pt x="169938" y="31737"/>
                  </a:lnTo>
                  <a:lnTo>
                    <a:pt x="169938" y="34353"/>
                  </a:lnTo>
                  <a:lnTo>
                    <a:pt x="171056" y="35407"/>
                  </a:lnTo>
                  <a:lnTo>
                    <a:pt x="172859" y="35407"/>
                  </a:lnTo>
                  <a:lnTo>
                    <a:pt x="173812" y="35407"/>
                  </a:lnTo>
                  <a:lnTo>
                    <a:pt x="175615" y="35407"/>
                  </a:lnTo>
                  <a:lnTo>
                    <a:pt x="176733" y="34353"/>
                  </a:lnTo>
                  <a:lnTo>
                    <a:pt x="176733" y="33045"/>
                  </a:lnTo>
                  <a:lnTo>
                    <a:pt x="176733" y="31737"/>
                  </a:lnTo>
                  <a:close/>
                </a:path>
                <a:path w="261620" h="35559">
                  <a:moveTo>
                    <a:pt x="176733" y="15494"/>
                  </a:moveTo>
                  <a:lnTo>
                    <a:pt x="175615" y="14439"/>
                  </a:lnTo>
                  <a:lnTo>
                    <a:pt x="173812" y="14439"/>
                  </a:lnTo>
                  <a:lnTo>
                    <a:pt x="172859" y="14439"/>
                  </a:lnTo>
                  <a:lnTo>
                    <a:pt x="171056" y="14439"/>
                  </a:lnTo>
                  <a:lnTo>
                    <a:pt x="169938" y="15494"/>
                  </a:lnTo>
                  <a:lnTo>
                    <a:pt x="169938" y="18110"/>
                  </a:lnTo>
                  <a:lnTo>
                    <a:pt x="171056" y="19164"/>
                  </a:lnTo>
                  <a:lnTo>
                    <a:pt x="172859" y="19164"/>
                  </a:lnTo>
                  <a:lnTo>
                    <a:pt x="173812" y="19164"/>
                  </a:lnTo>
                  <a:lnTo>
                    <a:pt x="175615" y="19164"/>
                  </a:lnTo>
                  <a:lnTo>
                    <a:pt x="176733" y="18110"/>
                  </a:lnTo>
                  <a:lnTo>
                    <a:pt x="176733" y="16802"/>
                  </a:lnTo>
                  <a:lnTo>
                    <a:pt x="176733" y="15494"/>
                  </a:lnTo>
                  <a:close/>
                </a:path>
                <a:path w="261620" h="35559">
                  <a:moveTo>
                    <a:pt x="180644" y="23609"/>
                  </a:moveTo>
                  <a:lnTo>
                    <a:pt x="179527" y="22555"/>
                  </a:lnTo>
                  <a:lnTo>
                    <a:pt x="176771" y="22555"/>
                  </a:lnTo>
                  <a:lnTo>
                    <a:pt x="175653" y="23609"/>
                  </a:lnTo>
                  <a:lnTo>
                    <a:pt x="175653" y="26225"/>
                  </a:lnTo>
                  <a:lnTo>
                    <a:pt x="176771" y="27279"/>
                  </a:lnTo>
                  <a:lnTo>
                    <a:pt x="179527" y="27279"/>
                  </a:lnTo>
                  <a:lnTo>
                    <a:pt x="180644" y="26225"/>
                  </a:lnTo>
                  <a:lnTo>
                    <a:pt x="180644" y="24917"/>
                  </a:lnTo>
                  <a:lnTo>
                    <a:pt x="180644" y="23609"/>
                  </a:lnTo>
                  <a:close/>
                </a:path>
                <a:path w="261620" h="35559">
                  <a:moveTo>
                    <a:pt x="186359" y="31737"/>
                  </a:moveTo>
                  <a:lnTo>
                    <a:pt x="185242" y="30683"/>
                  </a:lnTo>
                  <a:lnTo>
                    <a:pt x="183438" y="30683"/>
                  </a:lnTo>
                  <a:lnTo>
                    <a:pt x="182486" y="30683"/>
                  </a:lnTo>
                  <a:lnTo>
                    <a:pt x="180682" y="30683"/>
                  </a:lnTo>
                  <a:lnTo>
                    <a:pt x="179565" y="31737"/>
                  </a:lnTo>
                  <a:lnTo>
                    <a:pt x="179565" y="34353"/>
                  </a:lnTo>
                  <a:lnTo>
                    <a:pt x="180682" y="35407"/>
                  </a:lnTo>
                  <a:lnTo>
                    <a:pt x="182486" y="35407"/>
                  </a:lnTo>
                  <a:lnTo>
                    <a:pt x="183438" y="35407"/>
                  </a:lnTo>
                  <a:lnTo>
                    <a:pt x="185242" y="35407"/>
                  </a:lnTo>
                  <a:lnTo>
                    <a:pt x="186359" y="34353"/>
                  </a:lnTo>
                  <a:lnTo>
                    <a:pt x="186359" y="33045"/>
                  </a:lnTo>
                  <a:lnTo>
                    <a:pt x="186359" y="31737"/>
                  </a:lnTo>
                  <a:close/>
                </a:path>
                <a:path w="261620" h="35559">
                  <a:moveTo>
                    <a:pt x="186359" y="15494"/>
                  </a:moveTo>
                  <a:lnTo>
                    <a:pt x="185242" y="14439"/>
                  </a:lnTo>
                  <a:lnTo>
                    <a:pt x="183438" y="14439"/>
                  </a:lnTo>
                  <a:lnTo>
                    <a:pt x="182486" y="14439"/>
                  </a:lnTo>
                  <a:lnTo>
                    <a:pt x="180682" y="14439"/>
                  </a:lnTo>
                  <a:lnTo>
                    <a:pt x="179565" y="15494"/>
                  </a:lnTo>
                  <a:lnTo>
                    <a:pt x="179565" y="18110"/>
                  </a:lnTo>
                  <a:lnTo>
                    <a:pt x="180682" y="19164"/>
                  </a:lnTo>
                  <a:lnTo>
                    <a:pt x="182486" y="19164"/>
                  </a:lnTo>
                  <a:lnTo>
                    <a:pt x="183438" y="19164"/>
                  </a:lnTo>
                  <a:lnTo>
                    <a:pt x="185242" y="19164"/>
                  </a:lnTo>
                  <a:lnTo>
                    <a:pt x="186359" y="18110"/>
                  </a:lnTo>
                  <a:lnTo>
                    <a:pt x="186359" y="16802"/>
                  </a:lnTo>
                  <a:lnTo>
                    <a:pt x="186359" y="15494"/>
                  </a:lnTo>
                  <a:close/>
                </a:path>
                <a:path w="261620" h="35559">
                  <a:moveTo>
                    <a:pt x="190258" y="23609"/>
                  </a:moveTo>
                  <a:lnTo>
                    <a:pt x="189141" y="22555"/>
                  </a:lnTo>
                  <a:lnTo>
                    <a:pt x="186385" y="22555"/>
                  </a:lnTo>
                  <a:lnTo>
                    <a:pt x="185267" y="23609"/>
                  </a:lnTo>
                  <a:lnTo>
                    <a:pt x="185267" y="26225"/>
                  </a:lnTo>
                  <a:lnTo>
                    <a:pt x="186385" y="27279"/>
                  </a:lnTo>
                  <a:lnTo>
                    <a:pt x="189141" y="27279"/>
                  </a:lnTo>
                  <a:lnTo>
                    <a:pt x="190258" y="26225"/>
                  </a:lnTo>
                  <a:lnTo>
                    <a:pt x="190258" y="24917"/>
                  </a:lnTo>
                  <a:lnTo>
                    <a:pt x="190258" y="23609"/>
                  </a:lnTo>
                  <a:close/>
                </a:path>
                <a:path w="261620" h="35559">
                  <a:moveTo>
                    <a:pt x="195973" y="31737"/>
                  </a:moveTo>
                  <a:lnTo>
                    <a:pt x="194856" y="30683"/>
                  </a:lnTo>
                  <a:lnTo>
                    <a:pt x="193052" y="30683"/>
                  </a:lnTo>
                  <a:lnTo>
                    <a:pt x="192100" y="30683"/>
                  </a:lnTo>
                  <a:lnTo>
                    <a:pt x="190296" y="30683"/>
                  </a:lnTo>
                  <a:lnTo>
                    <a:pt x="189179" y="31737"/>
                  </a:lnTo>
                  <a:lnTo>
                    <a:pt x="189179" y="34353"/>
                  </a:lnTo>
                  <a:lnTo>
                    <a:pt x="190296" y="35407"/>
                  </a:lnTo>
                  <a:lnTo>
                    <a:pt x="192100" y="35407"/>
                  </a:lnTo>
                  <a:lnTo>
                    <a:pt x="193052" y="35407"/>
                  </a:lnTo>
                  <a:lnTo>
                    <a:pt x="194856" y="35407"/>
                  </a:lnTo>
                  <a:lnTo>
                    <a:pt x="195973" y="34353"/>
                  </a:lnTo>
                  <a:lnTo>
                    <a:pt x="195973" y="33045"/>
                  </a:lnTo>
                  <a:lnTo>
                    <a:pt x="195973" y="31737"/>
                  </a:lnTo>
                  <a:close/>
                </a:path>
                <a:path w="261620" h="35559">
                  <a:moveTo>
                    <a:pt x="195973" y="15494"/>
                  </a:moveTo>
                  <a:lnTo>
                    <a:pt x="194856" y="14439"/>
                  </a:lnTo>
                  <a:lnTo>
                    <a:pt x="193052" y="14439"/>
                  </a:lnTo>
                  <a:lnTo>
                    <a:pt x="192100" y="14439"/>
                  </a:lnTo>
                  <a:lnTo>
                    <a:pt x="190296" y="14439"/>
                  </a:lnTo>
                  <a:lnTo>
                    <a:pt x="189179" y="15494"/>
                  </a:lnTo>
                  <a:lnTo>
                    <a:pt x="189179" y="18110"/>
                  </a:lnTo>
                  <a:lnTo>
                    <a:pt x="190296" y="19164"/>
                  </a:lnTo>
                  <a:lnTo>
                    <a:pt x="192100" y="19164"/>
                  </a:lnTo>
                  <a:lnTo>
                    <a:pt x="193052" y="19164"/>
                  </a:lnTo>
                  <a:lnTo>
                    <a:pt x="194856" y="19164"/>
                  </a:lnTo>
                  <a:lnTo>
                    <a:pt x="195973" y="18110"/>
                  </a:lnTo>
                  <a:lnTo>
                    <a:pt x="195973" y="16802"/>
                  </a:lnTo>
                  <a:lnTo>
                    <a:pt x="195973" y="15494"/>
                  </a:lnTo>
                  <a:close/>
                </a:path>
                <a:path w="261620" h="35559">
                  <a:moveTo>
                    <a:pt x="199885" y="23609"/>
                  </a:moveTo>
                  <a:lnTo>
                    <a:pt x="198767" y="22555"/>
                  </a:lnTo>
                  <a:lnTo>
                    <a:pt x="196011" y="22555"/>
                  </a:lnTo>
                  <a:lnTo>
                    <a:pt x="194894" y="23609"/>
                  </a:lnTo>
                  <a:lnTo>
                    <a:pt x="194894" y="26225"/>
                  </a:lnTo>
                  <a:lnTo>
                    <a:pt x="196011" y="27279"/>
                  </a:lnTo>
                  <a:lnTo>
                    <a:pt x="198767" y="27279"/>
                  </a:lnTo>
                  <a:lnTo>
                    <a:pt x="199885" y="26225"/>
                  </a:lnTo>
                  <a:lnTo>
                    <a:pt x="199885" y="24917"/>
                  </a:lnTo>
                  <a:lnTo>
                    <a:pt x="199885" y="23609"/>
                  </a:lnTo>
                  <a:close/>
                </a:path>
                <a:path w="261620" h="35559">
                  <a:moveTo>
                    <a:pt x="205600" y="31737"/>
                  </a:moveTo>
                  <a:lnTo>
                    <a:pt x="204482" y="30683"/>
                  </a:lnTo>
                  <a:lnTo>
                    <a:pt x="202679" y="30683"/>
                  </a:lnTo>
                  <a:lnTo>
                    <a:pt x="201726" y="30683"/>
                  </a:lnTo>
                  <a:lnTo>
                    <a:pt x="199923" y="30683"/>
                  </a:lnTo>
                  <a:lnTo>
                    <a:pt x="198805" y="31737"/>
                  </a:lnTo>
                  <a:lnTo>
                    <a:pt x="198805" y="34353"/>
                  </a:lnTo>
                  <a:lnTo>
                    <a:pt x="199923" y="35407"/>
                  </a:lnTo>
                  <a:lnTo>
                    <a:pt x="201726" y="35407"/>
                  </a:lnTo>
                  <a:lnTo>
                    <a:pt x="202679" y="35407"/>
                  </a:lnTo>
                  <a:lnTo>
                    <a:pt x="204482" y="35407"/>
                  </a:lnTo>
                  <a:lnTo>
                    <a:pt x="205600" y="34353"/>
                  </a:lnTo>
                  <a:lnTo>
                    <a:pt x="205600" y="33045"/>
                  </a:lnTo>
                  <a:lnTo>
                    <a:pt x="205600" y="31737"/>
                  </a:lnTo>
                  <a:close/>
                </a:path>
                <a:path w="261620" h="35559">
                  <a:moveTo>
                    <a:pt x="205600" y="15494"/>
                  </a:moveTo>
                  <a:lnTo>
                    <a:pt x="204482" y="14439"/>
                  </a:lnTo>
                  <a:lnTo>
                    <a:pt x="202679" y="14439"/>
                  </a:lnTo>
                  <a:lnTo>
                    <a:pt x="201726" y="14439"/>
                  </a:lnTo>
                  <a:lnTo>
                    <a:pt x="199923" y="14439"/>
                  </a:lnTo>
                  <a:lnTo>
                    <a:pt x="198805" y="15494"/>
                  </a:lnTo>
                  <a:lnTo>
                    <a:pt x="198805" y="18110"/>
                  </a:lnTo>
                  <a:lnTo>
                    <a:pt x="199923" y="19164"/>
                  </a:lnTo>
                  <a:lnTo>
                    <a:pt x="201726" y="19164"/>
                  </a:lnTo>
                  <a:lnTo>
                    <a:pt x="202679" y="19164"/>
                  </a:lnTo>
                  <a:lnTo>
                    <a:pt x="204482" y="19164"/>
                  </a:lnTo>
                  <a:lnTo>
                    <a:pt x="205600" y="18110"/>
                  </a:lnTo>
                  <a:lnTo>
                    <a:pt x="205600" y="16802"/>
                  </a:lnTo>
                  <a:lnTo>
                    <a:pt x="205600" y="15494"/>
                  </a:lnTo>
                  <a:close/>
                </a:path>
                <a:path w="261620" h="35559">
                  <a:moveTo>
                    <a:pt x="209511" y="23609"/>
                  </a:moveTo>
                  <a:lnTo>
                    <a:pt x="208394" y="22555"/>
                  </a:lnTo>
                  <a:lnTo>
                    <a:pt x="205638" y="22555"/>
                  </a:lnTo>
                  <a:lnTo>
                    <a:pt x="204520" y="23609"/>
                  </a:lnTo>
                  <a:lnTo>
                    <a:pt x="204520" y="26225"/>
                  </a:lnTo>
                  <a:lnTo>
                    <a:pt x="205638" y="27279"/>
                  </a:lnTo>
                  <a:lnTo>
                    <a:pt x="208394" y="27279"/>
                  </a:lnTo>
                  <a:lnTo>
                    <a:pt x="209511" y="26225"/>
                  </a:lnTo>
                  <a:lnTo>
                    <a:pt x="209511" y="24917"/>
                  </a:lnTo>
                  <a:lnTo>
                    <a:pt x="209511" y="23609"/>
                  </a:lnTo>
                  <a:close/>
                </a:path>
                <a:path w="261620" h="35559">
                  <a:moveTo>
                    <a:pt x="215226" y="31737"/>
                  </a:moveTo>
                  <a:lnTo>
                    <a:pt x="214109" y="30683"/>
                  </a:lnTo>
                  <a:lnTo>
                    <a:pt x="212305" y="30683"/>
                  </a:lnTo>
                  <a:lnTo>
                    <a:pt x="211353" y="30683"/>
                  </a:lnTo>
                  <a:lnTo>
                    <a:pt x="209550" y="30683"/>
                  </a:lnTo>
                  <a:lnTo>
                    <a:pt x="208432" y="31737"/>
                  </a:lnTo>
                  <a:lnTo>
                    <a:pt x="208432" y="34353"/>
                  </a:lnTo>
                  <a:lnTo>
                    <a:pt x="209550" y="35407"/>
                  </a:lnTo>
                  <a:lnTo>
                    <a:pt x="211353" y="35407"/>
                  </a:lnTo>
                  <a:lnTo>
                    <a:pt x="212305" y="35407"/>
                  </a:lnTo>
                  <a:lnTo>
                    <a:pt x="214109" y="35407"/>
                  </a:lnTo>
                  <a:lnTo>
                    <a:pt x="215226" y="34353"/>
                  </a:lnTo>
                  <a:lnTo>
                    <a:pt x="215226" y="33045"/>
                  </a:lnTo>
                  <a:lnTo>
                    <a:pt x="215226" y="31737"/>
                  </a:lnTo>
                  <a:close/>
                </a:path>
                <a:path w="261620" h="35559">
                  <a:moveTo>
                    <a:pt x="215226" y="15494"/>
                  </a:moveTo>
                  <a:lnTo>
                    <a:pt x="214109" y="14439"/>
                  </a:lnTo>
                  <a:lnTo>
                    <a:pt x="212305" y="14439"/>
                  </a:lnTo>
                  <a:lnTo>
                    <a:pt x="211353" y="14439"/>
                  </a:lnTo>
                  <a:lnTo>
                    <a:pt x="209550" y="14439"/>
                  </a:lnTo>
                  <a:lnTo>
                    <a:pt x="208432" y="15494"/>
                  </a:lnTo>
                  <a:lnTo>
                    <a:pt x="208432" y="18110"/>
                  </a:lnTo>
                  <a:lnTo>
                    <a:pt x="209550" y="19164"/>
                  </a:lnTo>
                  <a:lnTo>
                    <a:pt x="211353" y="19164"/>
                  </a:lnTo>
                  <a:lnTo>
                    <a:pt x="212305" y="19164"/>
                  </a:lnTo>
                  <a:lnTo>
                    <a:pt x="214109" y="19164"/>
                  </a:lnTo>
                  <a:lnTo>
                    <a:pt x="215226" y="18110"/>
                  </a:lnTo>
                  <a:lnTo>
                    <a:pt x="215226" y="16802"/>
                  </a:lnTo>
                  <a:lnTo>
                    <a:pt x="215226" y="15494"/>
                  </a:lnTo>
                  <a:close/>
                </a:path>
                <a:path w="261620" h="35559">
                  <a:moveTo>
                    <a:pt x="219138" y="23609"/>
                  </a:moveTo>
                  <a:lnTo>
                    <a:pt x="218020" y="22555"/>
                  </a:lnTo>
                  <a:lnTo>
                    <a:pt x="215265" y="22555"/>
                  </a:lnTo>
                  <a:lnTo>
                    <a:pt x="214147" y="23609"/>
                  </a:lnTo>
                  <a:lnTo>
                    <a:pt x="214147" y="26225"/>
                  </a:lnTo>
                  <a:lnTo>
                    <a:pt x="215265" y="27279"/>
                  </a:lnTo>
                  <a:lnTo>
                    <a:pt x="218020" y="27279"/>
                  </a:lnTo>
                  <a:lnTo>
                    <a:pt x="219138" y="26225"/>
                  </a:lnTo>
                  <a:lnTo>
                    <a:pt x="219138" y="24917"/>
                  </a:lnTo>
                  <a:lnTo>
                    <a:pt x="219138" y="23609"/>
                  </a:lnTo>
                  <a:close/>
                </a:path>
                <a:path w="261620" h="35559">
                  <a:moveTo>
                    <a:pt x="224853" y="31737"/>
                  </a:moveTo>
                  <a:lnTo>
                    <a:pt x="223735" y="30683"/>
                  </a:lnTo>
                  <a:lnTo>
                    <a:pt x="221932" y="30683"/>
                  </a:lnTo>
                  <a:lnTo>
                    <a:pt x="220980" y="30683"/>
                  </a:lnTo>
                  <a:lnTo>
                    <a:pt x="219176" y="30683"/>
                  </a:lnTo>
                  <a:lnTo>
                    <a:pt x="218059" y="31737"/>
                  </a:lnTo>
                  <a:lnTo>
                    <a:pt x="218059" y="34353"/>
                  </a:lnTo>
                  <a:lnTo>
                    <a:pt x="219176" y="35407"/>
                  </a:lnTo>
                  <a:lnTo>
                    <a:pt x="220980" y="35407"/>
                  </a:lnTo>
                  <a:lnTo>
                    <a:pt x="221932" y="35407"/>
                  </a:lnTo>
                  <a:lnTo>
                    <a:pt x="223735" y="35407"/>
                  </a:lnTo>
                  <a:lnTo>
                    <a:pt x="224853" y="34353"/>
                  </a:lnTo>
                  <a:lnTo>
                    <a:pt x="224853" y="33045"/>
                  </a:lnTo>
                  <a:lnTo>
                    <a:pt x="224853" y="31737"/>
                  </a:lnTo>
                  <a:close/>
                </a:path>
                <a:path w="261620" h="35559">
                  <a:moveTo>
                    <a:pt x="224853" y="15494"/>
                  </a:moveTo>
                  <a:lnTo>
                    <a:pt x="223735" y="14439"/>
                  </a:lnTo>
                  <a:lnTo>
                    <a:pt x="221932" y="14439"/>
                  </a:lnTo>
                  <a:lnTo>
                    <a:pt x="220980" y="14439"/>
                  </a:lnTo>
                  <a:lnTo>
                    <a:pt x="219176" y="14439"/>
                  </a:lnTo>
                  <a:lnTo>
                    <a:pt x="218059" y="15494"/>
                  </a:lnTo>
                  <a:lnTo>
                    <a:pt x="218059" y="18110"/>
                  </a:lnTo>
                  <a:lnTo>
                    <a:pt x="219176" y="19164"/>
                  </a:lnTo>
                  <a:lnTo>
                    <a:pt x="220980" y="19164"/>
                  </a:lnTo>
                  <a:lnTo>
                    <a:pt x="221932" y="19164"/>
                  </a:lnTo>
                  <a:lnTo>
                    <a:pt x="223735" y="19164"/>
                  </a:lnTo>
                  <a:lnTo>
                    <a:pt x="224853" y="18110"/>
                  </a:lnTo>
                  <a:lnTo>
                    <a:pt x="224853" y="16802"/>
                  </a:lnTo>
                  <a:lnTo>
                    <a:pt x="224853" y="15494"/>
                  </a:lnTo>
                  <a:close/>
                </a:path>
                <a:path w="261620" h="35559">
                  <a:moveTo>
                    <a:pt x="228765" y="23609"/>
                  </a:moveTo>
                  <a:lnTo>
                    <a:pt x="227647" y="22555"/>
                  </a:lnTo>
                  <a:lnTo>
                    <a:pt x="224891" y="22555"/>
                  </a:lnTo>
                  <a:lnTo>
                    <a:pt x="223774" y="23609"/>
                  </a:lnTo>
                  <a:lnTo>
                    <a:pt x="223774" y="26225"/>
                  </a:lnTo>
                  <a:lnTo>
                    <a:pt x="224891" y="27279"/>
                  </a:lnTo>
                  <a:lnTo>
                    <a:pt x="227647" y="27279"/>
                  </a:lnTo>
                  <a:lnTo>
                    <a:pt x="228765" y="26225"/>
                  </a:lnTo>
                  <a:lnTo>
                    <a:pt x="228765" y="24917"/>
                  </a:lnTo>
                  <a:lnTo>
                    <a:pt x="228765" y="23609"/>
                  </a:lnTo>
                  <a:close/>
                </a:path>
                <a:path w="261620" h="35559">
                  <a:moveTo>
                    <a:pt x="234480" y="31737"/>
                  </a:moveTo>
                  <a:lnTo>
                    <a:pt x="233362" y="30683"/>
                  </a:lnTo>
                  <a:lnTo>
                    <a:pt x="231559" y="30683"/>
                  </a:lnTo>
                  <a:lnTo>
                    <a:pt x="230606" y="30683"/>
                  </a:lnTo>
                  <a:lnTo>
                    <a:pt x="228803" y="30683"/>
                  </a:lnTo>
                  <a:lnTo>
                    <a:pt x="227685" y="31737"/>
                  </a:lnTo>
                  <a:lnTo>
                    <a:pt x="227685" y="34353"/>
                  </a:lnTo>
                  <a:lnTo>
                    <a:pt x="228803" y="35407"/>
                  </a:lnTo>
                  <a:lnTo>
                    <a:pt x="230606" y="35407"/>
                  </a:lnTo>
                  <a:lnTo>
                    <a:pt x="231559" y="35407"/>
                  </a:lnTo>
                  <a:lnTo>
                    <a:pt x="233362" y="35407"/>
                  </a:lnTo>
                  <a:lnTo>
                    <a:pt x="234480" y="34353"/>
                  </a:lnTo>
                  <a:lnTo>
                    <a:pt x="234480" y="33045"/>
                  </a:lnTo>
                  <a:lnTo>
                    <a:pt x="234480" y="31737"/>
                  </a:lnTo>
                  <a:close/>
                </a:path>
                <a:path w="261620" h="35559">
                  <a:moveTo>
                    <a:pt x="234480" y="15494"/>
                  </a:moveTo>
                  <a:lnTo>
                    <a:pt x="233362" y="14439"/>
                  </a:lnTo>
                  <a:lnTo>
                    <a:pt x="231559" y="14439"/>
                  </a:lnTo>
                  <a:lnTo>
                    <a:pt x="230606" y="14439"/>
                  </a:lnTo>
                  <a:lnTo>
                    <a:pt x="228803" y="14439"/>
                  </a:lnTo>
                  <a:lnTo>
                    <a:pt x="227685" y="15494"/>
                  </a:lnTo>
                  <a:lnTo>
                    <a:pt x="227685" y="18110"/>
                  </a:lnTo>
                  <a:lnTo>
                    <a:pt x="228803" y="19164"/>
                  </a:lnTo>
                  <a:lnTo>
                    <a:pt x="230606" y="19164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480" y="18110"/>
                  </a:lnTo>
                  <a:lnTo>
                    <a:pt x="234480" y="16802"/>
                  </a:lnTo>
                  <a:lnTo>
                    <a:pt x="234480" y="15494"/>
                  </a:lnTo>
                  <a:close/>
                </a:path>
                <a:path w="261620" h="35559">
                  <a:moveTo>
                    <a:pt x="238391" y="23609"/>
                  </a:moveTo>
                  <a:lnTo>
                    <a:pt x="237274" y="22555"/>
                  </a:lnTo>
                  <a:lnTo>
                    <a:pt x="234518" y="22555"/>
                  </a:lnTo>
                  <a:lnTo>
                    <a:pt x="233400" y="23609"/>
                  </a:lnTo>
                  <a:lnTo>
                    <a:pt x="233400" y="26225"/>
                  </a:lnTo>
                  <a:lnTo>
                    <a:pt x="234518" y="27279"/>
                  </a:lnTo>
                  <a:lnTo>
                    <a:pt x="237274" y="27279"/>
                  </a:lnTo>
                  <a:lnTo>
                    <a:pt x="238391" y="26225"/>
                  </a:lnTo>
                  <a:lnTo>
                    <a:pt x="238391" y="24917"/>
                  </a:lnTo>
                  <a:lnTo>
                    <a:pt x="238391" y="23609"/>
                  </a:lnTo>
                  <a:close/>
                </a:path>
                <a:path w="261620" h="35559">
                  <a:moveTo>
                    <a:pt x="244106" y="31737"/>
                  </a:moveTo>
                  <a:lnTo>
                    <a:pt x="242989" y="30683"/>
                  </a:lnTo>
                  <a:lnTo>
                    <a:pt x="241185" y="30683"/>
                  </a:lnTo>
                  <a:lnTo>
                    <a:pt x="240233" y="30683"/>
                  </a:lnTo>
                  <a:lnTo>
                    <a:pt x="238429" y="30683"/>
                  </a:lnTo>
                  <a:lnTo>
                    <a:pt x="237312" y="31737"/>
                  </a:lnTo>
                  <a:lnTo>
                    <a:pt x="237312" y="34353"/>
                  </a:lnTo>
                  <a:lnTo>
                    <a:pt x="238429" y="35407"/>
                  </a:lnTo>
                  <a:lnTo>
                    <a:pt x="240233" y="35407"/>
                  </a:lnTo>
                  <a:lnTo>
                    <a:pt x="241185" y="35407"/>
                  </a:lnTo>
                  <a:lnTo>
                    <a:pt x="242989" y="35407"/>
                  </a:lnTo>
                  <a:lnTo>
                    <a:pt x="244106" y="34353"/>
                  </a:lnTo>
                  <a:lnTo>
                    <a:pt x="244106" y="33045"/>
                  </a:lnTo>
                  <a:lnTo>
                    <a:pt x="244106" y="31737"/>
                  </a:lnTo>
                  <a:close/>
                </a:path>
                <a:path w="261620" h="35559">
                  <a:moveTo>
                    <a:pt x="244106" y="15494"/>
                  </a:moveTo>
                  <a:lnTo>
                    <a:pt x="242989" y="14439"/>
                  </a:lnTo>
                  <a:lnTo>
                    <a:pt x="241185" y="14439"/>
                  </a:lnTo>
                  <a:lnTo>
                    <a:pt x="240233" y="14439"/>
                  </a:lnTo>
                  <a:lnTo>
                    <a:pt x="238429" y="14439"/>
                  </a:lnTo>
                  <a:lnTo>
                    <a:pt x="237312" y="15494"/>
                  </a:lnTo>
                  <a:lnTo>
                    <a:pt x="237312" y="18110"/>
                  </a:lnTo>
                  <a:lnTo>
                    <a:pt x="238429" y="19164"/>
                  </a:lnTo>
                  <a:lnTo>
                    <a:pt x="240233" y="19164"/>
                  </a:lnTo>
                  <a:lnTo>
                    <a:pt x="241185" y="19164"/>
                  </a:lnTo>
                  <a:lnTo>
                    <a:pt x="242989" y="19164"/>
                  </a:lnTo>
                  <a:lnTo>
                    <a:pt x="244106" y="18110"/>
                  </a:lnTo>
                  <a:lnTo>
                    <a:pt x="244106" y="16802"/>
                  </a:lnTo>
                  <a:lnTo>
                    <a:pt x="244106" y="15494"/>
                  </a:lnTo>
                  <a:close/>
                </a:path>
                <a:path w="261620" h="35559">
                  <a:moveTo>
                    <a:pt x="248018" y="23609"/>
                  </a:moveTo>
                  <a:lnTo>
                    <a:pt x="246900" y="22555"/>
                  </a:lnTo>
                  <a:lnTo>
                    <a:pt x="244144" y="22555"/>
                  </a:lnTo>
                  <a:lnTo>
                    <a:pt x="243027" y="23609"/>
                  </a:lnTo>
                  <a:lnTo>
                    <a:pt x="243027" y="26225"/>
                  </a:lnTo>
                  <a:lnTo>
                    <a:pt x="244144" y="27279"/>
                  </a:lnTo>
                  <a:lnTo>
                    <a:pt x="246900" y="27279"/>
                  </a:lnTo>
                  <a:lnTo>
                    <a:pt x="248018" y="26225"/>
                  </a:lnTo>
                  <a:lnTo>
                    <a:pt x="248018" y="24917"/>
                  </a:lnTo>
                  <a:lnTo>
                    <a:pt x="248018" y="23609"/>
                  </a:lnTo>
                  <a:close/>
                </a:path>
                <a:path w="261620" h="35559">
                  <a:moveTo>
                    <a:pt x="253733" y="31737"/>
                  </a:moveTo>
                  <a:lnTo>
                    <a:pt x="252615" y="30683"/>
                  </a:lnTo>
                  <a:lnTo>
                    <a:pt x="250812" y="30683"/>
                  </a:lnTo>
                  <a:lnTo>
                    <a:pt x="249859" y="30683"/>
                  </a:lnTo>
                  <a:lnTo>
                    <a:pt x="248056" y="30683"/>
                  </a:lnTo>
                  <a:lnTo>
                    <a:pt x="246938" y="31737"/>
                  </a:lnTo>
                  <a:lnTo>
                    <a:pt x="246938" y="34353"/>
                  </a:lnTo>
                  <a:lnTo>
                    <a:pt x="248056" y="35407"/>
                  </a:lnTo>
                  <a:lnTo>
                    <a:pt x="249859" y="35407"/>
                  </a:lnTo>
                  <a:lnTo>
                    <a:pt x="250812" y="35407"/>
                  </a:lnTo>
                  <a:lnTo>
                    <a:pt x="252615" y="35407"/>
                  </a:lnTo>
                  <a:lnTo>
                    <a:pt x="253733" y="34353"/>
                  </a:lnTo>
                  <a:lnTo>
                    <a:pt x="253733" y="33045"/>
                  </a:lnTo>
                  <a:lnTo>
                    <a:pt x="253733" y="31737"/>
                  </a:lnTo>
                  <a:close/>
                </a:path>
                <a:path w="261620" h="35559">
                  <a:moveTo>
                    <a:pt x="253733" y="15494"/>
                  </a:moveTo>
                  <a:lnTo>
                    <a:pt x="252615" y="14439"/>
                  </a:lnTo>
                  <a:lnTo>
                    <a:pt x="250812" y="14439"/>
                  </a:lnTo>
                  <a:lnTo>
                    <a:pt x="249859" y="14439"/>
                  </a:lnTo>
                  <a:lnTo>
                    <a:pt x="248056" y="14439"/>
                  </a:lnTo>
                  <a:lnTo>
                    <a:pt x="246938" y="15494"/>
                  </a:lnTo>
                  <a:lnTo>
                    <a:pt x="246938" y="18110"/>
                  </a:lnTo>
                  <a:lnTo>
                    <a:pt x="248056" y="19164"/>
                  </a:lnTo>
                  <a:lnTo>
                    <a:pt x="249859" y="19164"/>
                  </a:lnTo>
                  <a:lnTo>
                    <a:pt x="250812" y="19164"/>
                  </a:lnTo>
                  <a:lnTo>
                    <a:pt x="252615" y="19164"/>
                  </a:lnTo>
                  <a:lnTo>
                    <a:pt x="253733" y="18110"/>
                  </a:lnTo>
                  <a:lnTo>
                    <a:pt x="253733" y="16802"/>
                  </a:lnTo>
                  <a:lnTo>
                    <a:pt x="253733" y="15494"/>
                  </a:lnTo>
                  <a:close/>
                </a:path>
                <a:path w="261620" h="35559">
                  <a:moveTo>
                    <a:pt x="257644" y="23609"/>
                  </a:moveTo>
                  <a:lnTo>
                    <a:pt x="256527" y="22555"/>
                  </a:lnTo>
                  <a:lnTo>
                    <a:pt x="253771" y="22555"/>
                  </a:lnTo>
                  <a:lnTo>
                    <a:pt x="252653" y="23609"/>
                  </a:lnTo>
                  <a:lnTo>
                    <a:pt x="252653" y="26225"/>
                  </a:lnTo>
                  <a:lnTo>
                    <a:pt x="253771" y="27279"/>
                  </a:lnTo>
                  <a:lnTo>
                    <a:pt x="256527" y="27279"/>
                  </a:lnTo>
                  <a:lnTo>
                    <a:pt x="257644" y="26225"/>
                  </a:lnTo>
                  <a:lnTo>
                    <a:pt x="257644" y="24917"/>
                  </a:lnTo>
                  <a:lnTo>
                    <a:pt x="257644" y="23609"/>
                  </a:lnTo>
                  <a:close/>
                </a:path>
                <a:path w="261620" h="35559">
                  <a:moveTo>
                    <a:pt x="261556" y="31737"/>
                  </a:moveTo>
                  <a:lnTo>
                    <a:pt x="260438" y="30683"/>
                  </a:lnTo>
                  <a:lnTo>
                    <a:pt x="259397" y="30683"/>
                  </a:lnTo>
                  <a:lnTo>
                    <a:pt x="257683" y="30683"/>
                  </a:lnTo>
                  <a:lnTo>
                    <a:pt x="256565" y="31737"/>
                  </a:lnTo>
                  <a:lnTo>
                    <a:pt x="256565" y="34353"/>
                  </a:lnTo>
                  <a:lnTo>
                    <a:pt x="257683" y="35407"/>
                  </a:lnTo>
                  <a:lnTo>
                    <a:pt x="260438" y="35407"/>
                  </a:lnTo>
                  <a:lnTo>
                    <a:pt x="261556" y="34353"/>
                  </a:lnTo>
                  <a:lnTo>
                    <a:pt x="261556" y="33045"/>
                  </a:lnTo>
                  <a:lnTo>
                    <a:pt x="261556" y="31737"/>
                  </a:lnTo>
                  <a:close/>
                </a:path>
                <a:path w="261620" h="35559">
                  <a:moveTo>
                    <a:pt x="261556" y="15494"/>
                  </a:moveTo>
                  <a:lnTo>
                    <a:pt x="260438" y="14439"/>
                  </a:lnTo>
                  <a:lnTo>
                    <a:pt x="257683" y="14439"/>
                  </a:lnTo>
                  <a:lnTo>
                    <a:pt x="256565" y="15494"/>
                  </a:lnTo>
                  <a:lnTo>
                    <a:pt x="256565" y="18110"/>
                  </a:lnTo>
                  <a:lnTo>
                    <a:pt x="257683" y="19164"/>
                  </a:lnTo>
                  <a:lnTo>
                    <a:pt x="259397" y="19164"/>
                  </a:lnTo>
                  <a:lnTo>
                    <a:pt x="260438" y="19164"/>
                  </a:lnTo>
                  <a:lnTo>
                    <a:pt x="261556" y="18110"/>
                  </a:lnTo>
                  <a:lnTo>
                    <a:pt x="261556" y="16802"/>
                  </a:lnTo>
                  <a:lnTo>
                    <a:pt x="261556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554113" y="7872844"/>
              <a:ext cx="151765" cy="21590"/>
            </a:xfrm>
            <a:custGeom>
              <a:avLst/>
              <a:gdLst/>
              <a:ahLst/>
              <a:cxnLst/>
              <a:rect l="l" t="t" r="r" b="b"/>
              <a:pathLst>
                <a:path w="151765" h="21590">
                  <a:moveTo>
                    <a:pt x="4991" y="1054"/>
                  </a:moveTo>
                  <a:lnTo>
                    <a:pt x="3873" y="0"/>
                  </a:lnTo>
                  <a:lnTo>
                    <a:pt x="1117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17" y="4724"/>
                  </a:lnTo>
                  <a:lnTo>
                    <a:pt x="3873" y="4724"/>
                  </a:lnTo>
                  <a:lnTo>
                    <a:pt x="4991" y="3670"/>
                  </a:lnTo>
                  <a:lnTo>
                    <a:pt x="4991" y="2362"/>
                  </a:lnTo>
                  <a:lnTo>
                    <a:pt x="4991" y="1054"/>
                  </a:lnTo>
                  <a:close/>
                </a:path>
                <a:path w="151765" h="21590">
                  <a:moveTo>
                    <a:pt x="14617" y="17297"/>
                  </a:moveTo>
                  <a:lnTo>
                    <a:pt x="13500" y="16243"/>
                  </a:lnTo>
                  <a:lnTo>
                    <a:pt x="10744" y="16243"/>
                  </a:lnTo>
                  <a:lnTo>
                    <a:pt x="9626" y="17297"/>
                  </a:lnTo>
                  <a:lnTo>
                    <a:pt x="9626" y="19913"/>
                  </a:lnTo>
                  <a:lnTo>
                    <a:pt x="10744" y="20967"/>
                  </a:lnTo>
                  <a:lnTo>
                    <a:pt x="13500" y="20967"/>
                  </a:lnTo>
                  <a:lnTo>
                    <a:pt x="14617" y="19913"/>
                  </a:lnTo>
                  <a:lnTo>
                    <a:pt x="14617" y="18605"/>
                  </a:lnTo>
                  <a:lnTo>
                    <a:pt x="14617" y="17297"/>
                  </a:lnTo>
                  <a:close/>
                </a:path>
                <a:path w="151765" h="21590">
                  <a:moveTo>
                    <a:pt x="14617" y="1054"/>
                  </a:moveTo>
                  <a:lnTo>
                    <a:pt x="13500" y="0"/>
                  </a:lnTo>
                  <a:lnTo>
                    <a:pt x="10744" y="0"/>
                  </a:lnTo>
                  <a:lnTo>
                    <a:pt x="9626" y="1054"/>
                  </a:lnTo>
                  <a:lnTo>
                    <a:pt x="9626" y="3670"/>
                  </a:lnTo>
                  <a:lnTo>
                    <a:pt x="10744" y="4724"/>
                  </a:lnTo>
                  <a:lnTo>
                    <a:pt x="13500" y="4724"/>
                  </a:lnTo>
                  <a:lnTo>
                    <a:pt x="14617" y="3670"/>
                  </a:lnTo>
                  <a:lnTo>
                    <a:pt x="14617" y="2362"/>
                  </a:lnTo>
                  <a:lnTo>
                    <a:pt x="14617" y="1054"/>
                  </a:lnTo>
                  <a:close/>
                </a:path>
                <a:path w="151765" h="21590">
                  <a:moveTo>
                    <a:pt x="20332" y="9182"/>
                  </a:moveTo>
                  <a:lnTo>
                    <a:pt x="19215" y="8128"/>
                  </a:lnTo>
                  <a:lnTo>
                    <a:pt x="16459" y="8128"/>
                  </a:lnTo>
                  <a:lnTo>
                    <a:pt x="15341" y="9182"/>
                  </a:lnTo>
                  <a:lnTo>
                    <a:pt x="15341" y="11798"/>
                  </a:lnTo>
                  <a:lnTo>
                    <a:pt x="16459" y="12852"/>
                  </a:lnTo>
                  <a:lnTo>
                    <a:pt x="19215" y="12852"/>
                  </a:lnTo>
                  <a:lnTo>
                    <a:pt x="20332" y="11798"/>
                  </a:lnTo>
                  <a:lnTo>
                    <a:pt x="20332" y="10490"/>
                  </a:lnTo>
                  <a:lnTo>
                    <a:pt x="20332" y="9182"/>
                  </a:lnTo>
                  <a:close/>
                </a:path>
                <a:path w="151765" h="21590">
                  <a:moveTo>
                    <a:pt x="26047" y="17297"/>
                  </a:moveTo>
                  <a:lnTo>
                    <a:pt x="24930" y="16243"/>
                  </a:lnTo>
                  <a:lnTo>
                    <a:pt x="23126" y="16243"/>
                  </a:lnTo>
                  <a:lnTo>
                    <a:pt x="22174" y="16243"/>
                  </a:lnTo>
                  <a:lnTo>
                    <a:pt x="20370" y="16243"/>
                  </a:lnTo>
                  <a:lnTo>
                    <a:pt x="19253" y="17297"/>
                  </a:lnTo>
                  <a:lnTo>
                    <a:pt x="19253" y="19913"/>
                  </a:lnTo>
                  <a:lnTo>
                    <a:pt x="20370" y="20967"/>
                  </a:lnTo>
                  <a:lnTo>
                    <a:pt x="22174" y="20967"/>
                  </a:lnTo>
                  <a:lnTo>
                    <a:pt x="23126" y="20967"/>
                  </a:lnTo>
                  <a:lnTo>
                    <a:pt x="24930" y="20967"/>
                  </a:lnTo>
                  <a:lnTo>
                    <a:pt x="26047" y="19913"/>
                  </a:lnTo>
                  <a:lnTo>
                    <a:pt x="26047" y="18605"/>
                  </a:lnTo>
                  <a:lnTo>
                    <a:pt x="26047" y="17297"/>
                  </a:lnTo>
                  <a:close/>
                </a:path>
                <a:path w="151765" h="21590">
                  <a:moveTo>
                    <a:pt x="26047" y="1054"/>
                  </a:moveTo>
                  <a:lnTo>
                    <a:pt x="24930" y="0"/>
                  </a:lnTo>
                  <a:lnTo>
                    <a:pt x="23126" y="0"/>
                  </a:lnTo>
                  <a:lnTo>
                    <a:pt x="22174" y="0"/>
                  </a:lnTo>
                  <a:lnTo>
                    <a:pt x="20370" y="0"/>
                  </a:lnTo>
                  <a:lnTo>
                    <a:pt x="19253" y="1054"/>
                  </a:lnTo>
                  <a:lnTo>
                    <a:pt x="19253" y="3670"/>
                  </a:lnTo>
                  <a:lnTo>
                    <a:pt x="20370" y="4724"/>
                  </a:lnTo>
                  <a:lnTo>
                    <a:pt x="22174" y="4724"/>
                  </a:lnTo>
                  <a:lnTo>
                    <a:pt x="23126" y="4724"/>
                  </a:lnTo>
                  <a:lnTo>
                    <a:pt x="24930" y="4724"/>
                  </a:lnTo>
                  <a:lnTo>
                    <a:pt x="26047" y="3670"/>
                  </a:lnTo>
                  <a:lnTo>
                    <a:pt x="26047" y="2362"/>
                  </a:lnTo>
                  <a:lnTo>
                    <a:pt x="26047" y="1054"/>
                  </a:lnTo>
                  <a:close/>
                </a:path>
                <a:path w="151765" h="21590">
                  <a:moveTo>
                    <a:pt x="29959" y="9182"/>
                  </a:moveTo>
                  <a:lnTo>
                    <a:pt x="28841" y="8128"/>
                  </a:lnTo>
                  <a:lnTo>
                    <a:pt x="26085" y="8128"/>
                  </a:lnTo>
                  <a:lnTo>
                    <a:pt x="24968" y="9182"/>
                  </a:lnTo>
                  <a:lnTo>
                    <a:pt x="24968" y="11798"/>
                  </a:lnTo>
                  <a:lnTo>
                    <a:pt x="26085" y="12852"/>
                  </a:lnTo>
                  <a:lnTo>
                    <a:pt x="28841" y="12852"/>
                  </a:lnTo>
                  <a:lnTo>
                    <a:pt x="29959" y="11798"/>
                  </a:lnTo>
                  <a:lnTo>
                    <a:pt x="29959" y="10490"/>
                  </a:lnTo>
                  <a:lnTo>
                    <a:pt x="29959" y="9182"/>
                  </a:lnTo>
                  <a:close/>
                </a:path>
                <a:path w="151765" h="21590">
                  <a:moveTo>
                    <a:pt x="35661" y="17297"/>
                  </a:moveTo>
                  <a:lnTo>
                    <a:pt x="34544" y="16243"/>
                  </a:lnTo>
                  <a:lnTo>
                    <a:pt x="32740" y="16243"/>
                  </a:lnTo>
                  <a:lnTo>
                    <a:pt x="31788" y="16243"/>
                  </a:lnTo>
                  <a:lnTo>
                    <a:pt x="29984" y="16243"/>
                  </a:lnTo>
                  <a:lnTo>
                    <a:pt x="28867" y="17297"/>
                  </a:lnTo>
                  <a:lnTo>
                    <a:pt x="28867" y="19913"/>
                  </a:lnTo>
                  <a:lnTo>
                    <a:pt x="29984" y="20967"/>
                  </a:lnTo>
                  <a:lnTo>
                    <a:pt x="31788" y="20967"/>
                  </a:lnTo>
                  <a:lnTo>
                    <a:pt x="32740" y="20967"/>
                  </a:lnTo>
                  <a:lnTo>
                    <a:pt x="34544" y="20967"/>
                  </a:lnTo>
                  <a:lnTo>
                    <a:pt x="35661" y="19913"/>
                  </a:lnTo>
                  <a:lnTo>
                    <a:pt x="35661" y="18605"/>
                  </a:lnTo>
                  <a:lnTo>
                    <a:pt x="35661" y="17297"/>
                  </a:lnTo>
                  <a:close/>
                </a:path>
                <a:path w="151765" h="21590">
                  <a:moveTo>
                    <a:pt x="35661" y="1054"/>
                  </a:moveTo>
                  <a:lnTo>
                    <a:pt x="34544" y="0"/>
                  </a:lnTo>
                  <a:lnTo>
                    <a:pt x="32740" y="0"/>
                  </a:lnTo>
                  <a:lnTo>
                    <a:pt x="31788" y="0"/>
                  </a:lnTo>
                  <a:lnTo>
                    <a:pt x="29984" y="0"/>
                  </a:lnTo>
                  <a:lnTo>
                    <a:pt x="28867" y="1054"/>
                  </a:lnTo>
                  <a:lnTo>
                    <a:pt x="28867" y="3670"/>
                  </a:lnTo>
                  <a:lnTo>
                    <a:pt x="29984" y="4724"/>
                  </a:lnTo>
                  <a:lnTo>
                    <a:pt x="31788" y="4724"/>
                  </a:lnTo>
                  <a:lnTo>
                    <a:pt x="32740" y="4724"/>
                  </a:lnTo>
                  <a:lnTo>
                    <a:pt x="34544" y="4724"/>
                  </a:lnTo>
                  <a:lnTo>
                    <a:pt x="35661" y="3670"/>
                  </a:lnTo>
                  <a:lnTo>
                    <a:pt x="35661" y="2362"/>
                  </a:lnTo>
                  <a:lnTo>
                    <a:pt x="35661" y="1054"/>
                  </a:lnTo>
                  <a:close/>
                </a:path>
                <a:path w="151765" h="21590">
                  <a:moveTo>
                    <a:pt x="39573" y="9182"/>
                  </a:moveTo>
                  <a:lnTo>
                    <a:pt x="38455" y="8128"/>
                  </a:lnTo>
                  <a:lnTo>
                    <a:pt x="35699" y="8128"/>
                  </a:lnTo>
                  <a:lnTo>
                    <a:pt x="34582" y="9182"/>
                  </a:lnTo>
                  <a:lnTo>
                    <a:pt x="34582" y="11798"/>
                  </a:lnTo>
                  <a:lnTo>
                    <a:pt x="35699" y="12852"/>
                  </a:lnTo>
                  <a:lnTo>
                    <a:pt x="38455" y="12852"/>
                  </a:lnTo>
                  <a:lnTo>
                    <a:pt x="39573" y="11798"/>
                  </a:lnTo>
                  <a:lnTo>
                    <a:pt x="39573" y="10490"/>
                  </a:lnTo>
                  <a:lnTo>
                    <a:pt x="39573" y="9182"/>
                  </a:lnTo>
                  <a:close/>
                </a:path>
                <a:path w="151765" h="21590">
                  <a:moveTo>
                    <a:pt x="45288" y="17297"/>
                  </a:moveTo>
                  <a:lnTo>
                    <a:pt x="44170" y="16243"/>
                  </a:lnTo>
                  <a:lnTo>
                    <a:pt x="42367" y="16243"/>
                  </a:lnTo>
                  <a:lnTo>
                    <a:pt x="41414" y="16243"/>
                  </a:lnTo>
                  <a:lnTo>
                    <a:pt x="39611" y="16243"/>
                  </a:lnTo>
                  <a:lnTo>
                    <a:pt x="38493" y="17297"/>
                  </a:lnTo>
                  <a:lnTo>
                    <a:pt x="38493" y="19913"/>
                  </a:lnTo>
                  <a:lnTo>
                    <a:pt x="39611" y="20967"/>
                  </a:lnTo>
                  <a:lnTo>
                    <a:pt x="41414" y="20967"/>
                  </a:lnTo>
                  <a:lnTo>
                    <a:pt x="42367" y="20967"/>
                  </a:lnTo>
                  <a:lnTo>
                    <a:pt x="44170" y="20967"/>
                  </a:lnTo>
                  <a:lnTo>
                    <a:pt x="45288" y="19913"/>
                  </a:lnTo>
                  <a:lnTo>
                    <a:pt x="45288" y="18605"/>
                  </a:lnTo>
                  <a:lnTo>
                    <a:pt x="45288" y="17297"/>
                  </a:lnTo>
                  <a:close/>
                </a:path>
                <a:path w="151765" h="21590">
                  <a:moveTo>
                    <a:pt x="45288" y="1054"/>
                  </a:moveTo>
                  <a:lnTo>
                    <a:pt x="44170" y="0"/>
                  </a:lnTo>
                  <a:lnTo>
                    <a:pt x="42367" y="0"/>
                  </a:lnTo>
                  <a:lnTo>
                    <a:pt x="41414" y="0"/>
                  </a:lnTo>
                  <a:lnTo>
                    <a:pt x="39611" y="0"/>
                  </a:lnTo>
                  <a:lnTo>
                    <a:pt x="38493" y="1054"/>
                  </a:lnTo>
                  <a:lnTo>
                    <a:pt x="38493" y="3670"/>
                  </a:lnTo>
                  <a:lnTo>
                    <a:pt x="39611" y="4724"/>
                  </a:lnTo>
                  <a:lnTo>
                    <a:pt x="41414" y="4724"/>
                  </a:lnTo>
                  <a:lnTo>
                    <a:pt x="42367" y="4724"/>
                  </a:lnTo>
                  <a:lnTo>
                    <a:pt x="44170" y="4724"/>
                  </a:lnTo>
                  <a:lnTo>
                    <a:pt x="45288" y="3670"/>
                  </a:lnTo>
                  <a:lnTo>
                    <a:pt x="45288" y="2362"/>
                  </a:lnTo>
                  <a:lnTo>
                    <a:pt x="45288" y="1054"/>
                  </a:lnTo>
                  <a:close/>
                </a:path>
                <a:path w="151765" h="21590">
                  <a:moveTo>
                    <a:pt x="49199" y="9182"/>
                  </a:moveTo>
                  <a:lnTo>
                    <a:pt x="48082" y="8128"/>
                  </a:lnTo>
                  <a:lnTo>
                    <a:pt x="45326" y="8128"/>
                  </a:lnTo>
                  <a:lnTo>
                    <a:pt x="44208" y="9182"/>
                  </a:lnTo>
                  <a:lnTo>
                    <a:pt x="44208" y="11798"/>
                  </a:lnTo>
                  <a:lnTo>
                    <a:pt x="45326" y="12852"/>
                  </a:lnTo>
                  <a:lnTo>
                    <a:pt x="48082" y="12852"/>
                  </a:lnTo>
                  <a:lnTo>
                    <a:pt x="49199" y="11798"/>
                  </a:lnTo>
                  <a:lnTo>
                    <a:pt x="49199" y="10490"/>
                  </a:lnTo>
                  <a:lnTo>
                    <a:pt x="49199" y="9182"/>
                  </a:lnTo>
                  <a:close/>
                </a:path>
                <a:path w="151765" h="21590">
                  <a:moveTo>
                    <a:pt x="54914" y="17297"/>
                  </a:moveTo>
                  <a:lnTo>
                    <a:pt x="53797" y="16243"/>
                  </a:lnTo>
                  <a:lnTo>
                    <a:pt x="51993" y="16243"/>
                  </a:lnTo>
                  <a:lnTo>
                    <a:pt x="51041" y="16243"/>
                  </a:lnTo>
                  <a:lnTo>
                    <a:pt x="49237" y="16243"/>
                  </a:lnTo>
                  <a:lnTo>
                    <a:pt x="48120" y="17297"/>
                  </a:lnTo>
                  <a:lnTo>
                    <a:pt x="48120" y="19913"/>
                  </a:lnTo>
                  <a:lnTo>
                    <a:pt x="49237" y="20967"/>
                  </a:lnTo>
                  <a:lnTo>
                    <a:pt x="51041" y="20967"/>
                  </a:lnTo>
                  <a:lnTo>
                    <a:pt x="51993" y="20967"/>
                  </a:lnTo>
                  <a:lnTo>
                    <a:pt x="53797" y="20967"/>
                  </a:lnTo>
                  <a:lnTo>
                    <a:pt x="54914" y="19913"/>
                  </a:lnTo>
                  <a:lnTo>
                    <a:pt x="54914" y="18605"/>
                  </a:lnTo>
                  <a:lnTo>
                    <a:pt x="54914" y="17297"/>
                  </a:lnTo>
                  <a:close/>
                </a:path>
                <a:path w="151765" h="21590">
                  <a:moveTo>
                    <a:pt x="54914" y="1054"/>
                  </a:moveTo>
                  <a:lnTo>
                    <a:pt x="53797" y="0"/>
                  </a:lnTo>
                  <a:lnTo>
                    <a:pt x="51993" y="0"/>
                  </a:lnTo>
                  <a:lnTo>
                    <a:pt x="51041" y="0"/>
                  </a:lnTo>
                  <a:lnTo>
                    <a:pt x="49237" y="0"/>
                  </a:lnTo>
                  <a:lnTo>
                    <a:pt x="48120" y="1054"/>
                  </a:lnTo>
                  <a:lnTo>
                    <a:pt x="48120" y="3670"/>
                  </a:lnTo>
                  <a:lnTo>
                    <a:pt x="49237" y="4724"/>
                  </a:lnTo>
                  <a:lnTo>
                    <a:pt x="51041" y="4724"/>
                  </a:lnTo>
                  <a:lnTo>
                    <a:pt x="51993" y="4724"/>
                  </a:lnTo>
                  <a:lnTo>
                    <a:pt x="53797" y="4724"/>
                  </a:lnTo>
                  <a:lnTo>
                    <a:pt x="54914" y="3670"/>
                  </a:lnTo>
                  <a:lnTo>
                    <a:pt x="54914" y="2362"/>
                  </a:lnTo>
                  <a:lnTo>
                    <a:pt x="54914" y="1054"/>
                  </a:lnTo>
                  <a:close/>
                </a:path>
                <a:path w="151765" h="21590">
                  <a:moveTo>
                    <a:pt x="58826" y="9182"/>
                  </a:moveTo>
                  <a:lnTo>
                    <a:pt x="57708" y="8128"/>
                  </a:lnTo>
                  <a:lnTo>
                    <a:pt x="54952" y="8128"/>
                  </a:lnTo>
                  <a:lnTo>
                    <a:pt x="53835" y="9182"/>
                  </a:lnTo>
                  <a:lnTo>
                    <a:pt x="53835" y="11798"/>
                  </a:lnTo>
                  <a:lnTo>
                    <a:pt x="54952" y="12852"/>
                  </a:lnTo>
                  <a:lnTo>
                    <a:pt x="57708" y="12852"/>
                  </a:lnTo>
                  <a:lnTo>
                    <a:pt x="58826" y="11798"/>
                  </a:lnTo>
                  <a:lnTo>
                    <a:pt x="58826" y="10490"/>
                  </a:lnTo>
                  <a:lnTo>
                    <a:pt x="58826" y="9182"/>
                  </a:lnTo>
                  <a:close/>
                </a:path>
                <a:path w="151765" h="21590">
                  <a:moveTo>
                    <a:pt x="64541" y="17297"/>
                  </a:moveTo>
                  <a:lnTo>
                    <a:pt x="63423" y="16243"/>
                  </a:lnTo>
                  <a:lnTo>
                    <a:pt x="61620" y="16243"/>
                  </a:lnTo>
                  <a:lnTo>
                    <a:pt x="60667" y="16243"/>
                  </a:lnTo>
                  <a:lnTo>
                    <a:pt x="58864" y="16243"/>
                  </a:lnTo>
                  <a:lnTo>
                    <a:pt x="57746" y="17297"/>
                  </a:lnTo>
                  <a:lnTo>
                    <a:pt x="57746" y="19913"/>
                  </a:lnTo>
                  <a:lnTo>
                    <a:pt x="58864" y="20967"/>
                  </a:lnTo>
                  <a:lnTo>
                    <a:pt x="60667" y="20967"/>
                  </a:lnTo>
                  <a:lnTo>
                    <a:pt x="61620" y="20967"/>
                  </a:lnTo>
                  <a:lnTo>
                    <a:pt x="63423" y="20967"/>
                  </a:lnTo>
                  <a:lnTo>
                    <a:pt x="64541" y="19913"/>
                  </a:lnTo>
                  <a:lnTo>
                    <a:pt x="64541" y="18605"/>
                  </a:lnTo>
                  <a:lnTo>
                    <a:pt x="64541" y="17297"/>
                  </a:lnTo>
                  <a:close/>
                </a:path>
                <a:path w="151765" h="21590">
                  <a:moveTo>
                    <a:pt x="64541" y="1054"/>
                  </a:moveTo>
                  <a:lnTo>
                    <a:pt x="63423" y="0"/>
                  </a:lnTo>
                  <a:lnTo>
                    <a:pt x="61620" y="0"/>
                  </a:lnTo>
                  <a:lnTo>
                    <a:pt x="60667" y="0"/>
                  </a:lnTo>
                  <a:lnTo>
                    <a:pt x="58864" y="0"/>
                  </a:lnTo>
                  <a:lnTo>
                    <a:pt x="57746" y="1054"/>
                  </a:lnTo>
                  <a:lnTo>
                    <a:pt x="57746" y="3670"/>
                  </a:lnTo>
                  <a:lnTo>
                    <a:pt x="58864" y="4724"/>
                  </a:lnTo>
                  <a:lnTo>
                    <a:pt x="60667" y="4724"/>
                  </a:lnTo>
                  <a:lnTo>
                    <a:pt x="61620" y="4724"/>
                  </a:lnTo>
                  <a:lnTo>
                    <a:pt x="63423" y="4724"/>
                  </a:lnTo>
                  <a:lnTo>
                    <a:pt x="64541" y="3670"/>
                  </a:lnTo>
                  <a:lnTo>
                    <a:pt x="64541" y="2362"/>
                  </a:lnTo>
                  <a:lnTo>
                    <a:pt x="64541" y="1054"/>
                  </a:lnTo>
                  <a:close/>
                </a:path>
                <a:path w="151765" h="21590">
                  <a:moveTo>
                    <a:pt x="68453" y="9182"/>
                  </a:moveTo>
                  <a:lnTo>
                    <a:pt x="67335" y="8128"/>
                  </a:lnTo>
                  <a:lnTo>
                    <a:pt x="64579" y="8128"/>
                  </a:lnTo>
                  <a:lnTo>
                    <a:pt x="63461" y="9182"/>
                  </a:lnTo>
                  <a:lnTo>
                    <a:pt x="63461" y="11798"/>
                  </a:lnTo>
                  <a:lnTo>
                    <a:pt x="64579" y="12852"/>
                  </a:lnTo>
                  <a:lnTo>
                    <a:pt x="67335" y="12852"/>
                  </a:lnTo>
                  <a:lnTo>
                    <a:pt x="68453" y="11798"/>
                  </a:lnTo>
                  <a:lnTo>
                    <a:pt x="68453" y="10490"/>
                  </a:lnTo>
                  <a:lnTo>
                    <a:pt x="68453" y="9182"/>
                  </a:lnTo>
                  <a:close/>
                </a:path>
                <a:path w="151765" h="21590">
                  <a:moveTo>
                    <a:pt x="74168" y="17297"/>
                  </a:moveTo>
                  <a:lnTo>
                    <a:pt x="73050" y="16243"/>
                  </a:lnTo>
                  <a:lnTo>
                    <a:pt x="71247" y="16243"/>
                  </a:lnTo>
                  <a:lnTo>
                    <a:pt x="70294" y="16243"/>
                  </a:lnTo>
                  <a:lnTo>
                    <a:pt x="68491" y="16243"/>
                  </a:lnTo>
                  <a:lnTo>
                    <a:pt x="67373" y="17297"/>
                  </a:lnTo>
                  <a:lnTo>
                    <a:pt x="67373" y="19913"/>
                  </a:lnTo>
                  <a:lnTo>
                    <a:pt x="68491" y="20967"/>
                  </a:lnTo>
                  <a:lnTo>
                    <a:pt x="70294" y="20967"/>
                  </a:lnTo>
                  <a:lnTo>
                    <a:pt x="71247" y="20967"/>
                  </a:lnTo>
                  <a:lnTo>
                    <a:pt x="73050" y="20967"/>
                  </a:lnTo>
                  <a:lnTo>
                    <a:pt x="74168" y="19913"/>
                  </a:lnTo>
                  <a:lnTo>
                    <a:pt x="74168" y="18605"/>
                  </a:lnTo>
                  <a:lnTo>
                    <a:pt x="74168" y="17297"/>
                  </a:lnTo>
                  <a:close/>
                </a:path>
                <a:path w="151765" h="21590">
                  <a:moveTo>
                    <a:pt x="74168" y="1054"/>
                  </a:moveTo>
                  <a:lnTo>
                    <a:pt x="73050" y="0"/>
                  </a:lnTo>
                  <a:lnTo>
                    <a:pt x="71247" y="0"/>
                  </a:lnTo>
                  <a:lnTo>
                    <a:pt x="70294" y="0"/>
                  </a:lnTo>
                  <a:lnTo>
                    <a:pt x="68491" y="0"/>
                  </a:lnTo>
                  <a:lnTo>
                    <a:pt x="67373" y="1054"/>
                  </a:lnTo>
                  <a:lnTo>
                    <a:pt x="67373" y="3670"/>
                  </a:lnTo>
                  <a:lnTo>
                    <a:pt x="68491" y="4724"/>
                  </a:lnTo>
                  <a:lnTo>
                    <a:pt x="70294" y="4724"/>
                  </a:lnTo>
                  <a:lnTo>
                    <a:pt x="71247" y="4724"/>
                  </a:lnTo>
                  <a:lnTo>
                    <a:pt x="73050" y="4724"/>
                  </a:lnTo>
                  <a:lnTo>
                    <a:pt x="74168" y="3670"/>
                  </a:lnTo>
                  <a:lnTo>
                    <a:pt x="74168" y="2362"/>
                  </a:lnTo>
                  <a:lnTo>
                    <a:pt x="74168" y="1054"/>
                  </a:lnTo>
                  <a:close/>
                </a:path>
                <a:path w="151765" h="21590">
                  <a:moveTo>
                    <a:pt x="78079" y="9182"/>
                  </a:moveTo>
                  <a:lnTo>
                    <a:pt x="76962" y="8128"/>
                  </a:lnTo>
                  <a:lnTo>
                    <a:pt x="74206" y="8128"/>
                  </a:lnTo>
                  <a:lnTo>
                    <a:pt x="73088" y="9182"/>
                  </a:lnTo>
                  <a:lnTo>
                    <a:pt x="73088" y="11798"/>
                  </a:lnTo>
                  <a:lnTo>
                    <a:pt x="74206" y="12852"/>
                  </a:lnTo>
                  <a:lnTo>
                    <a:pt x="76962" y="12852"/>
                  </a:lnTo>
                  <a:lnTo>
                    <a:pt x="78079" y="11798"/>
                  </a:lnTo>
                  <a:lnTo>
                    <a:pt x="78079" y="10490"/>
                  </a:lnTo>
                  <a:lnTo>
                    <a:pt x="78079" y="9182"/>
                  </a:lnTo>
                  <a:close/>
                </a:path>
                <a:path w="151765" h="21590">
                  <a:moveTo>
                    <a:pt x="83794" y="17297"/>
                  </a:moveTo>
                  <a:lnTo>
                    <a:pt x="82677" y="16243"/>
                  </a:lnTo>
                  <a:lnTo>
                    <a:pt x="80873" y="16243"/>
                  </a:lnTo>
                  <a:lnTo>
                    <a:pt x="79921" y="16243"/>
                  </a:lnTo>
                  <a:lnTo>
                    <a:pt x="78117" y="16243"/>
                  </a:lnTo>
                  <a:lnTo>
                    <a:pt x="77000" y="17297"/>
                  </a:lnTo>
                  <a:lnTo>
                    <a:pt x="77000" y="19913"/>
                  </a:lnTo>
                  <a:lnTo>
                    <a:pt x="78117" y="20967"/>
                  </a:lnTo>
                  <a:lnTo>
                    <a:pt x="79921" y="20967"/>
                  </a:lnTo>
                  <a:lnTo>
                    <a:pt x="80873" y="20967"/>
                  </a:lnTo>
                  <a:lnTo>
                    <a:pt x="82677" y="20967"/>
                  </a:lnTo>
                  <a:lnTo>
                    <a:pt x="83794" y="19913"/>
                  </a:lnTo>
                  <a:lnTo>
                    <a:pt x="83794" y="18605"/>
                  </a:lnTo>
                  <a:lnTo>
                    <a:pt x="83794" y="17297"/>
                  </a:lnTo>
                  <a:close/>
                </a:path>
                <a:path w="151765" h="21590">
                  <a:moveTo>
                    <a:pt x="83794" y="1054"/>
                  </a:moveTo>
                  <a:lnTo>
                    <a:pt x="82677" y="0"/>
                  </a:lnTo>
                  <a:lnTo>
                    <a:pt x="80873" y="0"/>
                  </a:lnTo>
                  <a:lnTo>
                    <a:pt x="79921" y="0"/>
                  </a:lnTo>
                  <a:lnTo>
                    <a:pt x="78117" y="0"/>
                  </a:lnTo>
                  <a:lnTo>
                    <a:pt x="77000" y="1054"/>
                  </a:lnTo>
                  <a:lnTo>
                    <a:pt x="77000" y="3670"/>
                  </a:lnTo>
                  <a:lnTo>
                    <a:pt x="78117" y="4724"/>
                  </a:lnTo>
                  <a:lnTo>
                    <a:pt x="79921" y="4724"/>
                  </a:lnTo>
                  <a:lnTo>
                    <a:pt x="80873" y="4724"/>
                  </a:lnTo>
                  <a:lnTo>
                    <a:pt x="82677" y="4724"/>
                  </a:lnTo>
                  <a:lnTo>
                    <a:pt x="83794" y="3670"/>
                  </a:lnTo>
                  <a:lnTo>
                    <a:pt x="83794" y="2362"/>
                  </a:lnTo>
                  <a:lnTo>
                    <a:pt x="83794" y="1054"/>
                  </a:lnTo>
                  <a:close/>
                </a:path>
                <a:path w="151765" h="21590">
                  <a:moveTo>
                    <a:pt x="87706" y="9182"/>
                  </a:moveTo>
                  <a:lnTo>
                    <a:pt x="86588" y="8128"/>
                  </a:lnTo>
                  <a:lnTo>
                    <a:pt x="83832" y="8128"/>
                  </a:lnTo>
                  <a:lnTo>
                    <a:pt x="82715" y="9182"/>
                  </a:lnTo>
                  <a:lnTo>
                    <a:pt x="82715" y="11798"/>
                  </a:lnTo>
                  <a:lnTo>
                    <a:pt x="83832" y="12852"/>
                  </a:lnTo>
                  <a:lnTo>
                    <a:pt x="86588" y="12852"/>
                  </a:lnTo>
                  <a:lnTo>
                    <a:pt x="87706" y="11798"/>
                  </a:lnTo>
                  <a:lnTo>
                    <a:pt x="87706" y="10490"/>
                  </a:lnTo>
                  <a:lnTo>
                    <a:pt x="87706" y="9182"/>
                  </a:lnTo>
                  <a:close/>
                </a:path>
                <a:path w="151765" h="21590">
                  <a:moveTo>
                    <a:pt x="93421" y="17297"/>
                  </a:moveTo>
                  <a:lnTo>
                    <a:pt x="92303" y="16243"/>
                  </a:lnTo>
                  <a:lnTo>
                    <a:pt x="90500" y="16243"/>
                  </a:lnTo>
                  <a:lnTo>
                    <a:pt x="89547" y="16243"/>
                  </a:lnTo>
                  <a:lnTo>
                    <a:pt x="87744" y="16243"/>
                  </a:lnTo>
                  <a:lnTo>
                    <a:pt x="86626" y="17297"/>
                  </a:lnTo>
                  <a:lnTo>
                    <a:pt x="86626" y="19913"/>
                  </a:lnTo>
                  <a:lnTo>
                    <a:pt x="87744" y="20967"/>
                  </a:lnTo>
                  <a:lnTo>
                    <a:pt x="89547" y="20967"/>
                  </a:lnTo>
                  <a:lnTo>
                    <a:pt x="90500" y="20967"/>
                  </a:lnTo>
                  <a:lnTo>
                    <a:pt x="92303" y="20967"/>
                  </a:lnTo>
                  <a:lnTo>
                    <a:pt x="93421" y="19913"/>
                  </a:lnTo>
                  <a:lnTo>
                    <a:pt x="93421" y="18605"/>
                  </a:lnTo>
                  <a:lnTo>
                    <a:pt x="93421" y="17297"/>
                  </a:lnTo>
                  <a:close/>
                </a:path>
                <a:path w="151765" h="21590">
                  <a:moveTo>
                    <a:pt x="93421" y="1054"/>
                  </a:moveTo>
                  <a:lnTo>
                    <a:pt x="92303" y="0"/>
                  </a:lnTo>
                  <a:lnTo>
                    <a:pt x="90500" y="0"/>
                  </a:lnTo>
                  <a:lnTo>
                    <a:pt x="89547" y="0"/>
                  </a:lnTo>
                  <a:lnTo>
                    <a:pt x="87744" y="0"/>
                  </a:lnTo>
                  <a:lnTo>
                    <a:pt x="86626" y="1054"/>
                  </a:lnTo>
                  <a:lnTo>
                    <a:pt x="86626" y="3670"/>
                  </a:lnTo>
                  <a:lnTo>
                    <a:pt x="87744" y="4724"/>
                  </a:lnTo>
                  <a:lnTo>
                    <a:pt x="89547" y="4724"/>
                  </a:lnTo>
                  <a:lnTo>
                    <a:pt x="90500" y="4724"/>
                  </a:lnTo>
                  <a:lnTo>
                    <a:pt x="92303" y="4724"/>
                  </a:lnTo>
                  <a:lnTo>
                    <a:pt x="93421" y="3670"/>
                  </a:lnTo>
                  <a:lnTo>
                    <a:pt x="93421" y="2362"/>
                  </a:lnTo>
                  <a:lnTo>
                    <a:pt x="93421" y="1054"/>
                  </a:lnTo>
                  <a:close/>
                </a:path>
                <a:path w="151765" h="21590">
                  <a:moveTo>
                    <a:pt x="97332" y="9182"/>
                  </a:moveTo>
                  <a:lnTo>
                    <a:pt x="96215" y="8128"/>
                  </a:lnTo>
                  <a:lnTo>
                    <a:pt x="93459" y="8128"/>
                  </a:lnTo>
                  <a:lnTo>
                    <a:pt x="92341" y="9182"/>
                  </a:lnTo>
                  <a:lnTo>
                    <a:pt x="92341" y="11798"/>
                  </a:lnTo>
                  <a:lnTo>
                    <a:pt x="93459" y="12852"/>
                  </a:lnTo>
                  <a:lnTo>
                    <a:pt x="96215" y="12852"/>
                  </a:lnTo>
                  <a:lnTo>
                    <a:pt x="97332" y="11798"/>
                  </a:lnTo>
                  <a:lnTo>
                    <a:pt x="97332" y="10490"/>
                  </a:lnTo>
                  <a:lnTo>
                    <a:pt x="97332" y="9182"/>
                  </a:lnTo>
                  <a:close/>
                </a:path>
                <a:path w="151765" h="21590">
                  <a:moveTo>
                    <a:pt x="103047" y="17297"/>
                  </a:moveTo>
                  <a:lnTo>
                    <a:pt x="101930" y="16243"/>
                  </a:lnTo>
                  <a:lnTo>
                    <a:pt x="100126" y="16243"/>
                  </a:lnTo>
                  <a:lnTo>
                    <a:pt x="99174" y="16243"/>
                  </a:lnTo>
                  <a:lnTo>
                    <a:pt x="97370" y="16243"/>
                  </a:lnTo>
                  <a:lnTo>
                    <a:pt x="96253" y="17297"/>
                  </a:lnTo>
                  <a:lnTo>
                    <a:pt x="96253" y="19913"/>
                  </a:lnTo>
                  <a:lnTo>
                    <a:pt x="97370" y="20967"/>
                  </a:lnTo>
                  <a:lnTo>
                    <a:pt x="99174" y="20967"/>
                  </a:lnTo>
                  <a:lnTo>
                    <a:pt x="100126" y="20967"/>
                  </a:lnTo>
                  <a:lnTo>
                    <a:pt x="101930" y="20967"/>
                  </a:lnTo>
                  <a:lnTo>
                    <a:pt x="103047" y="19913"/>
                  </a:lnTo>
                  <a:lnTo>
                    <a:pt x="103047" y="18605"/>
                  </a:lnTo>
                  <a:lnTo>
                    <a:pt x="103047" y="17297"/>
                  </a:lnTo>
                  <a:close/>
                </a:path>
                <a:path w="151765" h="21590">
                  <a:moveTo>
                    <a:pt x="103047" y="1054"/>
                  </a:moveTo>
                  <a:lnTo>
                    <a:pt x="101930" y="0"/>
                  </a:lnTo>
                  <a:lnTo>
                    <a:pt x="100126" y="0"/>
                  </a:lnTo>
                  <a:lnTo>
                    <a:pt x="99174" y="0"/>
                  </a:lnTo>
                  <a:lnTo>
                    <a:pt x="97370" y="0"/>
                  </a:lnTo>
                  <a:lnTo>
                    <a:pt x="96253" y="1054"/>
                  </a:lnTo>
                  <a:lnTo>
                    <a:pt x="96253" y="3670"/>
                  </a:lnTo>
                  <a:lnTo>
                    <a:pt x="97370" y="4724"/>
                  </a:lnTo>
                  <a:lnTo>
                    <a:pt x="99174" y="4724"/>
                  </a:lnTo>
                  <a:lnTo>
                    <a:pt x="100126" y="4724"/>
                  </a:lnTo>
                  <a:lnTo>
                    <a:pt x="101930" y="4724"/>
                  </a:lnTo>
                  <a:lnTo>
                    <a:pt x="103047" y="3670"/>
                  </a:lnTo>
                  <a:lnTo>
                    <a:pt x="103047" y="2362"/>
                  </a:lnTo>
                  <a:lnTo>
                    <a:pt x="103047" y="1054"/>
                  </a:lnTo>
                  <a:close/>
                </a:path>
                <a:path w="151765" h="21590">
                  <a:moveTo>
                    <a:pt x="106959" y="9182"/>
                  </a:moveTo>
                  <a:lnTo>
                    <a:pt x="105841" y="8128"/>
                  </a:lnTo>
                  <a:lnTo>
                    <a:pt x="103085" y="8128"/>
                  </a:lnTo>
                  <a:lnTo>
                    <a:pt x="101968" y="9182"/>
                  </a:lnTo>
                  <a:lnTo>
                    <a:pt x="101968" y="11798"/>
                  </a:lnTo>
                  <a:lnTo>
                    <a:pt x="103085" y="12852"/>
                  </a:lnTo>
                  <a:lnTo>
                    <a:pt x="105841" y="12852"/>
                  </a:lnTo>
                  <a:lnTo>
                    <a:pt x="106959" y="11798"/>
                  </a:lnTo>
                  <a:lnTo>
                    <a:pt x="106959" y="10490"/>
                  </a:lnTo>
                  <a:lnTo>
                    <a:pt x="106959" y="9182"/>
                  </a:lnTo>
                  <a:close/>
                </a:path>
                <a:path w="151765" h="21590">
                  <a:moveTo>
                    <a:pt x="112661" y="17297"/>
                  </a:moveTo>
                  <a:lnTo>
                    <a:pt x="111544" y="16243"/>
                  </a:lnTo>
                  <a:lnTo>
                    <a:pt x="109740" y="16243"/>
                  </a:lnTo>
                  <a:lnTo>
                    <a:pt x="108788" y="16243"/>
                  </a:lnTo>
                  <a:lnTo>
                    <a:pt x="106984" y="16243"/>
                  </a:lnTo>
                  <a:lnTo>
                    <a:pt x="105867" y="17297"/>
                  </a:lnTo>
                  <a:lnTo>
                    <a:pt x="105867" y="19913"/>
                  </a:lnTo>
                  <a:lnTo>
                    <a:pt x="106984" y="20967"/>
                  </a:lnTo>
                  <a:lnTo>
                    <a:pt x="108788" y="20967"/>
                  </a:lnTo>
                  <a:lnTo>
                    <a:pt x="109740" y="20967"/>
                  </a:lnTo>
                  <a:lnTo>
                    <a:pt x="111544" y="20967"/>
                  </a:lnTo>
                  <a:lnTo>
                    <a:pt x="112661" y="19913"/>
                  </a:lnTo>
                  <a:lnTo>
                    <a:pt x="112661" y="18605"/>
                  </a:lnTo>
                  <a:lnTo>
                    <a:pt x="112661" y="17297"/>
                  </a:lnTo>
                  <a:close/>
                </a:path>
                <a:path w="151765" h="21590">
                  <a:moveTo>
                    <a:pt x="112661" y="1054"/>
                  </a:moveTo>
                  <a:lnTo>
                    <a:pt x="111544" y="0"/>
                  </a:lnTo>
                  <a:lnTo>
                    <a:pt x="109740" y="0"/>
                  </a:lnTo>
                  <a:lnTo>
                    <a:pt x="108788" y="0"/>
                  </a:lnTo>
                  <a:lnTo>
                    <a:pt x="106984" y="0"/>
                  </a:lnTo>
                  <a:lnTo>
                    <a:pt x="105867" y="1054"/>
                  </a:lnTo>
                  <a:lnTo>
                    <a:pt x="105867" y="3670"/>
                  </a:lnTo>
                  <a:lnTo>
                    <a:pt x="106984" y="4724"/>
                  </a:lnTo>
                  <a:lnTo>
                    <a:pt x="108788" y="4724"/>
                  </a:lnTo>
                  <a:lnTo>
                    <a:pt x="109740" y="4724"/>
                  </a:lnTo>
                  <a:lnTo>
                    <a:pt x="111544" y="4724"/>
                  </a:lnTo>
                  <a:lnTo>
                    <a:pt x="112661" y="3670"/>
                  </a:lnTo>
                  <a:lnTo>
                    <a:pt x="112661" y="2362"/>
                  </a:lnTo>
                  <a:lnTo>
                    <a:pt x="112661" y="1054"/>
                  </a:lnTo>
                  <a:close/>
                </a:path>
                <a:path w="151765" h="21590">
                  <a:moveTo>
                    <a:pt x="116573" y="9182"/>
                  </a:moveTo>
                  <a:lnTo>
                    <a:pt x="115455" y="8128"/>
                  </a:lnTo>
                  <a:lnTo>
                    <a:pt x="112699" y="8128"/>
                  </a:lnTo>
                  <a:lnTo>
                    <a:pt x="111582" y="9182"/>
                  </a:lnTo>
                  <a:lnTo>
                    <a:pt x="111582" y="11798"/>
                  </a:lnTo>
                  <a:lnTo>
                    <a:pt x="112699" y="12852"/>
                  </a:lnTo>
                  <a:lnTo>
                    <a:pt x="115455" y="12852"/>
                  </a:lnTo>
                  <a:lnTo>
                    <a:pt x="116573" y="11798"/>
                  </a:lnTo>
                  <a:lnTo>
                    <a:pt x="116573" y="10490"/>
                  </a:lnTo>
                  <a:lnTo>
                    <a:pt x="116573" y="9182"/>
                  </a:lnTo>
                  <a:close/>
                </a:path>
                <a:path w="151765" h="21590">
                  <a:moveTo>
                    <a:pt x="122288" y="17297"/>
                  </a:moveTo>
                  <a:lnTo>
                    <a:pt x="121170" y="16243"/>
                  </a:lnTo>
                  <a:lnTo>
                    <a:pt x="119367" y="16243"/>
                  </a:lnTo>
                  <a:lnTo>
                    <a:pt x="118414" y="16243"/>
                  </a:lnTo>
                  <a:lnTo>
                    <a:pt x="116611" y="16243"/>
                  </a:lnTo>
                  <a:lnTo>
                    <a:pt x="115493" y="17297"/>
                  </a:lnTo>
                  <a:lnTo>
                    <a:pt x="115493" y="19913"/>
                  </a:lnTo>
                  <a:lnTo>
                    <a:pt x="116611" y="20967"/>
                  </a:lnTo>
                  <a:lnTo>
                    <a:pt x="118414" y="20967"/>
                  </a:lnTo>
                  <a:lnTo>
                    <a:pt x="119367" y="20967"/>
                  </a:lnTo>
                  <a:lnTo>
                    <a:pt x="121170" y="20967"/>
                  </a:lnTo>
                  <a:lnTo>
                    <a:pt x="122288" y="19913"/>
                  </a:lnTo>
                  <a:lnTo>
                    <a:pt x="122288" y="18605"/>
                  </a:lnTo>
                  <a:lnTo>
                    <a:pt x="122288" y="17297"/>
                  </a:lnTo>
                  <a:close/>
                </a:path>
                <a:path w="151765" h="21590">
                  <a:moveTo>
                    <a:pt x="122288" y="1054"/>
                  </a:moveTo>
                  <a:lnTo>
                    <a:pt x="121170" y="0"/>
                  </a:lnTo>
                  <a:lnTo>
                    <a:pt x="119367" y="0"/>
                  </a:lnTo>
                  <a:lnTo>
                    <a:pt x="118414" y="0"/>
                  </a:lnTo>
                  <a:lnTo>
                    <a:pt x="116611" y="0"/>
                  </a:lnTo>
                  <a:lnTo>
                    <a:pt x="115493" y="1054"/>
                  </a:lnTo>
                  <a:lnTo>
                    <a:pt x="115493" y="3670"/>
                  </a:lnTo>
                  <a:lnTo>
                    <a:pt x="116611" y="4724"/>
                  </a:lnTo>
                  <a:lnTo>
                    <a:pt x="118414" y="4724"/>
                  </a:lnTo>
                  <a:lnTo>
                    <a:pt x="119367" y="4724"/>
                  </a:lnTo>
                  <a:lnTo>
                    <a:pt x="121170" y="4724"/>
                  </a:lnTo>
                  <a:lnTo>
                    <a:pt x="122288" y="3670"/>
                  </a:lnTo>
                  <a:lnTo>
                    <a:pt x="122288" y="2362"/>
                  </a:lnTo>
                  <a:lnTo>
                    <a:pt x="122288" y="1054"/>
                  </a:lnTo>
                  <a:close/>
                </a:path>
                <a:path w="151765" h="21590">
                  <a:moveTo>
                    <a:pt x="126199" y="9182"/>
                  </a:moveTo>
                  <a:lnTo>
                    <a:pt x="125082" y="8128"/>
                  </a:lnTo>
                  <a:lnTo>
                    <a:pt x="122326" y="8128"/>
                  </a:lnTo>
                  <a:lnTo>
                    <a:pt x="121208" y="9182"/>
                  </a:lnTo>
                  <a:lnTo>
                    <a:pt x="121208" y="11798"/>
                  </a:lnTo>
                  <a:lnTo>
                    <a:pt x="122326" y="12852"/>
                  </a:lnTo>
                  <a:lnTo>
                    <a:pt x="125082" y="12852"/>
                  </a:lnTo>
                  <a:lnTo>
                    <a:pt x="126199" y="11798"/>
                  </a:lnTo>
                  <a:lnTo>
                    <a:pt x="126199" y="10490"/>
                  </a:lnTo>
                  <a:lnTo>
                    <a:pt x="126199" y="9182"/>
                  </a:lnTo>
                  <a:close/>
                </a:path>
                <a:path w="151765" h="21590">
                  <a:moveTo>
                    <a:pt x="131914" y="17297"/>
                  </a:moveTo>
                  <a:lnTo>
                    <a:pt x="130797" y="16243"/>
                  </a:lnTo>
                  <a:lnTo>
                    <a:pt x="128993" y="16243"/>
                  </a:lnTo>
                  <a:lnTo>
                    <a:pt x="128041" y="16243"/>
                  </a:lnTo>
                  <a:lnTo>
                    <a:pt x="126238" y="16243"/>
                  </a:lnTo>
                  <a:lnTo>
                    <a:pt x="125120" y="17297"/>
                  </a:lnTo>
                  <a:lnTo>
                    <a:pt x="125120" y="19913"/>
                  </a:lnTo>
                  <a:lnTo>
                    <a:pt x="126238" y="20967"/>
                  </a:lnTo>
                  <a:lnTo>
                    <a:pt x="128041" y="20967"/>
                  </a:lnTo>
                  <a:lnTo>
                    <a:pt x="128993" y="20967"/>
                  </a:lnTo>
                  <a:lnTo>
                    <a:pt x="130797" y="20967"/>
                  </a:lnTo>
                  <a:lnTo>
                    <a:pt x="131914" y="19913"/>
                  </a:lnTo>
                  <a:lnTo>
                    <a:pt x="131914" y="18605"/>
                  </a:lnTo>
                  <a:lnTo>
                    <a:pt x="131914" y="17297"/>
                  </a:lnTo>
                  <a:close/>
                </a:path>
                <a:path w="151765" h="21590">
                  <a:moveTo>
                    <a:pt x="131914" y="1054"/>
                  </a:moveTo>
                  <a:lnTo>
                    <a:pt x="130797" y="0"/>
                  </a:lnTo>
                  <a:lnTo>
                    <a:pt x="128993" y="0"/>
                  </a:lnTo>
                  <a:lnTo>
                    <a:pt x="128041" y="0"/>
                  </a:lnTo>
                  <a:lnTo>
                    <a:pt x="126238" y="0"/>
                  </a:lnTo>
                  <a:lnTo>
                    <a:pt x="125120" y="1054"/>
                  </a:lnTo>
                  <a:lnTo>
                    <a:pt x="125120" y="3670"/>
                  </a:lnTo>
                  <a:lnTo>
                    <a:pt x="126238" y="4724"/>
                  </a:lnTo>
                  <a:lnTo>
                    <a:pt x="128041" y="4724"/>
                  </a:lnTo>
                  <a:lnTo>
                    <a:pt x="128993" y="4724"/>
                  </a:lnTo>
                  <a:lnTo>
                    <a:pt x="130797" y="4724"/>
                  </a:lnTo>
                  <a:lnTo>
                    <a:pt x="131914" y="3670"/>
                  </a:lnTo>
                  <a:lnTo>
                    <a:pt x="131914" y="2362"/>
                  </a:lnTo>
                  <a:lnTo>
                    <a:pt x="131914" y="1054"/>
                  </a:lnTo>
                  <a:close/>
                </a:path>
                <a:path w="151765" h="21590">
                  <a:moveTo>
                    <a:pt x="135826" y="9182"/>
                  </a:moveTo>
                  <a:lnTo>
                    <a:pt x="134708" y="8128"/>
                  </a:lnTo>
                  <a:lnTo>
                    <a:pt x="131953" y="8128"/>
                  </a:lnTo>
                  <a:lnTo>
                    <a:pt x="130835" y="9182"/>
                  </a:lnTo>
                  <a:lnTo>
                    <a:pt x="130835" y="11798"/>
                  </a:lnTo>
                  <a:lnTo>
                    <a:pt x="131953" y="12852"/>
                  </a:lnTo>
                  <a:lnTo>
                    <a:pt x="134708" y="12852"/>
                  </a:lnTo>
                  <a:lnTo>
                    <a:pt x="135826" y="11798"/>
                  </a:lnTo>
                  <a:lnTo>
                    <a:pt x="135826" y="10490"/>
                  </a:lnTo>
                  <a:lnTo>
                    <a:pt x="135826" y="9182"/>
                  </a:lnTo>
                  <a:close/>
                </a:path>
                <a:path w="151765" h="21590">
                  <a:moveTo>
                    <a:pt x="141541" y="17297"/>
                  </a:moveTo>
                  <a:lnTo>
                    <a:pt x="140423" y="16243"/>
                  </a:lnTo>
                  <a:lnTo>
                    <a:pt x="138620" y="16243"/>
                  </a:lnTo>
                  <a:lnTo>
                    <a:pt x="137668" y="16243"/>
                  </a:lnTo>
                  <a:lnTo>
                    <a:pt x="135864" y="16243"/>
                  </a:lnTo>
                  <a:lnTo>
                    <a:pt x="134747" y="17297"/>
                  </a:lnTo>
                  <a:lnTo>
                    <a:pt x="134747" y="19913"/>
                  </a:lnTo>
                  <a:lnTo>
                    <a:pt x="135864" y="20967"/>
                  </a:lnTo>
                  <a:lnTo>
                    <a:pt x="137668" y="20967"/>
                  </a:lnTo>
                  <a:lnTo>
                    <a:pt x="138620" y="20967"/>
                  </a:lnTo>
                  <a:lnTo>
                    <a:pt x="140423" y="20967"/>
                  </a:lnTo>
                  <a:lnTo>
                    <a:pt x="141541" y="19913"/>
                  </a:lnTo>
                  <a:lnTo>
                    <a:pt x="141541" y="18605"/>
                  </a:lnTo>
                  <a:lnTo>
                    <a:pt x="141541" y="17297"/>
                  </a:lnTo>
                  <a:close/>
                </a:path>
                <a:path w="151765" h="21590">
                  <a:moveTo>
                    <a:pt x="141541" y="1054"/>
                  </a:moveTo>
                  <a:lnTo>
                    <a:pt x="140423" y="0"/>
                  </a:lnTo>
                  <a:lnTo>
                    <a:pt x="138620" y="0"/>
                  </a:lnTo>
                  <a:lnTo>
                    <a:pt x="137668" y="0"/>
                  </a:lnTo>
                  <a:lnTo>
                    <a:pt x="135864" y="0"/>
                  </a:lnTo>
                  <a:lnTo>
                    <a:pt x="134747" y="1054"/>
                  </a:lnTo>
                  <a:lnTo>
                    <a:pt x="134747" y="3670"/>
                  </a:lnTo>
                  <a:lnTo>
                    <a:pt x="135864" y="4724"/>
                  </a:lnTo>
                  <a:lnTo>
                    <a:pt x="137668" y="4724"/>
                  </a:lnTo>
                  <a:lnTo>
                    <a:pt x="138620" y="4724"/>
                  </a:lnTo>
                  <a:lnTo>
                    <a:pt x="140423" y="4724"/>
                  </a:lnTo>
                  <a:lnTo>
                    <a:pt x="141541" y="3670"/>
                  </a:lnTo>
                  <a:lnTo>
                    <a:pt x="141541" y="2362"/>
                  </a:lnTo>
                  <a:lnTo>
                    <a:pt x="141541" y="1054"/>
                  </a:lnTo>
                  <a:close/>
                </a:path>
                <a:path w="151765" h="21590">
                  <a:moveTo>
                    <a:pt x="145453" y="9182"/>
                  </a:moveTo>
                  <a:lnTo>
                    <a:pt x="144335" y="8128"/>
                  </a:lnTo>
                  <a:lnTo>
                    <a:pt x="141579" y="8128"/>
                  </a:lnTo>
                  <a:lnTo>
                    <a:pt x="140462" y="9182"/>
                  </a:lnTo>
                  <a:lnTo>
                    <a:pt x="140462" y="11798"/>
                  </a:lnTo>
                  <a:lnTo>
                    <a:pt x="141579" y="12852"/>
                  </a:lnTo>
                  <a:lnTo>
                    <a:pt x="144335" y="12852"/>
                  </a:lnTo>
                  <a:lnTo>
                    <a:pt x="145453" y="11798"/>
                  </a:lnTo>
                  <a:lnTo>
                    <a:pt x="145453" y="10490"/>
                  </a:lnTo>
                  <a:lnTo>
                    <a:pt x="145453" y="9182"/>
                  </a:lnTo>
                  <a:close/>
                </a:path>
                <a:path w="151765" h="21590">
                  <a:moveTo>
                    <a:pt x="151168" y="17297"/>
                  </a:moveTo>
                  <a:lnTo>
                    <a:pt x="150050" y="16243"/>
                  </a:lnTo>
                  <a:lnTo>
                    <a:pt x="147294" y="16243"/>
                  </a:lnTo>
                  <a:lnTo>
                    <a:pt x="146177" y="17297"/>
                  </a:lnTo>
                  <a:lnTo>
                    <a:pt x="146177" y="19913"/>
                  </a:lnTo>
                  <a:lnTo>
                    <a:pt x="147294" y="20967"/>
                  </a:lnTo>
                  <a:lnTo>
                    <a:pt x="150050" y="20967"/>
                  </a:lnTo>
                  <a:lnTo>
                    <a:pt x="151168" y="19913"/>
                  </a:lnTo>
                  <a:lnTo>
                    <a:pt x="151168" y="18605"/>
                  </a:lnTo>
                  <a:lnTo>
                    <a:pt x="151168" y="17297"/>
                  </a:lnTo>
                  <a:close/>
                </a:path>
                <a:path w="151765" h="21590">
                  <a:moveTo>
                    <a:pt x="151168" y="1054"/>
                  </a:moveTo>
                  <a:lnTo>
                    <a:pt x="150050" y="0"/>
                  </a:lnTo>
                  <a:lnTo>
                    <a:pt x="147294" y="0"/>
                  </a:lnTo>
                  <a:lnTo>
                    <a:pt x="146177" y="1054"/>
                  </a:lnTo>
                  <a:lnTo>
                    <a:pt x="146177" y="3670"/>
                  </a:lnTo>
                  <a:lnTo>
                    <a:pt x="147294" y="4724"/>
                  </a:lnTo>
                  <a:lnTo>
                    <a:pt x="150050" y="4724"/>
                  </a:lnTo>
                  <a:lnTo>
                    <a:pt x="151168" y="3670"/>
                  </a:lnTo>
                  <a:lnTo>
                    <a:pt x="151168" y="2362"/>
                  </a:lnTo>
                  <a:lnTo>
                    <a:pt x="151168" y="105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547801" y="7858404"/>
              <a:ext cx="261620" cy="35560"/>
            </a:xfrm>
            <a:custGeom>
              <a:avLst/>
              <a:gdLst/>
              <a:ahLst/>
              <a:cxnLst/>
              <a:rect l="l" t="t" r="r" b="b"/>
              <a:pathLst>
                <a:path w="261620" h="35559">
                  <a:moveTo>
                    <a:pt x="1676" y="17297"/>
                  </a:moveTo>
                  <a:lnTo>
                    <a:pt x="558" y="16243"/>
                  </a:lnTo>
                  <a:lnTo>
                    <a:pt x="0" y="16243"/>
                  </a:lnTo>
                  <a:lnTo>
                    <a:pt x="0" y="18605"/>
                  </a:lnTo>
                  <a:lnTo>
                    <a:pt x="1676" y="18605"/>
                  </a:lnTo>
                  <a:lnTo>
                    <a:pt x="1676" y="17297"/>
                  </a:lnTo>
                  <a:close/>
                </a:path>
                <a:path w="261620" h="35559">
                  <a:moveTo>
                    <a:pt x="1676" y="2349"/>
                  </a:moveTo>
                  <a:lnTo>
                    <a:pt x="0" y="2349"/>
                  </a:lnTo>
                  <a:lnTo>
                    <a:pt x="0" y="4724"/>
                  </a:lnTo>
                  <a:lnTo>
                    <a:pt x="558" y="4724"/>
                  </a:lnTo>
                  <a:lnTo>
                    <a:pt x="1676" y="3670"/>
                  </a:lnTo>
                  <a:lnTo>
                    <a:pt x="1676" y="2349"/>
                  </a:lnTo>
                  <a:close/>
                </a:path>
                <a:path w="261620" h="35559">
                  <a:moveTo>
                    <a:pt x="7391" y="9182"/>
                  </a:moveTo>
                  <a:lnTo>
                    <a:pt x="6273" y="8128"/>
                  </a:lnTo>
                  <a:lnTo>
                    <a:pt x="3517" y="8128"/>
                  </a:lnTo>
                  <a:lnTo>
                    <a:pt x="2400" y="9182"/>
                  </a:lnTo>
                  <a:lnTo>
                    <a:pt x="2400" y="11798"/>
                  </a:lnTo>
                  <a:lnTo>
                    <a:pt x="3517" y="12852"/>
                  </a:lnTo>
                  <a:lnTo>
                    <a:pt x="6273" y="12852"/>
                  </a:lnTo>
                  <a:lnTo>
                    <a:pt x="7391" y="11798"/>
                  </a:lnTo>
                  <a:lnTo>
                    <a:pt x="7391" y="10490"/>
                  </a:lnTo>
                  <a:lnTo>
                    <a:pt x="7391" y="9182"/>
                  </a:lnTo>
                  <a:close/>
                </a:path>
                <a:path w="261620" h="35559">
                  <a:moveTo>
                    <a:pt x="13106" y="17297"/>
                  </a:moveTo>
                  <a:lnTo>
                    <a:pt x="11988" y="16243"/>
                  </a:lnTo>
                  <a:lnTo>
                    <a:pt x="10185" y="16243"/>
                  </a:lnTo>
                  <a:lnTo>
                    <a:pt x="9232" y="16243"/>
                  </a:lnTo>
                  <a:lnTo>
                    <a:pt x="7429" y="16243"/>
                  </a:lnTo>
                  <a:lnTo>
                    <a:pt x="6311" y="17297"/>
                  </a:lnTo>
                  <a:lnTo>
                    <a:pt x="6311" y="19913"/>
                  </a:lnTo>
                  <a:lnTo>
                    <a:pt x="7429" y="20967"/>
                  </a:lnTo>
                  <a:lnTo>
                    <a:pt x="9232" y="20967"/>
                  </a:lnTo>
                  <a:lnTo>
                    <a:pt x="10185" y="20967"/>
                  </a:lnTo>
                  <a:lnTo>
                    <a:pt x="11988" y="20967"/>
                  </a:lnTo>
                  <a:lnTo>
                    <a:pt x="13106" y="19913"/>
                  </a:lnTo>
                  <a:lnTo>
                    <a:pt x="13106" y="18605"/>
                  </a:lnTo>
                  <a:lnTo>
                    <a:pt x="13106" y="17297"/>
                  </a:lnTo>
                  <a:close/>
                </a:path>
                <a:path w="261620" h="35559">
                  <a:moveTo>
                    <a:pt x="13106" y="1054"/>
                  </a:moveTo>
                  <a:lnTo>
                    <a:pt x="11988" y="0"/>
                  </a:lnTo>
                  <a:lnTo>
                    <a:pt x="10185" y="0"/>
                  </a:lnTo>
                  <a:lnTo>
                    <a:pt x="9232" y="0"/>
                  </a:lnTo>
                  <a:lnTo>
                    <a:pt x="7429" y="0"/>
                  </a:lnTo>
                  <a:lnTo>
                    <a:pt x="6311" y="1054"/>
                  </a:lnTo>
                  <a:lnTo>
                    <a:pt x="6311" y="3670"/>
                  </a:lnTo>
                  <a:lnTo>
                    <a:pt x="7429" y="4724"/>
                  </a:lnTo>
                  <a:lnTo>
                    <a:pt x="9232" y="4724"/>
                  </a:lnTo>
                  <a:lnTo>
                    <a:pt x="10185" y="4724"/>
                  </a:lnTo>
                  <a:lnTo>
                    <a:pt x="11988" y="4724"/>
                  </a:lnTo>
                  <a:lnTo>
                    <a:pt x="13106" y="3670"/>
                  </a:lnTo>
                  <a:lnTo>
                    <a:pt x="13106" y="2362"/>
                  </a:lnTo>
                  <a:lnTo>
                    <a:pt x="13106" y="1054"/>
                  </a:lnTo>
                  <a:close/>
                </a:path>
                <a:path w="261620" h="35559">
                  <a:moveTo>
                    <a:pt x="17018" y="9182"/>
                  </a:moveTo>
                  <a:lnTo>
                    <a:pt x="15900" y="8128"/>
                  </a:lnTo>
                  <a:lnTo>
                    <a:pt x="13144" y="8128"/>
                  </a:lnTo>
                  <a:lnTo>
                    <a:pt x="12026" y="9182"/>
                  </a:lnTo>
                  <a:lnTo>
                    <a:pt x="12026" y="11798"/>
                  </a:lnTo>
                  <a:lnTo>
                    <a:pt x="13144" y="12852"/>
                  </a:lnTo>
                  <a:lnTo>
                    <a:pt x="15900" y="12852"/>
                  </a:lnTo>
                  <a:lnTo>
                    <a:pt x="17018" y="11798"/>
                  </a:lnTo>
                  <a:lnTo>
                    <a:pt x="17018" y="10490"/>
                  </a:lnTo>
                  <a:lnTo>
                    <a:pt x="17018" y="9182"/>
                  </a:lnTo>
                  <a:close/>
                </a:path>
                <a:path w="261620" h="35559">
                  <a:moveTo>
                    <a:pt x="22733" y="17297"/>
                  </a:moveTo>
                  <a:lnTo>
                    <a:pt x="21615" y="16243"/>
                  </a:lnTo>
                  <a:lnTo>
                    <a:pt x="19812" y="16243"/>
                  </a:lnTo>
                  <a:lnTo>
                    <a:pt x="18859" y="16243"/>
                  </a:lnTo>
                  <a:lnTo>
                    <a:pt x="17056" y="16243"/>
                  </a:lnTo>
                  <a:lnTo>
                    <a:pt x="15938" y="17297"/>
                  </a:lnTo>
                  <a:lnTo>
                    <a:pt x="15938" y="19913"/>
                  </a:lnTo>
                  <a:lnTo>
                    <a:pt x="17056" y="20967"/>
                  </a:lnTo>
                  <a:lnTo>
                    <a:pt x="18859" y="20967"/>
                  </a:lnTo>
                  <a:lnTo>
                    <a:pt x="19812" y="20967"/>
                  </a:lnTo>
                  <a:lnTo>
                    <a:pt x="21615" y="20967"/>
                  </a:lnTo>
                  <a:lnTo>
                    <a:pt x="22733" y="19913"/>
                  </a:lnTo>
                  <a:lnTo>
                    <a:pt x="22733" y="18605"/>
                  </a:lnTo>
                  <a:lnTo>
                    <a:pt x="22733" y="17297"/>
                  </a:lnTo>
                  <a:close/>
                </a:path>
                <a:path w="261620" h="35559">
                  <a:moveTo>
                    <a:pt x="22733" y="1054"/>
                  </a:moveTo>
                  <a:lnTo>
                    <a:pt x="21615" y="0"/>
                  </a:lnTo>
                  <a:lnTo>
                    <a:pt x="18859" y="0"/>
                  </a:lnTo>
                  <a:lnTo>
                    <a:pt x="17741" y="1054"/>
                  </a:lnTo>
                  <a:lnTo>
                    <a:pt x="17741" y="3670"/>
                  </a:lnTo>
                  <a:lnTo>
                    <a:pt x="18859" y="4724"/>
                  </a:lnTo>
                  <a:lnTo>
                    <a:pt x="21615" y="4724"/>
                  </a:lnTo>
                  <a:lnTo>
                    <a:pt x="22733" y="3670"/>
                  </a:lnTo>
                  <a:lnTo>
                    <a:pt x="22733" y="2362"/>
                  </a:lnTo>
                  <a:lnTo>
                    <a:pt x="22733" y="1054"/>
                  </a:lnTo>
                  <a:close/>
                </a:path>
                <a:path w="261620" h="35559">
                  <a:moveTo>
                    <a:pt x="26644" y="9182"/>
                  </a:moveTo>
                  <a:lnTo>
                    <a:pt x="25527" y="8128"/>
                  </a:lnTo>
                  <a:lnTo>
                    <a:pt x="22771" y="8128"/>
                  </a:lnTo>
                  <a:lnTo>
                    <a:pt x="21653" y="9182"/>
                  </a:lnTo>
                  <a:lnTo>
                    <a:pt x="21653" y="11798"/>
                  </a:lnTo>
                  <a:lnTo>
                    <a:pt x="22771" y="12852"/>
                  </a:lnTo>
                  <a:lnTo>
                    <a:pt x="25527" y="12852"/>
                  </a:lnTo>
                  <a:lnTo>
                    <a:pt x="26644" y="11798"/>
                  </a:lnTo>
                  <a:lnTo>
                    <a:pt x="26644" y="10490"/>
                  </a:lnTo>
                  <a:lnTo>
                    <a:pt x="26644" y="9182"/>
                  </a:lnTo>
                  <a:close/>
                </a:path>
                <a:path w="261620" h="35559">
                  <a:moveTo>
                    <a:pt x="32359" y="17297"/>
                  </a:moveTo>
                  <a:lnTo>
                    <a:pt x="31242" y="16243"/>
                  </a:lnTo>
                  <a:lnTo>
                    <a:pt x="28486" y="16243"/>
                  </a:lnTo>
                  <a:lnTo>
                    <a:pt x="27368" y="17297"/>
                  </a:lnTo>
                  <a:lnTo>
                    <a:pt x="27368" y="19913"/>
                  </a:lnTo>
                  <a:lnTo>
                    <a:pt x="28486" y="20967"/>
                  </a:lnTo>
                  <a:lnTo>
                    <a:pt x="31242" y="20967"/>
                  </a:lnTo>
                  <a:lnTo>
                    <a:pt x="32359" y="19913"/>
                  </a:lnTo>
                  <a:lnTo>
                    <a:pt x="32359" y="18605"/>
                  </a:lnTo>
                  <a:lnTo>
                    <a:pt x="32359" y="17297"/>
                  </a:lnTo>
                  <a:close/>
                </a:path>
                <a:path w="261620" h="35559">
                  <a:moveTo>
                    <a:pt x="146050" y="15494"/>
                  </a:moveTo>
                  <a:lnTo>
                    <a:pt x="144932" y="14439"/>
                  </a:lnTo>
                  <a:lnTo>
                    <a:pt x="142176" y="14439"/>
                  </a:lnTo>
                  <a:lnTo>
                    <a:pt x="141058" y="15494"/>
                  </a:lnTo>
                  <a:lnTo>
                    <a:pt x="141058" y="18110"/>
                  </a:lnTo>
                  <a:lnTo>
                    <a:pt x="142176" y="19164"/>
                  </a:lnTo>
                  <a:lnTo>
                    <a:pt x="144932" y="19164"/>
                  </a:lnTo>
                  <a:lnTo>
                    <a:pt x="146050" y="18110"/>
                  </a:lnTo>
                  <a:lnTo>
                    <a:pt x="146050" y="16802"/>
                  </a:lnTo>
                  <a:lnTo>
                    <a:pt x="146050" y="15494"/>
                  </a:lnTo>
                  <a:close/>
                </a:path>
                <a:path w="261620" h="35559">
                  <a:moveTo>
                    <a:pt x="155676" y="31737"/>
                  </a:moveTo>
                  <a:lnTo>
                    <a:pt x="154559" y="30683"/>
                  </a:lnTo>
                  <a:lnTo>
                    <a:pt x="151803" y="30683"/>
                  </a:lnTo>
                  <a:lnTo>
                    <a:pt x="150685" y="31737"/>
                  </a:lnTo>
                  <a:lnTo>
                    <a:pt x="150685" y="34353"/>
                  </a:lnTo>
                  <a:lnTo>
                    <a:pt x="151803" y="35407"/>
                  </a:lnTo>
                  <a:lnTo>
                    <a:pt x="154559" y="35407"/>
                  </a:lnTo>
                  <a:lnTo>
                    <a:pt x="155676" y="34353"/>
                  </a:lnTo>
                  <a:lnTo>
                    <a:pt x="155676" y="33045"/>
                  </a:lnTo>
                  <a:lnTo>
                    <a:pt x="155676" y="31737"/>
                  </a:lnTo>
                  <a:close/>
                </a:path>
                <a:path w="261620" h="35559">
                  <a:moveTo>
                    <a:pt x="155676" y="15494"/>
                  </a:moveTo>
                  <a:lnTo>
                    <a:pt x="154559" y="14439"/>
                  </a:lnTo>
                  <a:lnTo>
                    <a:pt x="151803" y="14439"/>
                  </a:lnTo>
                  <a:lnTo>
                    <a:pt x="150685" y="15494"/>
                  </a:lnTo>
                  <a:lnTo>
                    <a:pt x="150685" y="18110"/>
                  </a:lnTo>
                  <a:lnTo>
                    <a:pt x="151803" y="19164"/>
                  </a:lnTo>
                  <a:lnTo>
                    <a:pt x="154559" y="19164"/>
                  </a:lnTo>
                  <a:lnTo>
                    <a:pt x="155676" y="18110"/>
                  </a:lnTo>
                  <a:lnTo>
                    <a:pt x="155676" y="16802"/>
                  </a:lnTo>
                  <a:lnTo>
                    <a:pt x="155676" y="15494"/>
                  </a:lnTo>
                  <a:close/>
                </a:path>
                <a:path w="261620" h="35559">
                  <a:moveTo>
                    <a:pt x="161391" y="23622"/>
                  </a:moveTo>
                  <a:lnTo>
                    <a:pt x="160274" y="22567"/>
                  </a:lnTo>
                  <a:lnTo>
                    <a:pt x="157518" y="22567"/>
                  </a:lnTo>
                  <a:lnTo>
                    <a:pt x="156400" y="23622"/>
                  </a:lnTo>
                  <a:lnTo>
                    <a:pt x="156400" y="26238"/>
                  </a:lnTo>
                  <a:lnTo>
                    <a:pt x="157518" y="27292"/>
                  </a:lnTo>
                  <a:lnTo>
                    <a:pt x="160274" y="27292"/>
                  </a:lnTo>
                  <a:lnTo>
                    <a:pt x="161391" y="26238"/>
                  </a:lnTo>
                  <a:lnTo>
                    <a:pt x="161391" y="24930"/>
                  </a:lnTo>
                  <a:lnTo>
                    <a:pt x="161391" y="23622"/>
                  </a:lnTo>
                  <a:close/>
                </a:path>
                <a:path w="261620" h="35559">
                  <a:moveTo>
                    <a:pt x="167106" y="31737"/>
                  </a:moveTo>
                  <a:lnTo>
                    <a:pt x="165989" y="30683"/>
                  </a:lnTo>
                  <a:lnTo>
                    <a:pt x="164185" y="30683"/>
                  </a:lnTo>
                  <a:lnTo>
                    <a:pt x="163233" y="30683"/>
                  </a:lnTo>
                  <a:lnTo>
                    <a:pt x="161429" y="30683"/>
                  </a:lnTo>
                  <a:lnTo>
                    <a:pt x="160312" y="31737"/>
                  </a:lnTo>
                  <a:lnTo>
                    <a:pt x="160312" y="34353"/>
                  </a:lnTo>
                  <a:lnTo>
                    <a:pt x="161429" y="35407"/>
                  </a:lnTo>
                  <a:lnTo>
                    <a:pt x="163233" y="35407"/>
                  </a:lnTo>
                  <a:lnTo>
                    <a:pt x="164185" y="35407"/>
                  </a:lnTo>
                  <a:lnTo>
                    <a:pt x="165989" y="35407"/>
                  </a:lnTo>
                  <a:lnTo>
                    <a:pt x="167106" y="34353"/>
                  </a:lnTo>
                  <a:lnTo>
                    <a:pt x="167106" y="33045"/>
                  </a:lnTo>
                  <a:lnTo>
                    <a:pt x="167106" y="31737"/>
                  </a:lnTo>
                  <a:close/>
                </a:path>
                <a:path w="261620" h="35559">
                  <a:moveTo>
                    <a:pt x="167106" y="15494"/>
                  </a:moveTo>
                  <a:lnTo>
                    <a:pt x="165989" y="14439"/>
                  </a:lnTo>
                  <a:lnTo>
                    <a:pt x="164185" y="14439"/>
                  </a:lnTo>
                  <a:lnTo>
                    <a:pt x="163233" y="14439"/>
                  </a:lnTo>
                  <a:lnTo>
                    <a:pt x="161429" y="14439"/>
                  </a:lnTo>
                  <a:lnTo>
                    <a:pt x="160312" y="15494"/>
                  </a:lnTo>
                  <a:lnTo>
                    <a:pt x="160312" y="18110"/>
                  </a:lnTo>
                  <a:lnTo>
                    <a:pt x="161429" y="19164"/>
                  </a:lnTo>
                  <a:lnTo>
                    <a:pt x="163233" y="19164"/>
                  </a:lnTo>
                  <a:lnTo>
                    <a:pt x="164185" y="19164"/>
                  </a:lnTo>
                  <a:lnTo>
                    <a:pt x="165989" y="19164"/>
                  </a:lnTo>
                  <a:lnTo>
                    <a:pt x="167106" y="18110"/>
                  </a:lnTo>
                  <a:lnTo>
                    <a:pt x="167106" y="16802"/>
                  </a:lnTo>
                  <a:lnTo>
                    <a:pt x="167106" y="15494"/>
                  </a:lnTo>
                  <a:close/>
                </a:path>
                <a:path w="261620" h="35559">
                  <a:moveTo>
                    <a:pt x="171018" y="23622"/>
                  </a:moveTo>
                  <a:lnTo>
                    <a:pt x="169900" y="22567"/>
                  </a:lnTo>
                  <a:lnTo>
                    <a:pt x="167144" y="22567"/>
                  </a:lnTo>
                  <a:lnTo>
                    <a:pt x="166027" y="23622"/>
                  </a:lnTo>
                  <a:lnTo>
                    <a:pt x="166027" y="26238"/>
                  </a:lnTo>
                  <a:lnTo>
                    <a:pt x="167144" y="27292"/>
                  </a:lnTo>
                  <a:lnTo>
                    <a:pt x="169900" y="27292"/>
                  </a:lnTo>
                  <a:lnTo>
                    <a:pt x="171018" y="26238"/>
                  </a:lnTo>
                  <a:lnTo>
                    <a:pt x="171018" y="24930"/>
                  </a:lnTo>
                  <a:lnTo>
                    <a:pt x="171018" y="23622"/>
                  </a:lnTo>
                  <a:close/>
                </a:path>
                <a:path w="261620" h="35559">
                  <a:moveTo>
                    <a:pt x="176733" y="31737"/>
                  </a:moveTo>
                  <a:lnTo>
                    <a:pt x="175615" y="30683"/>
                  </a:lnTo>
                  <a:lnTo>
                    <a:pt x="173812" y="30683"/>
                  </a:lnTo>
                  <a:lnTo>
                    <a:pt x="172859" y="30683"/>
                  </a:lnTo>
                  <a:lnTo>
                    <a:pt x="171056" y="30683"/>
                  </a:lnTo>
                  <a:lnTo>
                    <a:pt x="169938" y="31737"/>
                  </a:lnTo>
                  <a:lnTo>
                    <a:pt x="169938" y="34353"/>
                  </a:lnTo>
                  <a:lnTo>
                    <a:pt x="171056" y="35407"/>
                  </a:lnTo>
                  <a:lnTo>
                    <a:pt x="172859" y="35407"/>
                  </a:lnTo>
                  <a:lnTo>
                    <a:pt x="173812" y="35407"/>
                  </a:lnTo>
                  <a:lnTo>
                    <a:pt x="175615" y="35407"/>
                  </a:lnTo>
                  <a:lnTo>
                    <a:pt x="176733" y="34353"/>
                  </a:lnTo>
                  <a:lnTo>
                    <a:pt x="176733" y="33045"/>
                  </a:lnTo>
                  <a:lnTo>
                    <a:pt x="176733" y="31737"/>
                  </a:lnTo>
                  <a:close/>
                </a:path>
                <a:path w="261620" h="35559">
                  <a:moveTo>
                    <a:pt x="176733" y="15494"/>
                  </a:moveTo>
                  <a:lnTo>
                    <a:pt x="175615" y="14439"/>
                  </a:lnTo>
                  <a:lnTo>
                    <a:pt x="173812" y="14439"/>
                  </a:lnTo>
                  <a:lnTo>
                    <a:pt x="172859" y="14439"/>
                  </a:lnTo>
                  <a:lnTo>
                    <a:pt x="171056" y="14439"/>
                  </a:lnTo>
                  <a:lnTo>
                    <a:pt x="169938" y="15494"/>
                  </a:lnTo>
                  <a:lnTo>
                    <a:pt x="169938" y="18110"/>
                  </a:lnTo>
                  <a:lnTo>
                    <a:pt x="171056" y="19164"/>
                  </a:lnTo>
                  <a:lnTo>
                    <a:pt x="172859" y="19164"/>
                  </a:lnTo>
                  <a:lnTo>
                    <a:pt x="173812" y="19164"/>
                  </a:lnTo>
                  <a:lnTo>
                    <a:pt x="175615" y="19164"/>
                  </a:lnTo>
                  <a:lnTo>
                    <a:pt x="176733" y="18110"/>
                  </a:lnTo>
                  <a:lnTo>
                    <a:pt x="176733" y="16802"/>
                  </a:lnTo>
                  <a:lnTo>
                    <a:pt x="176733" y="15494"/>
                  </a:lnTo>
                  <a:close/>
                </a:path>
                <a:path w="261620" h="35559">
                  <a:moveTo>
                    <a:pt x="180644" y="23622"/>
                  </a:moveTo>
                  <a:lnTo>
                    <a:pt x="179527" y="22567"/>
                  </a:lnTo>
                  <a:lnTo>
                    <a:pt x="176771" y="22567"/>
                  </a:lnTo>
                  <a:lnTo>
                    <a:pt x="175653" y="23622"/>
                  </a:lnTo>
                  <a:lnTo>
                    <a:pt x="175653" y="26238"/>
                  </a:lnTo>
                  <a:lnTo>
                    <a:pt x="176771" y="27292"/>
                  </a:lnTo>
                  <a:lnTo>
                    <a:pt x="179527" y="27292"/>
                  </a:lnTo>
                  <a:lnTo>
                    <a:pt x="180644" y="26238"/>
                  </a:lnTo>
                  <a:lnTo>
                    <a:pt x="180644" y="24930"/>
                  </a:lnTo>
                  <a:lnTo>
                    <a:pt x="180644" y="23622"/>
                  </a:lnTo>
                  <a:close/>
                </a:path>
                <a:path w="261620" h="35559">
                  <a:moveTo>
                    <a:pt x="186359" y="31737"/>
                  </a:moveTo>
                  <a:lnTo>
                    <a:pt x="185242" y="30683"/>
                  </a:lnTo>
                  <a:lnTo>
                    <a:pt x="183438" y="30683"/>
                  </a:lnTo>
                  <a:lnTo>
                    <a:pt x="182486" y="30683"/>
                  </a:lnTo>
                  <a:lnTo>
                    <a:pt x="180682" y="30683"/>
                  </a:lnTo>
                  <a:lnTo>
                    <a:pt x="179565" y="31737"/>
                  </a:lnTo>
                  <a:lnTo>
                    <a:pt x="179565" y="34353"/>
                  </a:lnTo>
                  <a:lnTo>
                    <a:pt x="180682" y="35407"/>
                  </a:lnTo>
                  <a:lnTo>
                    <a:pt x="182486" y="35407"/>
                  </a:lnTo>
                  <a:lnTo>
                    <a:pt x="183438" y="35407"/>
                  </a:lnTo>
                  <a:lnTo>
                    <a:pt x="185242" y="35407"/>
                  </a:lnTo>
                  <a:lnTo>
                    <a:pt x="186359" y="34353"/>
                  </a:lnTo>
                  <a:lnTo>
                    <a:pt x="186359" y="33045"/>
                  </a:lnTo>
                  <a:lnTo>
                    <a:pt x="186359" y="31737"/>
                  </a:lnTo>
                  <a:close/>
                </a:path>
                <a:path w="261620" h="35559">
                  <a:moveTo>
                    <a:pt x="186359" y="15494"/>
                  </a:moveTo>
                  <a:lnTo>
                    <a:pt x="185242" y="14439"/>
                  </a:lnTo>
                  <a:lnTo>
                    <a:pt x="183438" y="14439"/>
                  </a:lnTo>
                  <a:lnTo>
                    <a:pt x="182486" y="14439"/>
                  </a:lnTo>
                  <a:lnTo>
                    <a:pt x="180682" y="14439"/>
                  </a:lnTo>
                  <a:lnTo>
                    <a:pt x="179565" y="15494"/>
                  </a:lnTo>
                  <a:lnTo>
                    <a:pt x="179565" y="18110"/>
                  </a:lnTo>
                  <a:lnTo>
                    <a:pt x="180682" y="19164"/>
                  </a:lnTo>
                  <a:lnTo>
                    <a:pt x="182486" y="19164"/>
                  </a:lnTo>
                  <a:lnTo>
                    <a:pt x="183438" y="19164"/>
                  </a:lnTo>
                  <a:lnTo>
                    <a:pt x="185242" y="19164"/>
                  </a:lnTo>
                  <a:lnTo>
                    <a:pt x="186359" y="18110"/>
                  </a:lnTo>
                  <a:lnTo>
                    <a:pt x="186359" y="16802"/>
                  </a:lnTo>
                  <a:lnTo>
                    <a:pt x="186359" y="15494"/>
                  </a:lnTo>
                  <a:close/>
                </a:path>
                <a:path w="261620" h="35559">
                  <a:moveTo>
                    <a:pt x="190258" y="23622"/>
                  </a:moveTo>
                  <a:lnTo>
                    <a:pt x="189141" y="22567"/>
                  </a:lnTo>
                  <a:lnTo>
                    <a:pt x="186385" y="22567"/>
                  </a:lnTo>
                  <a:lnTo>
                    <a:pt x="185267" y="23622"/>
                  </a:lnTo>
                  <a:lnTo>
                    <a:pt x="185267" y="26238"/>
                  </a:lnTo>
                  <a:lnTo>
                    <a:pt x="186385" y="27292"/>
                  </a:lnTo>
                  <a:lnTo>
                    <a:pt x="189141" y="27292"/>
                  </a:lnTo>
                  <a:lnTo>
                    <a:pt x="190258" y="26238"/>
                  </a:lnTo>
                  <a:lnTo>
                    <a:pt x="190258" y="24930"/>
                  </a:lnTo>
                  <a:lnTo>
                    <a:pt x="190258" y="23622"/>
                  </a:lnTo>
                  <a:close/>
                </a:path>
                <a:path w="261620" h="35559">
                  <a:moveTo>
                    <a:pt x="195973" y="31737"/>
                  </a:moveTo>
                  <a:lnTo>
                    <a:pt x="194856" y="30683"/>
                  </a:lnTo>
                  <a:lnTo>
                    <a:pt x="193052" y="30683"/>
                  </a:lnTo>
                  <a:lnTo>
                    <a:pt x="192100" y="30683"/>
                  </a:lnTo>
                  <a:lnTo>
                    <a:pt x="190296" y="30683"/>
                  </a:lnTo>
                  <a:lnTo>
                    <a:pt x="189179" y="31737"/>
                  </a:lnTo>
                  <a:lnTo>
                    <a:pt x="189179" y="34353"/>
                  </a:lnTo>
                  <a:lnTo>
                    <a:pt x="190296" y="35407"/>
                  </a:lnTo>
                  <a:lnTo>
                    <a:pt x="192100" y="35407"/>
                  </a:lnTo>
                  <a:lnTo>
                    <a:pt x="193052" y="35407"/>
                  </a:lnTo>
                  <a:lnTo>
                    <a:pt x="194856" y="35407"/>
                  </a:lnTo>
                  <a:lnTo>
                    <a:pt x="195973" y="34353"/>
                  </a:lnTo>
                  <a:lnTo>
                    <a:pt x="195973" y="33045"/>
                  </a:lnTo>
                  <a:lnTo>
                    <a:pt x="195973" y="31737"/>
                  </a:lnTo>
                  <a:close/>
                </a:path>
                <a:path w="261620" h="35559">
                  <a:moveTo>
                    <a:pt x="195973" y="15494"/>
                  </a:moveTo>
                  <a:lnTo>
                    <a:pt x="194856" y="14439"/>
                  </a:lnTo>
                  <a:lnTo>
                    <a:pt x="193052" y="14439"/>
                  </a:lnTo>
                  <a:lnTo>
                    <a:pt x="192100" y="14439"/>
                  </a:lnTo>
                  <a:lnTo>
                    <a:pt x="190296" y="14439"/>
                  </a:lnTo>
                  <a:lnTo>
                    <a:pt x="189179" y="15494"/>
                  </a:lnTo>
                  <a:lnTo>
                    <a:pt x="189179" y="18110"/>
                  </a:lnTo>
                  <a:lnTo>
                    <a:pt x="190296" y="19164"/>
                  </a:lnTo>
                  <a:lnTo>
                    <a:pt x="192100" y="19164"/>
                  </a:lnTo>
                  <a:lnTo>
                    <a:pt x="193052" y="19164"/>
                  </a:lnTo>
                  <a:lnTo>
                    <a:pt x="194856" y="19164"/>
                  </a:lnTo>
                  <a:lnTo>
                    <a:pt x="195973" y="18110"/>
                  </a:lnTo>
                  <a:lnTo>
                    <a:pt x="195973" y="16802"/>
                  </a:lnTo>
                  <a:lnTo>
                    <a:pt x="195973" y="15494"/>
                  </a:lnTo>
                  <a:close/>
                </a:path>
                <a:path w="261620" h="35559">
                  <a:moveTo>
                    <a:pt x="199885" y="23622"/>
                  </a:moveTo>
                  <a:lnTo>
                    <a:pt x="198767" y="22567"/>
                  </a:lnTo>
                  <a:lnTo>
                    <a:pt x="196011" y="22567"/>
                  </a:lnTo>
                  <a:lnTo>
                    <a:pt x="194894" y="23622"/>
                  </a:lnTo>
                  <a:lnTo>
                    <a:pt x="194894" y="26238"/>
                  </a:lnTo>
                  <a:lnTo>
                    <a:pt x="196011" y="27292"/>
                  </a:lnTo>
                  <a:lnTo>
                    <a:pt x="198767" y="27292"/>
                  </a:lnTo>
                  <a:lnTo>
                    <a:pt x="199885" y="26238"/>
                  </a:lnTo>
                  <a:lnTo>
                    <a:pt x="199885" y="24930"/>
                  </a:lnTo>
                  <a:lnTo>
                    <a:pt x="199885" y="23622"/>
                  </a:lnTo>
                  <a:close/>
                </a:path>
                <a:path w="261620" h="35559">
                  <a:moveTo>
                    <a:pt x="205600" y="31737"/>
                  </a:moveTo>
                  <a:lnTo>
                    <a:pt x="204482" y="30683"/>
                  </a:lnTo>
                  <a:lnTo>
                    <a:pt x="202679" y="30683"/>
                  </a:lnTo>
                  <a:lnTo>
                    <a:pt x="201726" y="30683"/>
                  </a:lnTo>
                  <a:lnTo>
                    <a:pt x="199923" y="30683"/>
                  </a:lnTo>
                  <a:lnTo>
                    <a:pt x="198805" y="31737"/>
                  </a:lnTo>
                  <a:lnTo>
                    <a:pt x="198805" y="34353"/>
                  </a:lnTo>
                  <a:lnTo>
                    <a:pt x="199923" y="35407"/>
                  </a:lnTo>
                  <a:lnTo>
                    <a:pt x="201726" y="35407"/>
                  </a:lnTo>
                  <a:lnTo>
                    <a:pt x="202679" y="35407"/>
                  </a:lnTo>
                  <a:lnTo>
                    <a:pt x="204482" y="35407"/>
                  </a:lnTo>
                  <a:lnTo>
                    <a:pt x="205600" y="34353"/>
                  </a:lnTo>
                  <a:lnTo>
                    <a:pt x="205600" y="33045"/>
                  </a:lnTo>
                  <a:lnTo>
                    <a:pt x="205600" y="31737"/>
                  </a:lnTo>
                  <a:close/>
                </a:path>
                <a:path w="261620" h="35559">
                  <a:moveTo>
                    <a:pt x="205600" y="15494"/>
                  </a:moveTo>
                  <a:lnTo>
                    <a:pt x="204482" y="14439"/>
                  </a:lnTo>
                  <a:lnTo>
                    <a:pt x="202679" y="14439"/>
                  </a:lnTo>
                  <a:lnTo>
                    <a:pt x="201726" y="14439"/>
                  </a:lnTo>
                  <a:lnTo>
                    <a:pt x="199923" y="14439"/>
                  </a:lnTo>
                  <a:lnTo>
                    <a:pt x="198805" y="15494"/>
                  </a:lnTo>
                  <a:lnTo>
                    <a:pt x="198805" y="18110"/>
                  </a:lnTo>
                  <a:lnTo>
                    <a:pt x="199923" y="19164"/>
                  </a:lnTo>
                  <a:lnTo>
                    <a:pt x="201726" y="19164"/>
                  </a:lnTo>
                  <a:lnTo>
                    <a:pt x="202679" y="19164"/>
                  </a:lnTo>
                  <a:lnTo>
                    <a:pt x="204482" y="19164"/>
                  </a:lnTo>
                  <a:lnTo>
                    <a:pt x="205600" y="18110"/>
                  </a:lnTo>
                  <a:lnTo>
                    <a:pt x="205600" y="16802"/>
                  </a:lnTo>
                  <a:lnTo>
                    <a:pt x="205600" y="15494"/>
                  </a:lnTo>
                  <a:close/>
                </a:path>
                <a:path w="261620" h="35559">
                  <a:moveTo>
                    <a:pt x="209511" y="23622"/>
                  </a:moveTo>
                  <a:lnTo>
                    <a:pt x="208394" y="22567"/>
                  </a:lnTo>
                  <a:lnTo>
                    <a:pt x="205638" y="22567"/>
                  </a:lnTo>
                  <a:lnTo>
                    <a:pt x="204520" y="23622"/>
                  </a:lnTo>
                  <a:lnTo>
                    <a:pt x="204520" y="26238"/>
                  </a:lnTo>
                  <a:lnTo>
                    <a:pt x="205638" y="27292"/>
                  </a:lnTo>
                  <a:lnTo>
                    <a:pt x="208394" y="27292"/>
                  </a:lnTo>
                  <a:lnTo>
                    <a:pt x="209511" y="26238"/>
                  </a:lnTo>
                  <a:lnTo>
                    <a:pt x="209511" y="24930"/>
                  </a:lnTo>
                  <a:lnTo>
                    <a:pt x="209511" y="23622"/>
                  </a:lnTo>
                  <a:close/>
                </a:path>
                <a:path w="261620" h="35559">
                  <a:moveTo>
                    <a:pt x="215226" y="31737"/>
                  </a:moveTo>
                  <a:lnTo>
                    <a:pt x="214109" y="30683"/>
                  </a:lnTo>
                  <a:lnTo>
                    <a:pt x="212305" y="30683"/>
                  </a:lnTo>
                  <a:lnTo>
                    <a:pt x="211353" y="30683"/>
                  </a:lnTo>
                  <a:lnTo>
                    <a:pt x="209550" y="30683"/>
                  </a:lnTo>
                  <a:lnTo>
                    <a:pt x="208432" y="31737"/>
                  </a:lnTo>
                  <a:lnTo>
                    <a:pt x="208432" y="34353"/>
                  </a:lnTo>
                  <a:lnTo>
                    <a:pt x="209550" y="35407"/>
                  </a:lnTo>
                  <a:lnTo>
                    <a:pt x="211353" y="35407"/>
                  </a:lnTo>
                  <a:lnTo>
                    <a:pt x="212305" y="35407"/>
                  </a:lnTo>
                  <a:lnTo>
                    <a:pt x="214109" y="35407"/>
                  </a:lnTo>
                  <a:lnTo>
                    <a:pt x="215226" y="34353"/>
                  </a:lnTo>
                  <a:lnTo>
                    <a:pt x="215226" y="33045"/>
                  </a:lnTo>
                  <a:lnTo>
                    <a:pt x="215226" y="31737"/>
                  </a:lnTo>
                  <a:close/>
                </a:path>
                <a:path w="261620" h="35559">
                  <a:moveTo>
                    <a:pt x="215226" y="15494"/>
                  </a:moveTo>
                  <a:lnTo>
                    <a:pt x="214109" y="14439"/>
                  </a:lnTo>
                  <a:lnTo>
                    <a:pt x="212305" y="14439"/>
                  </a:lnTo>
                  <a:lnTo>
                    <a:pt x="211353" y="14439"/>
                  </a:lnTo>
                  <a:lnTo>
                    <a:pt x="209550" y="14439"/>
                  </a:lnTo>
                  <a:lnTo>
                    <a:pt x="208432" y="15494"/>
                  </a:lnTo>
                  <a:lnTo>
                    <a:pt x="208432" y="18110"/>
                  </a:lnTo>
                  <a:lnTo>
                    <a:pt x="209550" y="19164"/>
                  </a:lnTo>
                  <a:lnTo>
                    <a:pt x="211353" y="19164"/>
                  </a:lnTo>
                  <a:lnTo>
                    <a:pt x="212305" y="19164"/>
                  </a:lnTo>
                  <a:lnTo>
                    <a:pt x="214109" y="19164"/>
                  </a:lnTo>
                  <a:lnTo>
                    <a:pt x="215226" y="18110"/>
                  </a:lnTo>
                  <a:lnTo>
                    <a:pt x="215226" y="16802"/>
                  </a:lnTo>
                  <a:lnTo>
                    <a:pt x="215226" y="15494"/>
                  </a:lnTo>
                  <a:close/>
                </a:path>
                <a:path w="261620" h="35559">
                  <a:moveTo>
                    <a:pt x="219138" y="23622"/>
                  </a:moveTo>
                  <a:lnTo>
                    <a:pt x="218020" y="22567"/>
                  </a:lnTo>
                  <a:lnTo>
                    <a:pt x="215265" y="22567"/>
                  </a:lnTo>
                  <a:lnTo>
                    <a:pt x="214147" y="23622"/>
                  </a:lnTo>
                  <a:lnTo>
                    <a:pt x="214147" y="26238"/>
                  </a:lnTo>
                  <a:lnTo>
                    <a:pt x="215265" y="27292"/>
                  </a:lnTo>
                  <a:lnTo>
                    <a:pt x="218020" y="27292"/>
                  </a:lnTo>
                  <a:lnTo>
                    <a:pt x="219138" y="26238"/>
                  </a:lnTo>
                  <a:lnTo>
                    <a:pt x="219138" y="24930"/>
                  </a:lnTo>
                  <a:lnTo>
                    <a:pt x="219138" y="23622"/>
                  </a:lnTo>
                  <a:close/>
                </a:path>
                <a:path w="261620" h="35559">
                  <a:moveTo>
                    <a:pt x="224853" y="31737"/>
                  </a:moveTo>
                  <a:lnTo>
                    <a:pt x="223735" y="30683"/>
                  </a:lnTo>
                  <a:lnTo>
                    <a:pt x="221932" y="30683"/>
                  </a:lnTo>
                  <a:lnTo>
                    <a:pt x="220980" y="30683"/>
                  </a:lnTo>
                  <a:lnTo>
                    <a:pt x="219176" y="30683"/>
                  </a:lnTo>
                  <a:lnTo>
                    <a:pt x="218059" y="31737"/>
                  </a:lnTo>
                  <a:lnTo>
                    <a:pt x="218059" y="34353"/>
                  </a:lnTo>
                  <a:lnTo>
                    <a:pt x="219176" y="35407"/>
                  </a:lnTo>
                  <a:lnTo>
                    <a:pt x="220980" y="35407"/>
                  </a:lnTo>
                  <a:lnTo>
                    <a:pt x="221932" y="35407"/>
                  </a:lnTo>
                  <a:lnTo>
                    <a:pt x="223735" y="35407"/>
                  </a:lnTo>
                  <a:lnTo>
                    <a:pt x="224853" y="34353"/>
                  </a:lnTo>
                  <a:lnTo>
                    <a:pt x="224853" y="33045"/>
                  </a:lnTo>
                  <a:lnTo>
                    <a:pt x="224853" y="31737"/>
                  </a:lnTo>
                  <a:close/>
                </a:path>
                <a:path w="261620" h="35559">
                  <a:moveTo>
                    <a:pt x="224853" y="15494"/>
                  </a:moveTo>
                  <a:lnTo>
                    <a:pt x="223735" y="14439"/>
                  </a:lnTo>
                  <a:lnTo>
                    <a:pt x="221932" y="14439"/>
                  </a:lnTo>
                  <a:lnTo>
                    <a:pt x="220980" y="14439"/>
                  </a:lnTo>
                  <a:lnTo>
                    <a:pt x="219176" y="14439"/>
                  </a:lnTo>
                  <a:lnTo>
                    <a:pt x="218059" y="15494"/>
                  </a:lnTo>
                  <a:lnTo>
                    <a:pt x="218059" y="18110"/>
                  </a:lnTo>
                  <a:lnTo>
                    <a:pt x="219176" y="19164"/>
                  </a:lnTo>
                  <a:lnTo>
                    <a:pt x="220980" y="19164"/>
                  </a:lnTo>
                  <a:lnTo>
                    <a:pt x="221932" y="19164"/>
                  </a:lnTo>
                  <a:lnTo>
                    <a:pt x="223735" y="19164"/>
                  </a:lnTo>
                  <a:lnTo>
                    <a:pt x="224853" y="18110"/>
                  </a:lnTo>
                  <a:lnTo>
                    <a:pt x="224853" y="16802"/>
                  </a:lnTo>
                  <a:lnTo>
                    <a:pt x="224853" y="15494"/>
                  </a:lnTo>
                  <a:close/>
                </a:path>
                <a:path w="261620" h="35559">
                  <a:moveTo>
                    <a:pt x="228765" y="23622"/>
                  </a:moveTo>
                  <a:lnTo>
                    <a:pt x="227647" y="22567"/>
                  </a:lnTo>
                  <a:lnTo>
                    <a:pt x="224891" y="22567"/>
                  </a:lnTo>
                  <a:lnTo>
                    <a:pt x="223774" y="23622"/>
                  </a:lnTo>
                  <a:lnTo>
                    <a:pt x="223774" y="26238"/>
                  </a:lnTo>
                  <a:lnTo>
                    <a:pt x="224891" y="27292"/>
                  </a:lnTo>
                  <a:lnTo>
                    <a:pt x="227647" y="27292"/>
                  </a:lnTo>
                  <a:lnTo>
                    <a:pt x="228765" y="26238"/>
                  </a:lnTo>
                  <a:lnTo>
                    <a:pt x="228765" y="24930"/>
                  </a:lnTo>
                  <a:lnTo>
                    <a:pt x="228765" y="23622"/>
                  </a:lnTo>
                  <a:close/>
                </a:path>
                <a:path w="261620" h="35559">
                  <a:moveTo>
                    <a:pt x="234480" y="31737"/>
                  </a:moveTo>
                  <a:lnTo>
                    <a:pt x="233362" y="30683"/>
                  </a:lnTo>
                  <a:lnTo>
                    <a:pt x="231559" y="30683"/>
                  </a:lnTo>
                  <a:lnTo>
                    <a:pt x="230606" y="30683"/>
                  </a:lnTo>
                  <a:lnTo>
                    <a:pt x="228803" y="30683"/>
                  </a:lnTo>
                  <a:lnTo>
                    <a:pt x="227685" y="31737"/>
                  </a:lnTo>
                  <a:lnTo>
                    <a:pt x="227685" y="34353"/>
                  </a:lnTo>
                  <a:lnTo>
                    <a:pt x="228803" y="35407"/>
                  </a:lnTo>
                  <a:lnTo>
                    <a:pt x="230606" y="35407"/>
                  </a:lnTo>
                  <a:lnTo>
                    <a:pt x="231559" y="35407"/>
                  </a:lnTo>
                  <a:lnTo>
                    <a:pt x="233362" y="35407"/>
                  </a:lnTo>
                  <a:lnTo>
                    <a:pt x="234480" y="34353"/>
                  </a:lnTo>
                  <a:lnTo>
                    <a:pt x="234480" y="33045"/>
                  </a:lnTo>
                  <a:lnTo>
                    <a:pt x="234480" y="31737"/>
                  </a:lnTo>
                  <a:close/>
                </a:path>
                <a:path w="261620" h="35559">
                  <a:moveTo>
                    <a:pt x="234480" y="15494"/>
                  </a:moveTo>
                  <a:lnTo>
                    <a:pt x="233362" y="14439"/>
                  </a:lnTo>
                  <a:lnTo>
                    <a:pt x="231559" y="14439"/>
                  </a:lnTo>
                  <a:lnTo>
                    <a:pt x="230606" y="14439"/>
                  </a:lnTo>
                  <a:lnTo>
                    <a:pt x="228803" y="14439"/>
                  </a:lnTo>
                  <a:lnTo>
                    <a:pt x="227685" y="15494"/>
                  </a:lnTo>
                  <a:lnTo>
                    <a:pt x="227685" y="18110"/>
                  </a:lnTo>
                  <a:lnTo>
                    <a:pt x="228803" y="19164"/>
                  </a:lnTo>
                  <a:lnTo>
                    <a:pt x="230606" y="19164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480" y="18110"/>
                  </a:lnTo>
                  <a:lnTo>
                    <a:pt x="234480" y="16802"/>
                  </a:lnTo>
                  <a:lnTo>
                    <a:pt x="234480" y="15494"/>
                  </a:lnTo>
                  <a:close/>
                </a:path>
                <a:path w="261620" h="35559">
                  <a:moveTo>
                    <a:pt x="238391" y="23622"/>
                  </a:moveTo>
                  <a:lnTo>
                    <a:pt x="237274" y="22567"/>
                  </a:lnTo>
                  <a:lnTo>
                    <a:pt x="234518" y="22567"/>
                  </a:lnTo>
                  <a:lnTo>
                    <a:pt x="233400" y="23622"/>
                  </a:lnTo>
                  <a:lnTo>
                    <a:pt x="233400" y="26238"/>
                  </a:lnTo>
                  <a:lnTo>
                    <a:pt x="234518" y="27292"/>
                  </a:lnTo>
                  <a:lnTo>
                    <a:pt x="237274" y="27292"/>
                  </a:lnTo>
                  <a:lnTo>
                    <a:pt x="238391" y="26238"/>
                  </a:lnTo>
                  <a:lnTo>
                    <a:pt x="238391" y="24930"/>
                  </a:lnTo>
                  <a:lnTo>
                    <a:pt x="238391" y="23622"/>
                  </a:lnTo>
                  <a:close/>
                </a:path>
                <a:path w="261620" h="35559">
                  <a:moveTo>
                    <a:pt x="244106" y="31737"/>
                  </a:moveTo>
                  <a:lnTo>
                    <a:pt x="242989" y="30683"/>
                  </a:lnTo>
                  <a:lnTo>
                    <a:pt x="241185" y="30683"/>
                  </a:lnTo>
                  <a:lnTo>
                    <a:pt x="240233" y="30683"/>
                  </a:lnTo>
                  <a:lnTo>
                    <a:pt x="238429" y="30683"/>
                  </a:lnTo>
                  <a:lnTo>
                    <a:pt x="237312" y="31737"/>
                  </a:lnTo>
                  <a:lnTo>
                    <a:pt x="237312" y="34353"/>
                  </a:lnTo>
                  <a:lnTo>
                    <a:pt x="238429" y="35407"/>
                  </a:lnTo>
                  <a:lnTo>
                    <a:pt x="240233" y="35407"/>
                  </a:lnTo>
                  <a:lnTo>
                    <a:pt x="241185" y="35407"/>
                  </a:lnTo>
                  <a:lnTo>
                    <a:pt x="242989" y="35407"/>
                  </a:lnTo>
                  <a:lnTo>
                    <a:pt x="244106" y="34353"/>
                  </a:lnTo>
                  <a:lnTo>
                    <a:pt x="244106" y="33045"/>
                  </a:lnTo>
                  <a:lnTo>
                    <a:pt x="244106" y="31737"/>
                  </a:lnTo>
                  <a:close/>
                </a:path>
                <a:path w="261620" h="35559">
                  <a:moveTo>
                    <a:pt x="244106" y="15494"/>
                  </a:moveTo>
                  <a:lnTo>
                    <a:pt x="242989" y="14439"/>
                  </a:lnTo>
                  <a:lnTo>
                    <a:pt x="241185" y="14439"/>
                  </a:lnTo>
                  <a:lnTo>
                    <a:pt x="240233" y="14439"/>
                  </a:lnTo>
                  <a:lnTo>
                    <a:pt x="238429" y="14439"/>
                  </a:lnTo>
                  <a:lnTo>
                    <a:pt x="237312" y="15494"/>
                  </a:lnTo>
                  <a:lnTo>
                    <a:pt x="237312" y="18110"/>
                  </a:lnTo>
                  <a:lnTo>
                    <a:pt x="238429" y="19164"/>
                  </a:lnTo>
                  <a:lnTo>
                    <a:pt x="240233" y="19164"/>
                  </a:lnTo>
                  <a:lnTo>
                    <a:pt x="241185" y="19164"/>
                  </a:lnTo>
                  <a:lnTo>
                    <a:pt x="242989" y="19164"/>
                  </a:lnTo>
                  <a:lnTo>
                    <a:pt x="244106" y="18110"/>
                  </a:lnTo>
                  <a:lnTo>
                    <a:pt x="244106" y="16802"/>
                  </a:lnTo>
                  <a:lnTo>
                    <a:pt x="244106" y="15494"/>
                  </a:lnTo>
                  <a:close/>
                </a:path>
                <a:path w="261620" h="35559">
                  <a:moveTo>
                    <a:pt x="248018" y="23622"/>
                  </a:moveTo>
                  <a:lnTo>
                    <a:pt x="246900" y="22567"/>
                  </a:lnTo>
                  <a:lnTo>
                    <a:pt x="244144" y="22567"/>
                  </a:lnTo>
                  <a:lnTo>
                    <a:pt x="243027" y="23622"/>
                  </a:lnTo>
                  <a:lnTo>
                    <a:pt x="243027" y="26238"/>
                  </a:lnTo>
                  <a:lnTo>
                    <a:pt x="244144" y="27292"/>
                  </a:lnTo>
                  <a:lnTo>
                    <a:pt x="246900" y="27292"/>
                  </a:lnTo>
                  <a:lnTo>
                    <a:pt x="248018" y="26238"/>
                  </a:lnTo>
                  <a:lnTo>
                    <a:pt x="248018" y="24930"/>
                  </a:lnTo>
                  <a:lnTo>
                    <a:pt x="248018" y="23622"/>
                  </a:lnTo>
                  <a:close/>
                </a:path>
                <a:path w="261620" h="35559">
                  <a:moveTo>
                    <a:pt x="253733" y="31737"/>
                  </a:moveTo>
                  <a:lnTo>
                    <a:pt x="252615" y="30683"/>
                  </a:lnTo>
                  <a:lnTo>
                    <a:pt x="250812" y="30683"/>
                  </a:lnTo>
                  <a:lnTo>
                    <a:pt x="249859" y="30683"/>
                  </a:lnTo>
                  <a:lnTo>
                    <a:pt x="248056" y="30683"/>
                  </a:lnTo>
                  <a:lnTo>
                    <a:pt x="246938" y="31737"/>
                  </a:lnTo>
                  <a:lnTo>
                    <a:pt x="246938" y="34353"/>
                  </a:lnTo>
                  <a:lnTo>
                    <a:pt x="248056" y="35407"/>
                  </a:lnTo>
                  <a:lnTo>
                    <a:pt x="249859" y="35407"/>
                  </a:lnTo>
                  <a:lnTo>
                    <a:pt x="250812" y="35407"/>
                  </a:lnTo>
                  <a:lnTo>
                    <a:pt x="252615" y="35407"/>
                  </a:lnTo>
                  <a:lnTo>
                    <a:pt x="253733" y="34353"/>
                  </a:lnTo>
                  <a:lnTo>
                    <a:pt x="253733" y="33045"/>
                  </a:lnTo>
                  <a:lnTo>
                    <a:pt x="253733" y="31737"/>
                  </a:lnTo>
                  <a:close/>
                </a:path>
                <a:path w="261620" h="35559">
                  <a:moveTo>
                    <a:pt x="253733" y="15494"/>
                  </a:moveTo>
                  <a:lnTo>
                    <a:pt x="252615" y="14439"/>
                  </a:lnTo>
                  <a:lnTo>
                    <a:pt x="250812" y="14439"/>
                  </a:lnTo>
                  <a:lnTo>
                    <a:pt x="249859" y="14439"/>
                  </a:lnTo>
                  <a:lnTo>
                    <a:pt x="248056" y="14439"/>
                  </a:lnTo>
                  <a:lnTo>
                    <a:pt x="246938" y="15494"/>
                  </a:lnTo>
                  <a:lnTo>
                    <a:pt x="246938" y="18110"/>
                  </a:lnTo>
                  <a:lnTo>
                    <a:pt x="248056" y="19164"/>
                  </a:lnTo>
                  <a:lnTo>
                    <a:pt x="249859" y="19164"/>
                  </a:lnTo>
                  <a:lnTo>
                    <a:pt x="250812" y="19164"/>
                  </a:lnTo>
                  <a:lnTo>
                    <a:pt x="252615" y="19164"/>
                  </a:lnTo>
                  <a:lnTo>
                    <a:pt x="253733" y="18110"/>
                  </a:lnTo>
                  <a:lnTo>
                    <a:pt x="253733" y="16802"/>
                  </a:lnTo>
                  <a:lnTo>
                    <a:pt x="253733" y="15494"/>
                  </a:lnTo>
                  <a:close/>
                </a:path>
                <a:path w="261620" h="35559">
                  <a:moveTo>
                    <a:pt x="257644" y="23622"/>
                  </a:moveTo>
                  <a:lnTo>
                    <a:pt x="256527" y="22567"/>
                  </a:lnTo>
                  <a:lnTo>
                    <a:pt x="253771" y="22567"/>
                  </a:lnTo>
                  <a:lnTo>
                    <a:pt x="252653" y="23622"/>
                  </a:lnTo>
                  <a:lnTo>
                    <a:pt x="252653" y="26238"/>
                  </a:lnTo>
                  <a:lnTo>
                    <a:pt x="253771" y="27292"/>
                  </a:lnTo>
                  <a:lnTo>
                    <a:pt x="256527" y="27292"/>
                  </a:lnTo>
                  <a:lnTo>
                    <a:pt x="257644" y="26238"/>
                  </a:lnTo>
                  <a:lnTo>
                    <a:pt x="257644" y="24930"/>
                  </a:lnTo>
                  <a:lnTo>
                    <a:pt x="257644" y="23622"/>
                  </a:lnTo>
                  <a:close/>
                </a:path>
                <a:path w="261620" h="35559">
                  <a:moveTo>
                    <a:pt x="261556" y="31737"/>
                  </a:moveTo>
                  <a:lnTo>
                    <a:pt x="260438" y="30683"/>
                  </a:lnTo>
                  <a:lnTo>
                    <a:pt x="259397" y="30683"/>
                  </a:lnTo>
                  <a:lnTo>
                    <a:pt x="257683" y="30683"/>
                  </a:lnTo>
                  <a:lnTo>
                    <a:pt x="256565" y="31737"/>
                  </a:lnTo>
                  <a:lnTo>
                    <a:pt x="256565" y="34353"/>
                  </a:lnTo>
                  <a:lnTo>
                    <a:pt x="257683" y="35407"/>
                  </a:lnTo>
                  <a:lnTo>
                    <a:pt x="260438" y="35407"/>
                  </a:lnTo>
                  <a:lnTo>
                    <a:pt x="261556" y="34353"/>
                  </a:lnTo>
                  <a:lnTo>
                    <a:pt x="261556" y="33045"/>
                  </a:lnTo>
                  <a:lnTo>
                    <a:pt x="261556" y="31737"/>
                  </a:lnTo>
                  <a:close/>
                </a:path>
                <a:path w="261620" h="35559">
                  <a:moveTo>
                    <a:pt x="261556" y="15494"/>
                  </a:moveTo>
                  <a:lnTo>
                    <a:pt x="260438" y="14439"/>
                  </a:lnTo>
                  <a:lnTo>
                    <a:pt x="257683" y="14439"/>
                  </a:lnTo>
                  <a:lnTo>
                    <a:pt x="256565" y="15494"/>
                  </a:lnTo>
                  <a:lnTo>
                    <a:pt x="256565" y="18110"/>
                  </a:lnTo>
                  <a:lnTo>
                    <a:pt x="257683" y="19164"/>
                  </a:lnTo>
                  <a:lnTo>
                    <a:pt x="259397" y="19164"/>
                  </a:lnTo>
                  <a:lnTo>
                    <a:pt x="260438" y="19164"/>
                  </a:lnTo>
                  <a:lnTo>
                    <a:pt x="261556" y="18110"/>
                  </a:lnTo>
                  <a:lnTo>
                    <a:pt x="261556" y="16802"/>
                  </a:lnTo>
                  <a:lnTo>
                    <a:pt x="261556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563740" y="7858404"/>
              <a:ext cx="151765" cy="21590"/>
            </a:xfrm>
            <a:custGeom>
              <a:avLst/>
              <a:gdLst/>
              <a:ahLst/>
              <a:cxnLst/>
              <a:rect l="l" t="t" r="r" b="b"/>
              <a:pathLst>
                <a:path w="151765" h="21590">
                  <a:moveTo>
                    <a:pt x="4991" y="1054"/>
                  </a:moveTo>
                  <a:lnTo>
                    <a:pt x="3873" y="0"/>
                  </a:lnTo>
                  <a:lnTo>
                    <a:pt x="1117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17" y="4724"/>
                  </a:lnTo>
                  <a:lnTo>
                    <a:pt x="3873" y="4724"/>
                  </a:lnTo>
                  <a:lnTo>
                    <a:pt x="4991" y="3670"/>
                  </a:lnTo>
                  <a:lnTo>
                    <a:pt x="4991" y="2362"/>
                  </a:lnTo>
                  <a:lnTo>
                    <a:pt x="4991" y="1054"/>
                  </a:lnTo>
                  <a:close/>
                </a:path>
                <a:path w="151765" h="21590">
                  <a:moveTo>
                    <a:pt x="10706" y="9182"/>
                  </a:moveTo>
                  <a:lnTo>
                    <a:pt x="9588" y="8128"/>
                  </a:lnTo>
                  <a:lnTo>
                    <a:pt x="6832" y="8128"/>
                  </a:lnTo>
                  <a:lnTo>
                    <a:pt x="5715" y="9182"/>
                  </a:lnTo>
                  <a:lnTo>
                    <a:pt x="5715" y="11798"/>
                  </a:lnTo>
                  <a:lnTo>
                    <a:pt x="6832" y="12852"/>
                  </a:lnTo>
                  <a:lnTo>
                    <a:pt x="9588" y="12852"/>
                  </a:lnTo>
                  <a:lnTo>
                    <a:pt x="10706" y="11798"/>
                  </a:lnTo>
                  <a:lnTo>
                    <a:pt x="10706" y="10490"/>
                  </a:lnTo>
                  <a:lnTo>
                    <a:pt x="10706" y="9182"/>
                  </a:lnTo>
                  <a:close/>
                </a:path>
                <a:path w="151765" h="21590">
                  <a:moveTo>
                    <a:pt x="14617" y="17297"/>
                  </a:moveTo>
                  <a:lnTo>
                    <a:pt x="13500" y="16243"/>
                  </a:lnTo>
                  <a:lnTo>
                    <a:pt x="10744" y="16243"/>
                  </a:lnTo>
                  <a:lnTo>
                    <a:pt x="9626" y="17297"/>
                  </a:lnTo>
                  <a:lnTo>
                    <a:pt x="9626" y="19913"/>
                  </a:lnTo>
                  <a:lnTo>
                    <a:pt x="10744" y="20967"/>
                  </a:lnTo>
                  <a:lnTo>
                    <a:pt x="13500" y="20967"/>
                  </a:lnTo>
                  <a:lnTo>
                    <a:pt x="14617" y="19913"/>
                  </a:lnTo>
                  <a:lnTo>
                    <a:pt x="14617" y="18605"/>
                  </a:lnTo>
                  <a:lnTo>
                    <a:pt x="14617" y="17297"/>
                  </a:lnTo>
                  <a:close/>
                </a:path>
                <a:path w="151765" h="21590">
                  <a:moveTo>
                    <a:pt x="16421" y="1054"/>
                  </a:moveTo>
                  <a:lnTo>
                    <a:pt x="15303" y="0"/>
                  </a:lnTo>
                  <a:lnTo>
                    <a:pt x="13500" y="0"/>
                  </a:lnTo>
                  <a:lnTo>
                    <a:pt x="12547" y="0"/>
                  </a:lnTo>
                  <a:lnTo>
                    <a:pt x="10744" y="0"/>
                  </a:lnTo>
                  <a:lnTo>
                    <a:pt x="9626" y="1054"/>
                  </a:lnTo>
                  <a:lnTo>
                    <a:pt x="9626" y="3670"/>
                  </a:lnTo>
                  <a:lnTo>
                    <a:pt x="10744" y="4724"/>
                  </a:lnTo>
                  <a:lnTo>
                    <a:pt x="12547" y="4724"/>
                  </a:lnTo>
                  <a:lnTo>
                    <a:pt x="13500" y="4724"/>
                  </a:lnTo>
                  <a:lnTo>
                    <a:pt x="15303" y="4724"/>
                  </a:lnTo>
                  <a:lnTo>
                    <a:pt x="16421" y="3670"/>
                  </a:lnTo>
                  <a:lnTo>
                    <a:pt x="16421" y="2362"/>
                  </a:lnTo>
                  <a:lnTo>
                    <a:pt x="16421" y="1054"/>
                  </a:lnTo>
                  <a:close/>
                </a:path>
                <a:path w="151765" h="21590">
                  <a:moveTo>
                    <a:pt x="20332" y="9182"/>
                  </a:moveTo>
                  <a:lnTo>
                    <a:pt x="19215" y="8128"/>
                  </a:lnTo>
                  <a:lnTo>
                    <a:pt x="16459" y="8128"/>
                  </a:lnTo>
                  <a:lnTo>
                    <a:pt x="15341" y="9182"/>
                  </a:lnTo>
                  <a:lnTo>
                    <a:pt x="15341" y="11798"/>
                  </a:lnTo>
                  <a:lnTo>
                    <a:pt x="16459" y="12852"/>
                  </a:lnTo>
                  <a:lnTo>
                    <a:pt x="19215" y="12852"/>
                  </a:lnTo>
                  <a:lnTo>
                    <a:pt x="20332" y="11798"/>
                  </a:lnTo>
                  <a:lnTo>
                    <a:pt x="20332" y="10490"/>
                  </a:lnTo>
                  <a:lnTo>
                    <a:pt x="20332" y="9182"/>
                  </a:lnTo>
                  <a:close/>
                </a:path>
                <a:path w="151765" h="21590">
                  <a:moveTo>
                    <a:pt x="26035" y="17297"/>
                  </a:moveTo>
                  <a:lnTo>
                    <a:pt x="24917" y="16243"/>
                  </a:lnTo>
                  <a:lnTo>
                    <a:pt x="23114" y="16243"/>
                  </a:lnTo>
                  <a:lnTo>
                    <a:pt x="22161" y="16243"/>
                  </a:lnTo>
                  <a:lnTo>
                    <a:pt x="20358" y="16243"/>
                  </a:lnTo>
                  <a:lnTo>
                    <a:pt x="19240" y="17297"/>
                  </a:lnTo>
                  <a:lnTo>
                    <a:pt x="19240" y="19913"/>
                  </a:lnTo>
                  <a:lnTo>
                    <a:pt x="20358" y="20967"/>
                  </a:lnTo>
                  <a:lnTo>
                    <a:pt x="22161" y="20967"/>
                  </a:lnTo>
                  <a:lnTo>
                    <a:pt x="23114" y="20967"/>
                  </a:lnTo>
                  <a:lnTo>
                    <a:pt x="24917" y="20967"/>
                  </a:lnTo>
                  <a:lnTo>
                    <a:pt x="26035" y="19913"/>
                  </a:lnTo>
                  <a:lnTo>
                    <a:pt x="26035" y="18605"/>
                  </a:lnTo>
                  <a:lnTo>
                    <a:pt x="26035" y="17297"/>
                  </a:lnTo>
                  <a:close/>
                </a:path>
                <a:path w="151765" h="21590">
                  <a:moveTo>
                    <a:pt x="26035" y="1054"/>
                  </a:moveTo>
                  <a:lnTo>
                    <a:pt x="24917" y="0"/>
                  </a:lnTo>
                  <a:lnTo>
                    <a:pt x="23114" y="0"/>
                  </a:lnTo>
                  <a:lnTo>
                    <a:pt x="22161" y="0"/>
                  </a:lnTo>
                  <a:lnTo>
                    <a:pt x="20358" y="0"/>
                  </a:lnTo>
                  <a:lnTo>
                    <a:pt x="19240" y="1054"/>
                  </a:lnTo>
                  <a:lnTo>
                    <a:pt x="19240" y="3670"/>
                  </a:lnTo>
                  <a:lnTo>
                    <a:pt x="20358" y="4724"/>
                  </a:lnTo>
                  <a:lnTo>
                    <a:pt x="22161" y="4724"/>
                  </a:lnTo>
                  <a:lnTo>
                    <a:pt x="23114" y="4724"/>
                  </a:lnTo>
                  <a:lnTo>
                    <a:pt x="24917" y="4724"/>
                  </a:lnTo>
                  <a:lnTo>
                    <a:pt x="26035" y="3670"/>
                  </a:lnTo>
                  <a:lnTo>
                    <a:pt x="26035" y="2362"/>
                  </a:lnTo>
                  <a:lnTo>
                    <a:pt x="26035" y="1054"/>
                  </a:lnTo>
                  <a:close/>
                </a:path>
                <a:path w="151765" h="21590">
                  <a:moveTo>
                    <a:pt x="29946" y="9182"/>
                  </a:moveTo>
                  <a:lnTo>
                    <a:pt x="28829" y="8128"/>
                  </a:lnTo>
                  <a:lnTo>
                    <a:pt x="26073" y="8128"/>
                  </a:lnTo>
                  <a:lnTo>
                    <a:pt x="24955" y="9182"/>
                  </a:lnTo>
                  <a:lnTo>
                    <a:pt x="24955" y="11798"/>
                  </a:lnTo>
                  <a:lnTo>
                    <a:pt x="26073" y="12852"/>
                  </a:lnTo>
                  <a:lnTo>
                    <a:pt x="28829" y="12852"/>
                  </a:lnTo>
                  <a:lnTo>
                    <a:pt x="29946" y="11798"/>
                  </a:lnTo>
                  <a:lnTo>
                    <a:pt x="29946" y="10490"/>
                  </a:lnTo>
                  <a:lnTo>
                    <a:pt x="29946" y="9182"/>
                  </a:lnTo>
                  <a:close/>
                </a:path>
                <a:path w="151765" h="21590">
                  <a:moveTo>
                    <a:pt x="35661" y="17297"/>
                  </a:moveTo>
                  <a:lnTo>
                    <a:pt x="34544" y="16243"/>
                  </a:lnTo>
                  <a:lnTo>
                    <a:pt x="32740" y="16243"/>
                  </a:lnTo>
                  <a:lnTo>
                    <a:pt x="31788" y="16243"/>
                  </a:lnTo>
                  <a:lnTo>
                    <a:pt x="29984" y="16243"/>
                  </a:lnTo>
                  <a:lnTo>
                    <a:pt x="28867" y="17297"/>
                  </a:lnTo>
                  <a:lnTo>
                    <a:pt x="28867" y="19913"/>
                  </a:lnTo>
                  <a:lnTo>
                    <a:pt x="29984" y="20967"/>
                  </a:lnTo>
                  <a:lnTo>
                    <a:pt x="31788" y="20967"/>
                  </a:lnTo>
                  <a:lnTo>
                    <a:pt x="32740" y="20967"/>
                  </a:lnTo>
                  <a:lnTo>
                    <a:pt x="34544" y="20967"/>
                  </a:lnTo>
                  <a:lnTo>
                    <a:pt x="35661" y="19913"/>
                  </a:lnTo>
                  <a:lnTo>
                    <a:pt x="35661" y="18605"/>
                  </a:lnTo>
                  <a:lnTo>
                    <a:pt x="35661" y="17297"/>
                  </a:lnTo>
                  <a:close/>
                </a:path>
                <a:path w="151765" h="21590">
                  <a:moveTo>
                    <a:pt x="35661" y="1054"/>
                  </a:moveTo>
                  <a:lnTo>
                    <a:pt x="34544" y="0"/>
                  </a:lnTo>
                  <a:lnTo>
                    <a:pt x="32740" y="0"/>
                  </a:lnTo>
                  <a:lnTo>
                    <a:pt x="31788" y="0"/>
                  </a:lnTo>
                  <a:lnTo>
                    <a:pt x="29984" y="0"/>
                  </a:lnTo>
                  <a:lnTo>
                    <a:pt x="28867" y="1054"/>
                  </a:lnTo>
                  <a:lnTo>
                    <a:pt x="28867" y="3670"/>
                  </a:lnTo>
                  <a:lnTo>
                    <a:pt x="29984" y="4724"/>
                  </a:lnTo>
                  <a:lnTo>
                    <a:pt x="31788" y="4724"/>
                  </a:lnTo>
                  <a:lnTo>
                    <a:pt x="32740" y="4724"/>
                  </a:lnTo>
                  <a:lnTo>
                    <a:pt x="34544" y="4724"/>
                  </a:lnTo>
                  <a:lnTo>
                    <a:pt x="35661" y="3670"/>
                  </a:lnTo>
                  <a:lnTo>
                    <a:pt x="35661" y="2362"/>
                  </a:lnTo>
                  <a:lnTo>
                    <a:pt x="35661" y="1054"/>
                  </a:lnTo>
                  <a:close/>
                </a:path>
                <a:path w="151765" h="21590">
                  <a:moveTo>
                    <a:pt x="39573" y="9182"/>
                  </a:moveTo>
                  <a:lnTo>
                    <a:pt x="38455" y="8128"/>
                  </a:lnTo>
                  <a:lnTo>
                    <a:pt x="35699" y="8128"/>
                  </a:lnTo>
                  <a:lnTo>
                    <a:pt x="34582" y="9182"/>
                  </a:lnTo>
                  <a:lnTo>
                    <a:pt x="34582" y="11798"/>
                  </a:lnTo>
                  <a:lnTo>
                    <a:pt x="35699" y="12852"/>
                  </a:lnTo>
                  <a:lnTo>
                    <a:pt x="38455" y="12852"/>
                  </a:lnTo>
                  <a:lnTo>
                    <a:pt x="39573" y="11798"/>
                  </a:lnTo>
                  <a:lnTo>
                    <a:pt x="39573" y="10490"/>
                  </a:lnTo>
                  <a:lnTo>
                    <a:pt x="39573" y="9182"/>
                  </a:lnTo>
                  <a:close/>
                </a:path>
                <a:path w="151765" h="21590">
                  <a:moveTo>
                    <a:pt x="45288" y="17297"/>
                  </a:moveTo>
                  <a:lnTo>
                    <a:pt x="44170" y="16243"/>
                  </a:lnTo>
                  <a:lnTo>
                    <a:pt x="42367" y="16243"/>
                  </a:lnTo>
                  <a:lnTo>
                    <a:pt x="41414" y="16243"/>
                  </a:lnTo>
                  <a:lnTo>
                    <a:pt x="39611" y="16243"/>
                  </a:lnTo>
                  <a:lnTo>
                    <a:pt x="38493" y="17297"/>
                  </a:lnTo>
                  <a:lnTo>
                    <a:pt x="38493" y="19913"/>
                  </a:lnTo>
                  <a:lnTo>
                    <a:pt x="39611" y="20967"/>
                  </a:lnTo>
                  <a:lnTo>
                    <a:pt x="41414" y="20967"/>
                  </a:lnTo>
                  <a:lnTo>
                    <a:pt x="42367" y="20967"/>
                  </a:lnTo>
                  <a:lnTo>
                    <a:pt x="44170" y="20967"/>
                  </a:lnTo>
                  <a:lnTo>
                    <a:pt x="45288" y="19913"/>
                  </a:lnTo>
                  <a:lnTo>
                    <a:pt x="45288" y="18605"/>
                  </a:lnTo>
                  <a:lnTo>
                    <a:pt x="45288" y="17297"/>
                  </a:lnTo>
                  <a:close/>
                </a:path>
                <a:path w="151765" h="21590">
                  <a:moveTo>
                    <a:pt x="45288" y="1054"/>
                  </a:moveTo>
                  <a:lnTo>
                    <a:pt x="44170" y="0"/>
                  </a:lnTo>
                  <a:lnTo>
                    <a:pt x="42367" y="0"/>
                  </a:lnTo>
                  <a:lnTo>
                    <a:pt x="41414" y="0"/>
                  </a:lnTo>
                  <a:lnTo>
                    <a:pt x="39611" y="0"/>
                  </a:lnTo>
                  <a:lnTo>
                    <a:pt x="38493" y="1054"/>
                  </a:lnTo>
                  <a:lnTo>
                    <a:pt x="38493" y="3670"/>
                  </a:lnTo>
                  <a:lnTo>
                    <a:pt x="39611" y="4724"/>
                  </a:lnTo>
                  <a:lnTo>
                    <a:pt x="41414" y="4724"/>
                  </a:lnTo>
                  <a:lnTo>
                    <a:pt x="42367" y="4724"/>
                  </a:lnTo>
                  <a:lnTo>
                    <a:pt x="44170" y="4724"/>
                  </a:lnTo>
                  <a:lnTo>
                    <a:pt x="45288" y="3670"/>
                  </a:lnTo>
                  <a:lnTo>
                    <a:pt x="45288" y="2362"/>
                  </a:lnTo>
                  <a:lnTo>
                    <a:pt x="45288" y="1054"/>
                  </a:lnTo>
                  <a:close/>
                </a:path>
                <a:path w="151765" h="21590">
                  <a:moveTo>
                    <a:pt x="49199" y="9182"/>
                  </a:moveTo>
                  <a:lnTo>
                    <a:pt x="48082" y="8128"/>
                  </a:lnTo>
                  <a:lnTo>
                    <a:pt x="45326" y="8128"/>
                  </a:lnTo>
                  <a:lnTo>
                    <a:pt x="44208" y="9182"/>
                  </a:lnTo>
                  <a:lnTo>
                    <a:pt x="44208" y="11798"/>
                  </a:lnTo>
                  <a:lnTo>
                    <a:pt x="45326" y="12852"/>
                  </a:lnTo>
                  <a:lnTo>
                    <a:pt x="48082" y="12852"/>
                  </a:lnTo>
                  <a:lnTo>
                    <a:pt x="49199" y="11798"/>
                  </a:lnTo>
                  <a:lnTo>
                    <a:pt x="49199" y="10490"/>
                  </a:lnTo>
                  <a:lnTo>
                    <a:pt x="49199" y="9182"/>
                  </a:lnTo>
                  <a:close/>
                </a:path>
                <a:path w="151765" h="21590">
                  <a:moveTo>
                    <a:pt x="54914" y="17297"/>
                  </a:moveTo>
                  <a:lnTo>
                    <a:pt x="53797" y="16243"/>
                  </a:lnTo>
                  <a:lnTo>
                    <a:pt x="51993" y="16243"/>
                  </a:lnTo>
                  <a:lnTo>
                    <a:pt x="51041" y="16243"/>
                  </a:lnTo>
                  <a:lnTo>
                    <a:pt x="49237" y="16243"/>
                  </a:lnTo>
                  <a:lnTo>
                    <a:pt x="48120" y="17297"/>
                  </a:lnTo>
                  <a:lnTo>
                    <a:pt x="48120" y="19913"/>
                  </a:lnTo>
                  <a:lnTo>
                    <a:pt x="49237" y="20967"/>
                  </a:lnTo>
                  <a:lnTo>
                    <a:pt x="51041" y="20967"/>
                  </a:lnTo>
                  <a:lnTo>
                    <a:pt x="51993" y="20967"/>
                  </a:lnTo>
                  <a:lnTo>
                    <a:pt x="53797" y="20967"/>
                  </a:lnTo>
                  <a:lnTo>
                    <a:pt x="54914" y="19913"/>
                  </a:lnTo>
                  <a:lnTo>
                    <a:pt x="54914" y="18605"/>
                  </a:lnTo>
                  <a:lnTo>
                    <a:pt x="54914" y="17297"/>
                  </a:lnTo>
                  <a:close/>
                </a:path>
                <a:path w="151765" h="21590">
                  <a:moveTo>
                    <a:pt x="54914" y="1054"/>
                  </a:moveTo>
                  <a:lnTo>
                    <a:pt x="53797" y="0"/>
                  </a:lnTo>
                  <a:lnTo>
                    <a:pt x="51993" y="0"/>
                  </a:lnTo>
                  <a:lnTo>
                    <a:pt x="51041" y="0"/>
                  </a:lnTo>
                  <a:lnTo>
                    <a:pt x="49237" y="0"/>
                  </a:lnTo>
                  <a:lnTo>
                    <a:pt x="48120" y="1054"/>
                  </a:lnTo>
                  <a:lnTo>
                    <a:pt x="48120" y="3670"/>
                  </a:lnTo>
                  <a:lnTo>
                    <a:pt x="49237" y="4724"/>
                  </a:lnTo>
                  <a:lnTo>
                    <a:pt x="51041" y="4724"/>
                  </a:lnTo>
                  <a:lnTo>
                    <a:pt x="51993" y="4724"/>
                  </a:lnTo>
                  <a:lnTo>
                    <a:pt x="53797" y="4724"/>
                  </a:lnTo>
                  <a:lnTo>
                    <a:pt x="54914" y="3670"/>
                  </a:lnTo>
                  <a:lnTo>
                    <a:pt x="54914" y="2362"/>
                  </a:lnTo>
                  <a:lnTo>
                    <a:pt x="54914" y="1054"/>
                  </a:lnTo>
                  <a:close/>
                </a:path>
                <a:path w="151765" h="21590">
                  <a:moveTo>
                    <a:pt x="58826" y="9182"/>
                  </a:moveTo>
                  <a:lnTo>
                    <a:pt x="57708" y="8128"/>
                  </a:lnTo>
                  <a:lnTo>
                    <a:pt x="54952" y="8128"/>
                  </a:lnTo>
                  <a:lnTo>
                    <a:pt x="53835" y="9182"/>
                  </a:lnTo>
                  <a:lnTo>
                    <a:pt x="53835" y="11798"/>
                  </a:lnTo>
                  <a:lnTo>
                    <a:pt x="54952" y="12852"/>
                  </a:lnTo>
                  <a:lnTo>
                    <a:pt x="57708" y="12852"/>
                  </a:lnTo>
                  <a:lnTo>
                    <a:pt x="58826" y="11798"/>
                  </a:lnTo>
                  <a:lnTo>
                    <a:pt x="58826" y="10490"/>
                  </a:lnTo>
                  <a:lnTo>
                    <a:pt x="58826" y="9182"/>
                  </a:lnTo>
                  <a:close/>
                </a:path>
                <a:path w="151765" h="21590">
                  <a:moveTo>
                    <a:pt x="64541" y="17297"/>
                  </a:moveTo>
                  <a:lnTo>
                    <a:pt x="63423" y="16243"/>
                  </a:lnTo>
                  <a:lnTo>
                    <a:pt x="61620" y="16243"/>
                  </a:lnTo>
                  <a:lnTo>
                    <a:pt x="60667" y="16243"/>
                  </a:lnTo>
                  <a:lnTo>
                    <a:pt x="58864" y="16243"/>
                  </a:lnTo>
                  <a:lnTo>
                    <a:pt x="57746" y="17297"/>
                  </a:lnTo>
                  <a:lnTo>
                    <a:pt x="57746" y="19913"/>
                  </a:lnTo>
                  <a:lnTo>
                    <a:pt x="58864" y="20967"/>
                  </a:lnTo>
                  <a:lnTo>
                    <a:pt x="60667" y="20967"/>
                  </a:lnTo>
                  <a:lnTo>
                    <a:pt x="61620" y="20967"/>
                  </a:lnTo>
                  <a:lnTo>
                    <a:pt x="63423" y="20967"/>
                  </a:lnTo>
                  <a:lnTo>
                    <a:pt x="64541" y="19913"/>
                  </a:lnTo>
                  <a:lnTo>
                    <a:pt x="64541" y="18605"/>
                  </a:lnTo>
                  <a:lnTo>
                    <a:pt x="64541" y="17297"/>
                  </a:lnTo>
                  <a:close/>
                </a:path>
                <a:path w="151765" h="21590">
                  <a:moveTo>
                    <a:pt x="64541" y="1054"/>
                  </a:moveTo>
                  <a:lnTo>
                    <a:pt x="63423" y="0"/>
                  </a:lnTo>
                  <a:lnTo>
                    <a:pt x="61620" y="0"/>
                  </a:lnTo>
                  <a:lnTo>
                    <a:pt x="60667" y="0"/>
                  </a:lnTo>
                  <a:lnTo>
                    <a:pt x="58864" y="0"/>
                  </a:lnTo>
                  <a:lnTo>
                    <a:pt x="57746" y="1054"/>
                  </a:lnTo>
                  <a:lnTo>
                    <a:pt x="57746" y="3670"/>
                  </a:lnTo>
                  <a:lnTo>
                    <a:pt x="58864" y="4724"/>
                  </a:lnTo>
                  <a:lnTo>
                    <a:pt x="60667" y="4724"/>
                  </a:lnTo>
                  <a:lnTo>
                    <a:pt x="61620" y="4724"/>
                  </a:lnTo>
                  <a:lnTo>
                    <a:pt x="63423" y="4724"/>
                  </a:lnTo>
                  <a:lnTo>
                    <a:pt x="64541" y="3670"/>
                  </a:lnTo>
                  <a:lnTo>
                    <a:pt x="64541" y="2362"/>
                  </a:lnTo>
                  <a:lnTo>
                    <a:pt x="64541" y="1054"/>
                  </a:lnTo>
                  <a:close/>
                </a:path>
                <a:path w="151765" h="21590">
                  <a:moveTo>
                    <a:pt x="68453" y="9182"/>
                  </a:moveTo>
                  <a:lnTo>
                    <a:pt x="67335" y="8128"/>
                  </a:lnTo>
                  <a:lnTo>
                    <a:pt x="64579" y="8128"/>
                  </a:lnTo>
                  <a:lnTo>
                    <a:pt x="63461" y="9182"/>
                  </a:lnTo>
                  <a:lnTo>
                    <a:pt x="63461" y="11798"/>
                  </a:lnTo>
                  <a:lnTo>
                    <a:pt x="64579" y="12852"/>
                  </a:lnTo>
                  <a:lnTo>
                    <a:pt x="67335" y="12852"/>
                  </a:lnTo>
                  <a:lnTo>
                    <a:pt x="68453" y="11798"/>
                  </a:lnTo>
                  <a:lnTo>
                    <a:pt x="68453" y="10490"/>
                  </a:lnTo>
                  <a:lnTo>
                    <a:pt x="68453" y="9182"/>
                  </a:lnTo>
                  <a:close/>
                </a:path>
                <a:path w="151765" h="21590">
                  <a:moveTo>
                    <a:pt x="74168" y="17297"/>
                  </a:moveTo>
                  <a:lnTo>
                    <a:pt x="73050" y="16243"/>
                  </a:lnTo>
                  <a:lnTo>
                    <a:pt x="71247" y="16243"/>
                  </a:lnTo>
                  <a:lnTo>
                    <a:pt x="70294" y="16243"/>
                  </a:lnTo>
                  <a:lnTo>
                    <a:pt x="68491" y="16243"/>
                  </a:lnTo>
                  <a:lnTo>
                    <a:pt x="67373" y="17297"/>
                  </a:lnTo>
                  <a:lnTo>
                    <a:pt x="67373" y="19913"/>
                  </a:lnTo>
                  <a:lnTo>
                    <a:pt x="68491" y="20967"/>
                  </a:lnTo>
                  <a:lnTo>
                    <a:pt x="70294" y="20967"/>
                  </a:lnTo>
                  <a:lnTo>
                    <a:pt x="71247" y="20967"/>
                  </a:lnTo>
                  <a:lnTo>
                    <a:pt x="73050" y="20967"/>
                  </a:lnTo>
                  <a:lnTo>
                    <a:pt x="74168" y="19913"/>
                  </a:lnTo>
                  <a:lnTo>
                    <a:pt x="74168" y="18605"/>
                  </a:lnTo>
                  <a:lnTo>
                    <a:pt x="74168" y="17297"/>
                  </a:lnTo>
                  <a:close/>
                </a:path>
                <a:path w="151765" h="21590">
                  <a:moveTo>
                    <a:pt x="74168" y="1054"/>
                  </a:moveTo>
                  <a:lnTo>
                    <a:pt x="73050" y="0"/>
                  </a:lnTo>
                  <a:lnTo>
                    <a:pt x="71247" y="0"/>
                  </a:lnTo>
                  <a:lnTo>
                    <a:pt x="70294" y="0"/>
                  </a:lnTo>
                  <a:lnTo>
                    <a:pt x="68491" y="0"/>
                  </a:lnTo>
                  <a:lnTo>
                    <a:pt x="67373" y="1054"/>
                  </a:lnTo>
                  <a:lnTo>
                    <a:pt x="67373" y="3670"/>
                  </a:lnTo>
                  <a:lnTo>
                    <a:pt x="68491" y="4724"/>
                  </a:lnTo>
                  <a:lnTo>
                    <a:pt x="70294" y="4724"/>
                  </a:lnTo>
                  <a:lnTo>
                    <a:pt x="71247" y="4724"/>
                  </a:lnTo>
                  <a:lnTo>
                    <a:pt x="73050" y="4724"/>
                  </a:lnTo>
                  <a:lnTo>
                    <a:pt x="74168" y="3670"/>
                  </a:lnTo>
                  <a:lnTo>
                    <a:pt x="74168" y="2362"/>
                  </a:lnTo>
                  <a:lnTo>
                    <a:pt x="74168" y="1054"/>
                  </a:lnTo>
                  <a:close/>
                </a:path>
                <a:path w="151765" h="21590">
                  <a:moveTo>
                    <a:pt x="78079" y="9182"/>
                  </a:moveTo>
                  <a:lnTo>
                    <a:pt x="76962" y="8128"/>
                  </a:lnTo>
                  <a:lnTo>
                    <a:pt x="74206" y="8128"/>
                  </a:lnTo>
                  <a:lnTo>
                    <a:pt x="73088" y="9182"/>
                  </a:lnTo>
                  <a:lnTo>
                    <a:pt x="73088" y="11798"/>
                  </a:lnTo>
                  <a:lnTo>
                    <a:pt x="74206" y="12852"/>
                  </a:lnTo>
                  <a:lnTo>
                    <a:pt x="76962" y="12852"/>
                  </a:lnTo>
                  <a:lnTo>
                    <a:pt x="78079" y="11798"/>
                  </a:lnTo>
                  <a:lnTo>
                    <a:pt x="78079" y="10490"/>
                  </a:lnTo>
                  <a:lnTo>
                    <a:pt x="78079" y="9182"/>
                  </a:lnTo>
                  <a:close/>
                </a:path>
                <a:path w="151765" h="21590">
                  <a:moveTo>
                    <a:pt x="83794" y="17297"/>
                  </a:moveTo>
                  <a:lnTo>
                    <a:pt x="82677" y="16243"/>
                  </a:lnTo>
                  <a:lnTo>
                    <a:pt x="80873" y="16243"/>
                  </a:lnTo>
                  <a:lnTo>
                    <a:pt x="79921" y="16243"/>
                  </a:lnTo>
                  <a:lnTo>
                    <a:pt x="78117" y="16243"/>
                  </a:lnTo>
                  <a:lnTo>
                    <a:pt x="77000" y="17297"/>
                  </a:lnTo>
                  <a:lnTo>
                    <a:pt x="77000" y="19913"/>
                  </a:lnTo>
                  <a:lnTo>
                    <a:pt x="78117" y="20967"/>
                  </a:lnTo>
                  <a:lnTo>
                    <a:pt x="79921" y="20967"/>
                  </a:lnTo>
                  <a:lnTo>
                    <a:pt x="80873" y="20967"/>
                  </a:lnTo>
                  <a:lnTo>
                    <a:pt x="82677" y="20967"/>
                  </a:lnTo>
                  <a:lnTo>
                    <a:pt x="83794" y="19913"/>
                  </a:lnTo>
                  <a:lnTo>
                    <a:pt x="83794" y="18605"/>
                  </a:lnTo>
                  <a:lnTo>
                    <a:pt x="83794" y="17297"/>
                  </a:lnTo>
                  <a:close/>
                </a:path>
                <a:path w="151765" h="21590">
                  <a:moveTo>
                    <a:pt x="83794" y="1054"/>
                  </a:moveTo>
                  <a:lnTo>
                    <a:pt x="82677" y="0"/>
                  </a:lnTo>
                  <a:lnTo>
                    <a:pt x="80873" y="0"/>
                  </a:lnTo>
                  <a:lnTo>
                    <a:pt x="79921" y="0"/>
                  </a:lnTo>
                  <a:lnTo>
                    <a:pt x="78117" y="0"/>
                  </a:lnTo>
                  <a:lnTo>
                    <a:pt x="77000" y="1054"/>
                  </a:lnTo>
                  <a:lnTo>
                    <a:pt x="77000" y="3670"/>
                  </a:lnTo>
                  <a:lnTo>
                    <a:pt x="78117" y="4724"/>
                  </a:lnTo>
                  <a:lnTo>
                    <a:pt x="79921" y="4724"/>
                  </a:lnTo>
                  <a:lnTo>
                    <a:pt x="80873" y="4724"/>
                  </a:lnTo>
                  <a:lnTo>
                    <a:pt x="82677" y="4724"/>
                  </a:lnTo>
                  <a:lnTo>
                    <a:pt x="83794" y="3670"/>
                  </a:lnTo>
                  <a:lnTo>
                    <a:pt x="83794" y="2362"/>
                  </a:lnTo>
                  <a:lnTo>
                    <a:pt x="83794" y="1054"/>
                  </a:lnTo>
                  <a:close/>
                </a:path>
                <a:path w="151765" h="21590">
                  <a:moveTo>
                    <a:pt x="87706" y="9182"/>
                  </a:moveTo>
                  <a:lnTo>
                    <a:pt x="86588" y="8128"/>
                  </a:lnTo>
                  <a:lnTo>
                    <a:pt x="83832" y="8128"/>
                  </a:lnTo>
                  <a:lnTo>
                    <a:pt x="82715" y="9182"/>
                  </a:lnTo>
                  <a:lnTo>
                    <a:pt x="82715" y="11798"/>
                  </a:lnTo>
                  <a:lnTo>
                    <a:pt x="83832" y="12852"/>
                  </a:lnTo>
                  <a:lnTo>
                    <a:pt x="86588" y="12852"/>
                  </a:lnTo>
                  <a:lnTo>
                    <a:pt x="87706" y="11798"/>
                  </a:lnTo>
                  <a:lnTo>
                    <a:pt x="87706" y="10490"/>
                  </a:lnTo>
                  <a:lnTo>
                    <a:pt x="87706" y="9182"/>
                  </a:lnTo>
                  <a:close/>
                </a:path>
                <a:path w="151765" h="21590">
                  <a:moveTo>
                    <a:pt x="93421" y="17297"/>
                  </a:moveTo>
                  <a:lnTo>
                    <a:pt x="92303" y="16243"/>
                  </a:lnTo>
                  <a:lnTo>
                    <a:pt x="90500" y="16243"/>
                  </a:lnTo>
                  <a:lnTo>
                    <a:pt x="89547" y="16243"/>
                  </a:lnTo>
                  <a:lnTo>
                    <a:pt x="87744" y="16243"/>
                  </a:lnTo>
                  <a:lnTo>
                    <a:pt x="86626" y="17297"/>
                  </a:lnTo>
                  <a:lnTo>
                    <a:pt x="86626" y="19913"/>
                  </a:lnTo>
                  <a:lnTo>
                    <a:pt x="87744" y="20967"/>
                  </a:lnTo>
                  <a:lnTo>
                    <a:pt x="89547" y="20967"/>
                  </a:lnTo>
                  <a:lnTo>
                    <a:pt x="90500" y="20967"/>
                  </a:lnTo>
                  <a:lnTo>
                    <a:pt x="92303" y="20967"/>
                  </a:lnTo>
                  <a:lnTo>
                    <a:pt x="93421" y="19913"/>
                  </a:lnTo>
                  <a:lnTo>
                    <a:pt x="93421" y="18605"/>
                  </a:lnTo>
                  <a:lnTo>
                    <a:pt x="93421" y="17297"/>
                  </a:lnTo>
                  <a:close/>
                </a:path>
                <a:path w="151765" h="21590">
                  <a:moveTo>
                    <a:pt x="93421" y="1054"/>
                  </a:moveTo>
                  <a:lnTo>
                    <a:pt x="92303" y="0"/>
                  </a:lnTo>
                  <a:lnTo>
                    <a:pt x="90500" y="0"/>
                  </a:lnTo>
                  <a:lnTo>
                    <a:pt x="89547" y="0"/>
                  </a:lnTo>
                  <a:lnTo>
                    <a:pt x="87744" y="0"/>
                  </a:lnTo>
                  <a:lnTo>
                    <a:pt x="86626" y="1054"/>
                  </a:lnTo>
                  <a:lnTo>
                    <a:pt x="86626" y="3670"/>
                  </a:lnTo>
                  <a:lnTo>
                    <a:pt x="87744" y="4724"/>
                  </a:lnTo>
                  <a:lnTo>
                    <a:pt x="89547" y="4724"/>
                  </a:lnTo>
                  <a:lnTo>
                    <a:pt x="90500" y="4724"/>
                  </a:lnTo>
                  <a:lnTo>
                    <a:pt x="92303" y="4724"/>
                  </a:lnTo>
                  <a:lnTo>
                    <a:pt x="93421" y="3670"/>
                  </a:lnTo>
                  <a:lnTo>
                    <a:pt x="93421" y="2362"/>
                  </a:lnTo>
                  <a:lnTo>
                    <a:pt x="93421" y="1054"/>
                  </a:lnTo>
                  <a:close/>
                </a:path>
                <a:path w="151765" h="21590">
                  <a:moveTo>
                    <a:pt x="97332" y="9182"/>
                  </a:moveTo>
                  <a:lnTo>
                    <a:pt x="96215" y="8128"/>
                  </a:lnTo>
                  <a:lnTo>
                    <a:pt x="93459" y="8128"/>
                  </a:lnTo>
                  <a:lnTo>
                    <a:pt x="92341" y="9182"/>
                  </a:lnTo>
                  <a:lnTo>
                    <a:pt x="92341" y="11798"/>
                  </a:lnTo>
                  <a:lnTo>
                    <a:pt x="93459" y="12852"/>
                  </a:lnTo>
                  <a:lnTo>
                    <a:pt x="96215" y="12852"/>
                  </a:lnTo>
                  <a:lnTo>
                    <a:pt x="97332" y="11798"/>
                  </a:lnTo>
                  <a:lnTo>
                    <a:pt x="97332" y="10490"/>
                  </a:lnTo>
                  <a:lnTo>
                    <a:pt x="97332" y="9182"/>
                  </a:lnTo>
                  <a:close/>
                </a:path>
                <a:path w="151765" h="21590">
                  <a:moveTo>
                    <a:pt x="103035" y="17297"/>
                  </a:moveTo>
                  <a:lnTo>
                    <a:pt x="101917" y="16243"/>
                  </a:lnTo>
                  <a:lnTo>
                    <a:pt x="100114" y="16243"/>
                  </a:lnTo>
                  <a:lnTo>
                    <a:pt x="99161" y="16243"/>
                  </a:lnTo>
                  <a:lnTo>
                    <a:pt x="97358" y="16243"/>
                  </a:lnTo>
                  <a:lnTo>
                    <a:pt x="96240" y="17297"/>
                  </a:lnTo>
                  <a:lnTo>
                    <a:pt x="96240" y="19913"/>
                  </a:lnTo>
                  <a:lnTo>
                    <a:pt x="97358" y="20967"/>
                  </a:lnTo>
                  <a:lnTo>
                    <a:pt x="99161" y="20967"/>
                  </a:lnTo>
                  <a:lnTo>
                    <a:pt x="100114" y="20967"/>
                  </a:lnTo>
                  <a:lnTo>
                    <a:pt x="101917" y="20967"/>
                  </a:lnTo>
                  <a:lnTo>
                    <a:pt x="103035" y="19913"/>
                  </a:lnTo>
                  <a:lnTo>
                    <a:pt x="103035" y="18605"/>
                  </a:lnTo>
                  <a:lnTo>
                    <a:pt x="103035" y="17297"/>
                  </a:lnTo>
                  <a:close/>
                </a:path>
                <a:path w="151765" h="21590">
                  <a:moveTo>
                    <a:pt x="103035" y="1054"/>
                  </a:moveTo>
                  <a:lnTo>
                    <a:pt x="101917" y="0"/>
                  </a:lnTo>
                  <a:lnTo>
                    <a:pt x="100114" y="0"/>
                  </a:lnTo>
                  <a:lnTo>
                    <a:pt x="99161" y="0"/>
                  </a:lnTo>
                  <a:lnTo>
                    <a:pt x="97358" y="0"/>
                  </a:lnTo>
                  <a:lnTo>
                    <a:pt x="96240" y="1054"/>
                  </a:lnTo>
                  <a:lnTo>
                    <a:pt x="96240" y="3670"/>
                  </a:lnTo>
                  <a:lnTo>
                    <a:pt x="97358" y="4724"/>
                  </a:lnTo>
                  <a:lnTo>
                    <a:pt x="99161" y="4724"/>
                  </a:lnTo>
                  <a:lnTo>
                    <a:pt x="100114" y="4724"/>
                  </a:lnTo>
                  <a:lnTo>
                    <a:pt x="101917" y="4724"/>
                  </a:lnTo>
                  <a:lnTo>
                    <a:pt x="103035" y="3670"/>
                  </a:lnTo>
                  <a:lnTo>
                    <a:pt x="103035" y="2362"/>
                  </a:lnTo>
                  <a:lnTo>
                    <a:pt x="103035" y="1054"/>
                  </a:lnTo>
                  <a:close/>
                </a:path>
                <a:path w="151765" h="21590">
                  <a:moveTo>
                    <a:pt x="106946" y="9182"/>
                  </a:moveTo>
                  <a:lnTo>
                    <a:pt x="105829" y="8128"/>
                  </a:lnTo>
                  <a:lnTo>
                    <a:pt x="103073" y="8128"/>
                  </a:lnTo>
                  <a:lnTo>
                    <a:pt x="101955" y="9182"/>
                  </a:lnTo>
                  <a:lnTo>
                    <a:pt x="101955" y="11798"/>
                  </a:lnTo>
                  <a:lnTo>
                    <a:pt x="103073" y="12852"/>
                  </a:lnTo>
                  <a:lnTo>
                    <a:pt x="105829" y="12852"/>
                  </a:lnTo>
                  <a:lnTo>
                    <a:pt x="106946" y="11798"/>
                  </a:lnTo>
                  <a:lnTo>
                    <a:pt x="106946" y="10490"/>
                  </a:lnTo>
                  <a:lnTo>
                    <a:pt x="106946" y="9182"/>
                  </a:lnTo>
                  <a:close/>
                </a:path>
                <a:path w="151765" h="21590">
                  <a:moveTo>
                    <a:pt x="112661" y="17297"/>
                  </a:moveTo>
                  <a:lnTo>
                    <a:pt x="111544" y="16243"/>
                  </a:lnTo>
                  <a:lnTo>
                    <a:pt x="109740" y="16243"/>
                  </a:lnTo>
                  <a:lnTo>
                    <a:pt x="108788" y="16243"/>
                  </a:lnTo>
                  <a:lnTo>
                    <a:pt x="106984" y="16243"/>
                  </a:lnTo>
                  <a:lnTo>
                    <a:pt x="105867" y="17297"/>
                  </a:lnTo>
                  <a:lnTo>
                    <a:pt x="105867" y="19913"/>
                  </a:lnTo>
                  <a:lnTo>
                    <a:pt x="106984" y="20967"/>
                  </a:lnTo>
                  <a:lnTo>
                    <a:pt x="108788" y="20967"/>
                  </a:lnTo>
                  <a:lnTo>
                    <a:pt x="109740" y="20967"/>
                  </a:lnTo>
                  <a:lnTo>
                    <a:pt x="111544" y="20967"/>
                  </a:lnTo>
                  <a:lnTo>
                    <a:pt x="112661" y="19913"/>
                  </a:lnTo>
                  <a:lnTo>
                    <a:pt x="112661" y="18605"/>
                  </a:lnTo>
                  <a:lnTo>
                    <a:pt x="112661" y="17297"/>
                  </a:lnTo>
                  <a:close/>
                </a:path>
                <a:path w="151765" h="21590">
                  <a:moveTo>
                    <a:pt x="112661" y="1054"/>
                  </a:moveTo>
                  <a:lnTo>
                    <a:pt x="111544" y="0"/>
                  </a:lnTo>
                  <a:lnTo>
                    <a:pt x="109740" y="0"/>
                  </a:lnTo>
                  <a:lnTo>
                    <a:pt x="108788" y="0"/>
                  </a:lnTo>
                  <a:lnTo>
                    <a:pt x="106984" y="0"/>
                  </a:lnTo>
                  <a:lnTo>
                    <a:pt x="105867" y="1054"/>
                  </a:lnTo>
                  <a:lnTo>
                    <a:pt x="105867" y="3670"/>
                  </a:lnTo>
                  <a:lnTo>
                    <a:pt x="106984" y="4724"/>
                  </a:lnTo>
                  <a:lnTo>
                    <a:pt x="108788" y="4724"/>
                  </a:lnTo>
                  <a:lnTo>
                    <a:pt x="109740" y="4724"/>
                  </a:lnTo>
                  <a:lnTo>
                    <a:pt x="111544" y="4724"/>
                  </a:lnTo>
                  <a:lnTo>
                    <a:pt x="112661" y="3670"/>
                  </a:lnTo>
                  <a:lnTo>
                    <a:pt x="112661" y="2362"/>
                  </a:lnTo>
                  <a:lnTo>
                    <a:pt x="112661" y="1054"/>
                  </a:lnTo>
                  <a:close/>
                </a:path>
                <a:path w="151765" h="21590">
                  <a:moveTo>
                    <a:pt x="116573" y="9182"/>
                  </a:moveTo>
                  <a:lnTo>
                    <a:pt x="115455" y="8128"/>
                  </a:lnTo>
                  <a:lnTo>
                    <a:pt x="112699" y="8128"/>
                  </a:lnTo>
                  <a:lnTo>
                    <a:pt x="111582" y="9182"/>
                  </a:lnTo>
                  <a:lnTo>
                    <a:pt x="111582" y="11798"/>
                  </a:lnTo>
                  <a:lnTo>
                    <a:pt x="112699" y="12852"/>
                  </a:lnTo>
                  <a:lnTo>
                    <a:pt x="115455" y="12852"/>
                  </a:lnTo>
                  <a:lnTo>
                    <a:pt x="116573" y="11798"/>
                  </a:lnTo>
                  <a:lnTo>
                    <a:pt x="116573" y="10490"/>
                  </a:lnTo>
                  <a:lnTo>
                    <a:pt x="116573" y="9182"/>
                  </a:lnTo>
                  <a:close/>
                </a:path>
                <a:path w="151765" h="21590">
                  <a:moveTo>
                    <a:pt x="122288" y="17297"/>
                  </a:moveTo>
                  <a:lnTo>
                    <a:pt x="121170" y="16243"/>
                  </a:lnTo>
                  <a:lnTo>
                    <a:pt x="119367" y="16243"/>
                  </a:lnTo>
                  <a:lnTo>
                    <a:pt x="118414" y="16243"/>
                  </a:lnTo>
                  <a:lnTo>
                    <a:pt x="116611" y="16243"/>
                  </a:lnTo>
                  <a:lnTo>
                    <a:pt x="115493" y="17297"/>
                  </a:lnTo>
                  <a:lnTo>
                    <a:pt x="115493" y="19913"/>
                  </a:lnTo>
                  <a:lnTo>
                    <a:pt x="116611" y="20967"/>
                  </a:lnTo>
                  <a:lnTo>
                    <a:pt x="118414" y="20967"/>
                  </a:lnTo>
                  <a:lnTo>
                    <a:pt x="119367" y="20967"/>
                  </a:lnTo>
                  <a:lnTo>
                    <a:pt x="121170" y="20967"/>
                  </a:lnTo>
                  <a:lnTo>
                    <a:pt x="122288" y="19913"/>
                  </a:lnTo>
                  <a:lnTo>
                    <a:pt x="122288" y="18605"/>
                  </a:lnTo>
                  <a:lnTo>
                    <a:pt x="122288" y="17297"/>
                  </a:lnTo>
                  <a:close/>
                </a:path>
                <a:path w="151765" h="21590">
                  <a:moveTo>
                    <a:pt x="122288" y="1054"/>
                  </a:moveTo>
                  <a:lnTo>
                    <a:pt x="121170" y="0"/>
                  </a:lnTo>
                  <a:lnTo>
                    <a:pt x="119367" y="0"/>
                  </a:lnTo>
                  <a:lnTo>
                    <a:pt x="118414" y="0"/>
                  </a:lnTo>
                  <a:lnTo>
                    <a:pt x="116611" y="0"/>
                  </a:lnTo>
                  <a:lnTo>
                    <a:pt x="115493" y="1054"/>
                  </a:lnTo>
                  <a:lnTo>
                    <a:pt x="115493" y="3670"/>
                  </a:lnTo>
                  <a:lnTo>
                    <a:pt x="116611" y="4724"/>
                  </a:lnTo>
                  <a:lnTo>
                    <a:pt x="118414" y="4724"/>
                  </a:lnTo>
                  <a:lnTo>
                    <a:pt x="119367" y="4724"/>
                  </a:lnTo>
                  <a:lnTo>
                    <a:pt x="121170" y="4724"/>
                  </a:lnTo>
                  <a:lnTo>
                    <a:pt x="122288" y="3670"/>
                  </a:lnTo>
                  <a:lnTo>
                    <a:pt x="122288" y="2362"/>
                  </a:lnTo>
                  <a:lnTo>
                    <a:pt x="122288" y="1054"/>
                  </a:lnTo>
                  <a:close/>
                </a:path>
                <a:path w="151765" h="21590">
                  <a:moveTo>
                    <a:pt x="126199" y="9182"/>
                  </a:moveTo>
                  <a:lnTo>
                    <a:pt x="125082" y="8128"/>
                  </a:lnTo>
                  <a:lnTo>
                    <a:pt x="122326" y="8128"/>
                  </a:lnTo>
                  <a:lnTo>
                    <a:pt x="121208" y="9182"/>
                  </a:lnTo>
                  <a:lnTo>
                    <a:pt x="121208" y="11798"/>
                  </a:lnTo>
                  <a:lnTo>
                    <a:pt x="122326" y="12852"/>
                  </a:lnTo>
                  <a:lnTo>
                    <a:pt x="125082" y="12852"/>
                  </a:lnTo>
                  <a:lnTo>
                    <a:pt x="126199" y="11798"/>
                  </a:lnTo>
                  <a:lnTo>
                    <a:pt x="126199" y="10490"/>
                  </a:lnTo>
                  <a:lnTo>
                    <a:pt x="126199" y="9182"/>
                  </a:lnTo>
                  <a:close/>
                </a:path>
                <a:path w="151765" h="21590">
                  <a:moveTo>
                    <a:pt x="131914" y="17297"/>
                  </a:moveTo>
                  <a:lnTo>
                    <a:pt x="130797" y="16243"/>
                  </a:lnTo>
                  <a:lnTo>
                    <a:pt x="128993" y="16243"/>
                  </a:lnTo>
                  <a:lnTo>
                    <a:pt x="128041" y="16243"/>
                  </a:lnTo>
                  <a:lnTo>
                    <a:pt x="126238" y="16243"/>
                  </a:lnTo>
                  <a:lnTo>
                    <a:pt x="125120" y="17297"/>
                  </a:lnTo>
                  <a:lnTo>
                    <a:pt x="125120" y="19913"/>
                  </a:lnTo>
                  <a:lnTo>
                    <a:pt x="126238" y="20967"/>
                  </a:lnTo>
                  <a:lnTo>
                    <a:pt x="128041" y="20967"/>
                  </a:lnTo>
                  <a:lnTo>
                    <a:pt x="128993" y="20967"/>
                  </a:lnTo>
                  <a:lnTo>
                    <a:pt x="130797" y="20967"/>
                  </a:lnTo>
                  <a:lnTo>
                    <a:pt x="131914" y="19913"/>
                  </a:lnTo>
                  <a:lnTo>
                    <a:pt x="131914" y="18605"/>
                  </a:lnTo>
                  <a:lnTo>
                    <a:pt x="131914" y="17297"/>
                  </a:lnTo>
                  <a:close/>
                </a:path>
                <a:path w="151765" h="21590">
                  <a:moveTo>
                    <a:pt x="131914" y="1054"/>
                  </a:moveTo>
                  <a:lnTo>
                    <a:pt x="130797" y="0"/>
                  </a:lnTo>
                  <a:lnTo>
                    <a:pt x="128993" y="0"/>
                  </a:lnTo>
                  <a:lnTo>
                    <a:pt x="128041" y="0"/>
                  </a:lnTo>
                  <a:lnTo>
                    <a:pt x="126238" y="0"/>
                  </a:lnTo>
                  <a:lnTo>
                    <a:pt x="125120" y="1054"/>
                  </a:lnTo>
                  <a:lnTo>
                    <a:pt x="125120" y="3670"/>
                  </a:lnTo>
                  <a:lnTo>
                    <a:pt x="126238" y="4724"/>
                  </a:lnTo>
                  <a:lnTo>
                    <a:pt x="128041" y="4724"/>
                  </a:lnTo>
                  <a:lnTo>
                    <a:pt x="128993" y="4724"/>
                  </a:lnTo>
                  <a:lnTo>
                    <a:pt x="130797" y="4724"/>
                  </a:lnTo>
                  <a:lnTo>
                    <a:pt x="131914" y="3670"/>
                  </a:lnTo>
                  <a:lnTo>
                    <a:pt x="131914" y="2362"/>
                  </a:lnTo>
                  <a:lnTo>
                    <a:pt x="131914" y="1054"/>
                  </a:lnTo>
                  <a:close/>
                </a:path>
                <a:path w="151765" h="21590">
                  <a:moveTo>
                    <a:pt x="135826" y="9182"/>
                  </a:moveTo>
                  <a:lnTo>
                    <a:pt x="134708" y="8128"/>
                  </a:lnTo>
                  <a:lnTo>
                    <a:pt x="131953" y="8128"/>
                  </a:lnTo>
                  <a:lnTo>
                    <a:pt x="130835" y="9182"/>
                  </a:lnTo>
                  <a:lnTo>
                    <a:pt x="130835" y="11798"/>
                  </a:lnTo>
                  <a:lnTo>
                    <a:pt x="131953" y="12852"/>
                  </a:lnTo>
                  <a:lnTo>
                    <a:pt x="134708" y="12852"/>
                  </a:lnTo>
                  <a:lnTo>
                    <a:pt x="135826" y="11798"/>
                  </a:lnTo>
                  <a:lnTo>
                    <a:pt x="135826" y="10490"/>
                  </a:lnTo>
                  <a:lnTo>
                    <a:pt x="135826" y="9182"/>
                  </a:lnTo>
                  <a:close/>
                </a:path>
                <a:path w="151765" h="21590">
                  <a:moveTo>
                    <a:pt x="141541" y="17297"/>
                  </a:moveTo>
                  <a:lnTo>
                    <a:pt x="140423" y="16243"/>
                  </a:lnTo>
                  <a:lnTo>
                    <a:pt x="138620" y="16243"/>
                  </a:lnTo>
                  <a:lnTo>
                    <a:pt x="137668" y="16243"/>
                  </a:lnTo>
                  <a:lnTo>
                    <a:pt x="135864" y="16243"/>
                  </a:lnTo>
                  <a:lnTo>
                    <a:pt x="134747" y="17297"/>
                  </a:lnTo>
                  <a:lnTo>
                    <a:pt x="134747" y="19913"/>
                  </a:lnTo>
                  <a:lnTo>
                    <a:pt x="135864" y="20967"/>
                  </a:lnTo>
                  <a:lnTo>
                    <a:pt x="137668" y="20967"/>
                  </a:lnTo>
                  <a:lnTo>
                    <a:pt x="138620" y="20967"/>
                  </a:lnTo>
                  <a:lnTo>
                    <a:pt x="140423" y="20967"/>
                  </a:lnTo>
                  <a:lnTo>
                    <a:pt x="141541" y="19913"/>
                  </a:lnTo>
                  <a:lnTo>
                    <a:pt x="141541" y="18605"/>
                  </a:lnTo>
                  <a:lnTo>
                    <a:pt x="141541" y="17297"/>
                  </a:lnTo>
                  <a:close/>
                </a:path>
                <a:path w="151765" h="21590">
                  <a:moveTo>
                    <a:pt x="141541" y="1054"/>
                  </a:moveTo>
                  <a:lnTo>
                    <a:pt x="140423" y="0"/>
                  </a:lnTo>
                  <a:lnTo>
                    <a:pt x="137668" y="0"/>
                  </a:lnTo>
                  <a:lnTo>
                    <a:pt x="136550" y="1054"/>
                  </a:lnTo>
                  <a:lnTo>
                    <a:pt x="136550" y="3670"/>
                  </a:lnTo>
                  <a:lnTo>
                    <a:pt x="137668" y="4724"/>
                  </a:lnTo>
                  <a:lnTo>
                    <a:pt x="140423" y="4724"/>
                  </a:lnTo>
                  <a:lnTo>
                    <a:pt x="141541" y="3670"/>
                  </a:lnTo>
                  <a:lnTo>
                    <a:pt x="141541" y="2362"/>
                  </a:lnTo>
                  <a:lnTo>
                    <a:pt x="141541" y="1054"/>
                  </a:lnTo>
                  <a:close/>
                </a:path>
                <a:path w="151765" h="21590">
                  <a:moveTo>
                    <a:pt x="145453" y="9182"/>
                  </a:moveTo>
                  <a:lnTo>
                    <a:pt x="144335" y="8128"/>
                  </a:lnTo>
                  <a:lnTo>
                    <a:pt x="141579" y="8128"/>
                  </a:lnTo>
                  <a:lnTo>
                    <a:pt x="140462" y="9182"/>
                  </a:lnTo>
                  <a:lnTo>
                    <a:pt x="140462" y="11798"/>
                  </a:lnTo>
                  <a:lnTo>
                    <a:pt x="141579" y="12852"/>
                  </a:lnTo>
                  <a:lnTo>
                    <a:pt x="144335" y="12852"/>
                  </a:lnTo>
                  <a:lnTo>
                    <a:pt x="145453" y="11798"/>
                  </a:lnTo>
                  <a:lnTo>
                    <a:pt x="145453" y="10490"/>
                  </a:lnTo>
                  <a:lnTo>
                    <a:pt x="145453" y="9182"/>
                  </a:lnTo>
                  <a:close/>
                </a:path>
                <a:path w="151765" h="21590">
                  <a:moveTo>
                    <a:pt x="151168" y="17297"/>
                  </a:moveTo>
                  <a:lnTo>
                    <a:pt x="150050" y="16243"/>
                  </a:lnTo>
                  <a:lnTo>
                    <a:pt x="147294" y="16243"/>
                  </a:lnTo>
                  <a:lnTo>
                    <a:pt x="146177" y="17297"/>
                  </a:lnTo>
                  <a:lnTo>
                    <a:pt x="146177" y="19913"/>
                  </a:lnTo>
                  <a:lnTo>
                    <a:pt x="147294" y="20967"/>
                  </a:lnTo>
                  <a:lnTo>
                    <a:pt x="150050" y="20967"/>
                  </a:lnTo>
                  <a:lnTo>
                    <a:pt x="151168" y="19913"/>
                  </a:lnTo>
                  <a:lnTo>
                    <a:pt x="151168" y="18605"/>
                  </a:lnTo>
                  <a:lnTo>
                    <a:pt x="151168" y="17297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547801" y="7843964"/>
              <a:ext cx="261620" cy="35560"/>
            </a:xfrm>
            <a:custGeom>
              <a:avLst/>
              <a:gdLst/>
              <a:ahLst/>
              <a:cxnLst/>
              <a:rect l="l" t="t" r="r" b="b"/>
              <a:pathLst>
                <a:path w="261620" h="35559">
                  <a:moveTo>
                    <a:pt x="1676" y="17297"/>
                  </a:moveTo>
                  <a:lnTo>
                    <a:pt x="558" y="16243"/>
                  </a:lnTo>
                  <a:lnTo>
                    <a:pt x="0" y="16243"/>
                  </a:lnTo>
                  <a:lnTo>
                    <a:pt x="0" y="18605"/>
                  </a:lnTo>
                  <a:lnTo>
                    <a:pt x="1676" y="18605"/>
                  </a:lnTo>
                  <a:lnTo>
                    <a:pt x="1676" y="17297"/>
                  </a:lnTo>
                  <a:close/>
                </a:path>
                <a:path w="261620" h="35559">
                  <a:moveTo>
                    <a:pt x="1676" y="2362"/>
                  </a:moveTo>
                  <a:lnTo>
                    <a:pt x="0" y="2362"/>
                  </a:lnTo>
                  <a:lnTo>
                    <a:pt x="0" y="4737"/>
                  </a:lnTo>
                  <a:lnTo>
                    <a:pt x="558" y="4737"/>
                  </a:lnTo>
                  <a:lnTo>
                    <a:pt x="1676" y="3683"/>
                  </a:lnTo>
                  <a:lnTo>
                    <a:pt x="1676" y="2362"/>
                  </a:lnTo>
                  <a:close/>
                </a:path>
                <a:path w="261620" h="35559">
                  <a:moveTo>
                    <a:pt x="7391" y="9182"/>
                  </a:moveTo>
                  <a:lnTo>
                    <a:pt x="6273" y="8128"/>
                  </a:lnTo>
                  <a:lnTo>
                    <a:pt x="3517" y="8128"/>
                  </a:lnTo>
                  <a:lnTo>
                    <a:pt x="2400" y="9182"/>
                  </a:lnTo>
                  <a:lnTo>
                    <a:pt x="2400" y="11798"/>
                  </a:lnTo>
                  <a:lnTo>
                    <a:pt x="3517" y="12852"/>
                  </a:lnTo>
                  <a:lnTo>
                    <a:pt x="6273" y="12852"/>
                  </a:lnTo>
                  <a:lnTo>
                    <a:pt x="7391" y="11798"/>
                  </a:lnTo>
                  <a:lnTo>
                    <a:pt x="7391" y="10490"/>
                  </a:lnTo>
                  <a:lnTo>
                    <a:pt x="7391" y="9182"/>
                  </a:lnTo>
                  <a:close/>
                </a:path>
                <a:path w="261620" h="35559">
                  <a:moveTo>
                    <a:pt x="13106" y="17297"/>
                  </a:moveTo>
                  <a:lnTo>
                    <a:pt x="11988" y="16243"/>
                  </a:lnTo>
                  <a:lnTo>
                    <a:pt x="10185" y="16243"/>
                  </a:lnTo>
                  <a:lnTo>
                    <a:pt x="9232" y="16243"/>
                  </a:lnTo>
                  <a:lnTo>
                    <a:pt x="7429" y="16243"/>
                  </a:lnTo>
                  <a:lnTo>
                    <a:pt x="6311" y="17297"/>
                  </a:lnTo>
                  <a:lnTo>
                    <a:pt x="6311" y="19913"/>
                  </a:lnTo>
                  <a:lnTo>
                    <a:pt x="7429" y="20967"/>
                  </a:lnTo>
                  <a:lnTo>
                    <a:pt x="9232" y="20967"/>
                  </a:lnTo>
                  <a:lnTo>
                    <a:pt x="10185" y="20967"/>
                  </a:lnTo>
                  <a:lnTo>
                    <a:pt x="11988" y="20967"/>
                  </a:lnTo>
                  <a:lnTo>
                    <a:pt x="13106" y="19913"/>
                  </a:lnTo>
                  <a:lnTo>
                    <a:pt x="13106" y="18605"/>
                  </a:lnTo>
                  <a:lnTo>
                    <a:pt x="13106" y="17297"/>
                  </a:lnTo>
                  <a:close/>
                </a:path>
                <a:path w="261620" h="35559">
                  <a:moveTo>
                    <a:pt x="13106" y="1054"/>
                  </a:moveTo>
                  <a:lnTo>
                    <a:pt x="11988" y="0"/>
                  </a:lnTo>
                  <a:lnTo>
                    <a:pt x="10185" y="0"/>
                  </a:lnTo>
                  <a:lnTo>
                    <a:pt x="9232" y="0"/>
                  </a:lnTo>
                  <a:lnTo>
                    <a:pt x="7429" y="0"/>
                  </a:lnTo>
                  <a:lnTo>
                    <a:pt x="6311" y="1054"/>
                  </a:lnTo>
                  <a:lnTo>
                    <a:pt x="6311" y="3670"/>
                  </a:lnTo>
                  <a:lnTo>
                    <a:pt x="7429" y="4724"/>
                  </a:lnTo>
                  <a:lnTo>
                    <a:pt x="9232" y="4724"/>
                  </a:lnTo>
                  <a:lnTo>
                    <a:pt x="10185" y="4724"/>
                  </a:lnTo>
                  <a:lnTo>
                    <a:pt x="11988" y="4724"/>
                  </a:lnTo>
                  <a:lnTo>
                    <a:pt x="13106" y="3670"/>
                  </a:lnTo>
                  <a:lnTo>
                    <a:pt x="13106" y="2362"/>
                  </a:lnTo>
                  <a:lnTo>
                    <a:pt x="13106" y="1054"/>
                  </a:lnTo>
                  <a:close/>
                </a:path>
                <a:path w="261620" h="35559">
                  <a:moveTo>
                    <a:pt x="17018" y="9182"/>
                  </a:moveTo>
                  <a:lnTo>
                    <a:pt x="15900" y="8128"/>
                  </a:lnTo>
                  <a:lnTo>
                    <a:pt x="13144" y="8128"/>
                  </a:lnTo>
                  <a:lnTo>
                    <a:pt x="12026" y="9182"/>
                  </a:lnTo>
                  <a:lnTo>
                    <a:pt x="12026" y="11798"/>
                  </a:lnTo>
                  <a:lnTo>
                    <a:pt x="13144" y="12852"/>
                  </a:lnTo>
                  <a:lnTo>
                    <a:pt x="15900" y="12852"/>
                  </a:lnTo>
                  <a:lnTo>
                    <a:pt x="17018" y="11798"/>
                  </a:lnTo>
                  <a:lnTo>
                    <a:pt x="17018" y="10490"/>
                  </a:lnTo>
                  <a:lnTo>
                    <a:pt x="17018" y="9182"/>
                  </a:lnTo>
                  <a:close/>
                </a:path>
                <a:path w="261620" h="35559">
                  <a:moveTo>
                    <a:pt x="22733" y="17297"/>
                  </a:moveTo>
                  <a:lnTo>
                    <a:pt x="21615" y="16243"/>
                  </a:lnTo>
                  <a:lnTo>
                    <a:pt x="19812" y="16243"/>
                  </a:lnTo>
                  <a:lnTo>
                    <a:pt x="18859" y="16243"/>
                  </a:lnTo>
                  <a:lnTo>
                    <a:pt x="17056" y="16243"/>
                  </a:lnTo>
                  <a:lnTo>
                    <a:pt x="15938" y="17297"/>
                  </a:lnTo>
                  <a:lnTo>
                    <a:pt x="15938" y="19913"/>
                  </a:lnTo>
                  <a:lnTo>
                    <a:pt x="17056" y="20967"/>
                  </a:lnTo>
                  <a:lnTo>
                    <a:pt x="18859" y="20967"/>
                  </a:lnTo>
                  <a:lnTo>
                    <a:pt x="19812" y="20967"/>
                  </a:lnTo>
                  <a:lnTo>
                    <a:pt x="21615" y="20967"/>
                  </a:lnTo>
                  <a:lnTo>
                    <a:pt x="22733" y="19913"/>
                  </a:lnTo>
                  <a:lnTo>
                    <a:pt x="22733" y="18605"/>
                  </a:lnTo>
                  <a:lnTo>
                    <a:pt x="22733" y="17297"/>
                  </a:lnTo>
                  <a:close/>
                </a:path>
                <a:path w="261620" h="35559">
                  <a:moveTo>
                    <a:pt x="22733" y="1054"/>
                  </a:moveTo>
                  <a:lnTo>
                    <a:pt x="21615" y="0"/>
                  </a:lnTo>
                  <a:lnTo>
                    <a:pt x="19812" y="0"/>
                  </a:lnTo>
                  <a:lnTo>
                    <a:pt x="18859" y="0"/>
                  </a:lnTo>
                  <a:lnTo>
                    <a:pt x="17056" y="0"/>
                  </a:lnTo>
                  <a:lnTo>
                    <a:pt x="15938" y="1054"/>
                  </a:lnTo>
                  <a:lnTo>
                    <a:pt x="15938" y="3670"/>
                  </a:lnTo>
                  <a:lnTo>
                    <a:pt x="17056" y="4724"/>
                  </a:lnTo>
                  <a:lnTo>
                    <a:pt x="18859" y="4724"/>
                  </a:lnTo>
                  <a:lnTo>
                    <a:pt x="19812" y="4724"/>
                  </a:lnTo>
                  <a:lnTo>
                    <a:pt x="21615" y="4724"/>
                  </a:lnTo>
                  <a:lnTo>
                    <a:pt x="22733" y="3670"/>
                  </a:lnTo>
                  <a:lnTo>
                    <a:pt x="22733" y="2362"/>
                  </a:lnTo>
                  <a:lnTo>
                    <a:pt x="22733" y="1054"/>
                  </a:lnTo>
                  <a:close/>
                </a:path>
                <a:path w="261620" h="35559">
                  <a:moveTo>
                    <a:pt x="26644" y="9182"/>
                  </a:moveTo>
                  <a:lnTo>
                    <a:pt x="25527" y="8128"/>
                  </a:lnTo>
                  <a:lnTo>
                    <a:pt x="22771" y="8128"/>
                  </a:lnTo>
                  <a:lnTo>
                    <a:pt x="21653" y="9182"/>
                  </a:lnTo>
                  <a:lnTo>
                    <a:pt x="21653" y="11798"/>
                  </a:lnTo>
                  <a:lnTo>
                    <a:pt x="22771" y="12852"/>
                  </a:lnTo>
                  <a:lnTo>
                    <a:pt x="25527" y="12852"/>
                  </a:lnTo>
                  <a:lnTo>
                    <a:pt x="26644" y="11798"/>
                  </a:lnTo>
                  <a:lnTo>
                    <a:pt x="26644" y="10490"/>
                  </a:lnTo>
                  <a:lnTo>
                    <a:pt x="26644" y="9182"/>
                  </a:lnTo>
                  <a:close/>
                </a:path>
                <a:path w="261620" h="35559">
                  <a:moveTo>
                    <a:pt x="32359" y="17297"/>
                  </a:moveTo>
                  <a:lnTo>
                    <a:pt x="31242" y="16243"/>
                  </a:lnTo>
                  <a:lnTo>
                    <a:pt x="28486" y="16243"/>
                  </a:lnTo>
                  <a:lnTo>
                    <a:pt x="27368" y="17297"/>
                  </a:lnTo>
                  <a:lnTo>
                    <a:pt x="27368" y="19913"/>
                  </a:lnTo>
                  <a:lnTo>
                    <a:pt x="28486" y="20967"/>
                  </a:lnTo>
                  <a:lnTo>
                    <a:pt x="31242" y="20967"/>
                  </a:lnTo>
                  <a:lnTo>
                    <a:pt x="32359" y="19913"/>
                  </a:lnTo>
                  <a:lnTo>
                    <a:pt x="32359" y="18605"/>
                  </a:lnTo>
                  <a:lnTo>
                    <a:pt x="32359" y="17297"/>
                  </a:lnTo>
                  <a:close/>
                </a:path>
                <a:path w="261620" h="35559">
                  <a:moveTo>
                    <a:pt x="32359" y="1054"/>
                  </a:moveTo>
                  <a:lnTo>
                    <a:pt x="31242" y="0"/>
                  </a:lnTo>
                  <a:lnTo>
                    <a:pt x="28486" y="0"/>
                  </a:lnTo>
                  <a:lnTo>
                    <a:pt x="27368" y="1054"/>
                  </a:lnTo>
                  <a:lnTo>
                    <a:pt x="27368" y="3670"/>
                  </a:lnTo>
                  <a:lnTo>
                    <a:pt x="28486" y="4724"/>
                  </a:lnTo>
                  <a:lnTo>
                    <a:pt x="31242" y="4724"/>
                  </a:lnTo>
                  <a:lnTo>
                    <a:pt x="32359" y="3670"/>
                  </a:lnTo>
                  <a:lnTo>
                    <a:pt x="32359" y="2362"/>
                  </a:lnTo>
                  <a:lnTo>
                    <a:pt x="32359" y="1054"/>
                  </a:lnTo>
                  <a:close/>
                </a:path>
                <a:path w="261620" h="35559">
                  <a:moveTo>
                    <a:pt x="41973" y="17297"/>
                  </a:moveTo>
                  <a:lnTo>
                    <a:pt x="40855" y="16243"/>
                  </a:lnTo>
                  <a:lnTo>
                    <a:pt x="38100" y="16243"/>
                  </a:lnTo>
                  <a:lnTo>
                    <a:pt x="36982" y="17297"/>
                  </a:lnTo>
                  <a:lnTo>
                    <a:pt x="36982" y="19913"/>
                  </a:lnTo>
                  <a:lnTo>
                    <a:pt x="38100" y="20967"/>
                  </a:lnTo>
                  <a:lnTo>
                    <a:pt x="40855" y="20967"/>
                  </a:lnTo>
                  <a:lnTo>
                    <a:pt x="41973" y="19913"/>
                  </a:lnTo>
                  <a:lnTo>
                    <a:pt x="41973" y="18605"/>
                  </a:lnTo>
                  <a:lnTo>
                    <a:pt x="41973" y="17297"/>
                  </a:lnTo>
                  <a:close/>
                </a:path>
                <a:path w="261620" h="35559">
                  <a:moveTo>
                    <a:pt x="155676" y="15494"/>
                  </a:moveTo>
                  <a:lnTo>
                    <a:pt x="154559" y="14439"/>
                  </a:lnTo>
                  <a:lnTo>
                    <a:pt x="151803" y="14439"/>
                  </a:lnTo>
                  <a:lnTo>
                    <a:pt x="150685" y="15494"/>
                  </a:lnTo>
                  <a:lnTo>
                    <a:pt x="150685" y="18110"/>
                  </a:lnTo>
                  <a:lnTo>
                    <a:pt x="151803" y="19164"/>
                  </a:lnTo>
                  <a:lnTo>
                    <a:pt x="154559" y="19164"/>
                  </a:lnTo>
                  <a:lnTo>
                    <a:pt x="155676" y="18110"/>
                  </a:lnTo>
                  <a:lnTo>
                    <a:pt x="155676" y="16802"/>
                  </a:lnTo>
                  <a:lnTo>
                    <a:pt x="155676" y="15494"/>
                  </a:lnTo>
                  <a:close/>
                </a:path>
                <a:path w="261620" h="35559">
                  <a:moveTo>
                    <a:pt x="161391" y="23622"/>
                  </a:moveTo>
                  <a:lnTo>
                    <a:pt x="160274" y="22567"/>
                  </a:lnTo>
                  <a:lnTo>
                    <a:pt x="157518" y="22567"/>
                  </a:lnTo>
                  <a:lnTo>
                    <a:pt x="156400" y="23622"/>
                  </a:lnTo>
                  <a:lnTo>
                    <a:pt x="156400" y="26238"/>
                  </a:lnTo>
                  <a:lnTo>
                    <a:pt x="157518" y="27292"/>
                  </a:lnTo>
                  <a:lnTo>
                    <a:pt x="160274" y="27292"/>
                  </a:lnTo>
                  <a:lnTo>
                    <a:pt x="161391" y="26238"/>
                  </a:lnTo>
                  <a:lnTo>
                    <a:pt x="161391" y="24930"/>
                  </a:lnTo>
                  <a:lnTo>
                    <a:pt x="161391" y="23622"/>
                  </a:lnTo>
                  <a:close/>
                </a:path>
                <a:path w="261620" h="35559">
                  <a:moveTo>
                    <a:pt x="165303" y="31737"/>
                  </a:moveTo>
                  <a:lnTo>
                    <a:pt x="164185" y="30683"/>
                  </a:lnTo>
                  <a:lnTo>
                    <a:pt x="161429" y="30683"/>
                  </a:lnTo>
                  <a:lnTo>
                    <a:pt x="160312" y="31737"/>
                  </a:lnTo>
                  <a:lnTo>
                    <a:pt x="160312" y="34353"/>
                  </a:lnTo>
                  <a:lnTo>
                    <a:pt x="161429" y="35407"/>
                  </a:lnTo>
                  <a:lnTo>
                    <a:pt x="164185" y="35407"/>
                  </a:lnTo>
                  <a:lnTo>
                    <a:pt x="165303" y="34353"/>
                  </a:lnTo>
                  <a:lnTo>
                    <a:pt x="165303" y="33045"/>
                  </a:lnTo>
                  <a:lnTo>
                    <a:pt x="165303" y="31737"/>
                  </a:lnTo>
                  <a:close/>
                </a:path>
                <a:path w="261620" h="35559">
                  <a:moveTo>
                    <a:pt x="167106" y="15494"/>
                  </a:moveTo>
                  <a:lnTo>
                    <a:pt x="165989" y="14439"/>
                  </a:lnTo>
                  <a:lnTo>
                    <a:pt x="164185" y="14439"/>
                  </a:lnTo>
                  <a:lnTo>
                    <a:pt x="163233" y="14439"/>
                  </a:lnTo>
                  <a:lnTo>
                    <a:pt x="161429" y="14439"/>
                  </a:lnTo>
                  <a:lnTo>
                    <a:pt x="160312" y="15494"/>
                  </a:lnTo>
                  <a:lnTo>
                    <a:pt x="160312" y="18110"/>
                  </a:lnTo>
                  <a:lnTo>
                    <a:pt x="161429" y="19164"/>
                  </a:lnTo>
                  <a:lnTo>
                    <a:pt x="163233" y="19164"/>
                  </a:lnTo>
                  <a:lnTo>
                    <a:pt x="164185" y="19164"/>
                  </a:lnTo>
                  <a:lnTo>
                    <a:pt x="165989" y="19164"/>
                  </a:lnTo>
                  <a:lnTo>
                    <a:pt x="167106" y="18110"/>
                  </a:lnTo>
                  <a:lnTo>
                    <a:pt x="167106" y="16802"/>
                  </a:lnTo>
                  <a:lnTo>
                    <a:pt x="167106" y="15494"/>
                  </a:lnTo>
                  <a:close/>
                </a:path>
                <a:path w="261620" h="35559">
                  <a:moveTo>
                    <a:pt x="171018" y="23622"/>
                  </a:moveTo>
                  <a:lnTo>
                    <a:pt x="169900" y="22567"/>
                  </a:lnTo>
                  <a:lnTo>
                    <a:pt x="167144" y="22567"/>
                  </a:lnTo>
                  <a:lnTo>
                    <a:pt x="166027" y="23622"/>
                  </a:lnTo>
                  <a:lnTo>
                    <a:pt x="166027" y="26238"/>
                  </a:lnTo>
                  <a:lnTo>
                    <a:pt x="167144" y="27292"/>
                  </a:lnTo>
                  <a:lnTo>
                    <a:pt x="169900" y="27292"/>
                  </a:lnTo>
                  <a:lnTo>
                    <a:pt x="171018" y="26238"/>
                  </a:lnTo>
                  <a:lnTo>
                    <a:pt x="171018" y="24930"/>
                  </a:lnTo>
                  <a:lnTo>
                    <a:pt x="171018" y="23622"/>
                  </a:lnTo>
                  <a:close/>
                </a:path>
                <a:path w="261620" h="35559">
                  <a:moveTo>
                    <a:pt x="176733" y="31737"/>
                  </a:moveTo>
                  <a:lnTo>
                    <a:pt x="175615" y="30683"/>
                  </a:lnTo>
                  <a:lnTo>
                    <a:pt x="173812" y="30683"/>
                  </a:lnTo>
                  <a:lnTo>
                    <a:pt x="172859" y="30683"/>
                  </a:lnTo>
                  <a:lnTo>
                    <a:pt x="171056" y="30683"/>
                  </a:lnTo>
                  <a:lnTo>
                    <a:pt x="169938" y="31737"/>
                  </a:lnTo>
                  <a:lnTo>
                    <a:pt x="169938" y="34353"/>
                  </a:lnTo>
                  <a:lnTo>
                    <a:pt x="171056" y="35407"/>
                  </a:lnTo>
                  <a:lnTo>
                    <a:pt x="172859" y="35407"/>
                  </a:lnTo>
                  <a:lnTo>
                    <a:pt x="173812" y="35407"/>
                  </a:lnTo>
                  <a:lnTo>
                    <a:pt x="175615" y="35407"/>
                  </a:lnTo>
                  <a:lnTo>
                    <a:pt x="176733" y="34353"/>
                  </a:lnTo>
                  <a:lnTo>
                    <a:pt x="176733" y="33045"/>
                  </a:lnTo>
                  <a:lnTo>
                    <a:pt x="176733" y="31737"/>
                  </a:lnTo>
                  <a:close/>
                </a:path>
                <a:path w="261620" h="35559">
                  <a:moveTo>
                    <a:pt x="176733" y="15494"/>
                  </a:moveTo>
                  <a:lnTo>
                    <a:pt x="175615" y="14439"/>
                  </a:lnTo>
                  <a:lnTo>
                    <a:pt x="173812" y="14439"/>
                  </a:lnTo>
                  <a:lnTo>
                    <a:pt x="172859" y="14439"/>
                  </a:lnTo>
                  <a:lnTo>
                    <a:pt x="171056" y="14439"/>
                  </a:lnTo>
                  <a:lnTo>
                    <a:pt x="169938" y="15494"/>
                  </a:lnTo>
                  <a:lnTo>
                    <a:pt x="169938" y="18110"/>
                  </a:lnTo>
                  <a:lnTo>
                    <a:pt x="171056" y="19164"/>
                  </a:lnTo>
                  <a:lnTo>
                    <a:pt x="172859" y="19164"/>
                  </a:lnTo>
                  <a:lnTo>
                    <a:pt x="173812" y="19164"/>
                  </a:lnTo>
                  <a:lnTo>
                    <a:pt x="175615" y="19164"/>
                  </a:lnTo>
                  <a:lnTo>
                    <a:pt x="176733" y="18110"/>
                  </a:lnTo>
                  <a:lnTo>
                    <a:pt x="176733" y="16802"/>
                  </a:lnTo>
                  <a:lnTo>
                    <a:pt x="176733" y="15494"/>
                  </a:lnTo>
                  <a:close/>
                </a:path>
                <a:path w="261620" h="35559">
                  <a:moveTo>
                    <a:pt x="180644" y="23622"/>
                  </a:moveTo>
                  <a:lnTo>
                    <a:pt x="179527" y="22567"/>
                  </a:lnTo>
                  <a:lnTo>
                    <a:pt x="176771" y="22567"/>
                  </a:lnTo>
                  <a:lnTo>
                    <a:pt x="175653" y="23622"/>
                  </a:lnTo>
                  <a:lnTo>
                    <a:pt x="175653" y="26238"/>
                  </a:lnTo>
                  <a:lnTo>
                    <a:pt x="176771" y="27292"/>
                  </a:lnTo>
                  <a:lnTo>
                    <a:pt x="179527" y="27292"/>
                  </a:lnTo>
                  <a:lnTo>
                    <a:pt x="180644" y="26238"/>
                  </a:lnTo>
                  <a:lnTo>
                    <a:pt x="180644" y="24930"/>
                  </a:lnTo>
                  <a:lnTo>
                    <a:pt x="180644" y="23622"/>
                  </a:lnTo>
                  <a:close/>
                </a:path>
                <a:path w="261620" h="35559">
                  <a:moveTo>
                    <a:pt x="186359" y="31737"/>
                  </a:moveTo>
                  <a:lnTo>
                    <a:pt x="185242" y="30683"/>
                  </a:lnTo>
                  <a:lnTo>
                    <a:pt x="183438" y="30683"/>
                  </a:lnTo>
                  <a:lnTo>
                    <a:pt x="182486" y="30683"/>
                  </a:lnTo>
                  <a:lnTo>
                    <a:pt x="180682" y="30683"/>
                  </a:lnTo>
                  <a:lnTo>
                    <a:pt x="179565" y="31737"/>
                  </a:lnTo>
                  <a:lnTo>
                    <a:pt x="179565" y="34353"/>
                  </a:lnTo>
                  <a:lnTo>
                    <a:pt x="180682" y="35407"/>
                  </a:lnTo>
                  <a:lnTo>
                    <a:pt x="182486" y="35407"/>
                  </a:lnTo>
                  <a:lnTo>
                    <a:pt x="183438" y="35407"/>
                  </a:lnTo>
                  <a:lnTo>
                    <a:pt x="185242" y="35407"/>
                  </a:lnTo>
                  <a:lnTo>
                    <a:pt x="186359" y="34353"/>
                  </a:lnTo>
                  <a:lnTo>
                    <a:pt x="186359" y="33045"/>
                  </a:lnTo>
                  <a:lnTo>
                    <a:pt x="186359" y="31737"/>
                  </a:lnTo>
                  <a:close/>
                </a:path>
                <a:path w="261620" h="35559">
                  <a:moveTo>
                    <a:pt x="186359" y="15494"/>
                  </a:moveTo>
                  <a:lnTo>
                    <a:pt x="185242" y="14439"/>
                  </a:lnTo>
                  <a:lnTo>
                    <a:pt x="183438" y="14439"/>
                  </a:lnTo>
                  <a:lnTo>
                    <a:pt x="182486" y="14439"/>
                  </a:lnTo>
                  <a:lnTo>
                    <a:pt x="180682" y="14439"/>
                  </a:lnTo>
                  <a:lnTo>
                    <a:pt x="179565" y="15494"/>
                  </a:lnTo>
                  <a:lnTo>
                    <a:pt x="179565" y="18110"/>
                  </a:lnTo>
                  <a:lnTo>
                    <a:pt x="180682" y="19164"/>
                  </a:lnTo>
                  <a:lnTo>
                    <a:pt x="182486" y="19164"/>
                  </a:lnTo>
                  <a:lnTo>
                    <a:pt x="183438" y="19164"/>
                  </a:lnTo>
                  <a:lnTo>
                    <a:pt x="185242" y="19164"/>
                  </a:lnTo>
                  <a:lnTo>
                    <a:pt x="186359" y="18110"/>
                  </a:lnTo>
                  <a:lnTo>
                    <a:pt x="186359" y="16802"/>
                  </a:lnTo>
                  <a:lnTo>
                    <a:pt x="186359" y="15494"/>
                  </a:lnTo>
                  <a:close/>
                </a:path>
                <a:path w="261620" h="35559">
                  <a:moveTo>
                    <a:pt x="190258" y="23622"/>
                  </a:moveTo>
                  <a:lnTo>
                    <a:pt x="189141" y="22567"/>
                  </a:lnTo>
                  <a:lnTo>
                    <a:pt x="186385" y="22567"/>
                  </a:lnTo>
                  <a:lnTo>
                    <a:pt x="185267" y="23622"/>
                  </a:lnTo>
                  <a:lnTo>
                    <a:pt x="185267" y="26238"/>
                  </a:lnTo>
                  <a:lnTo>
                    <a:pt x="186385" y="27292"/>
                  </a:lnTo>
                  <a:lnTo>
                    <a:pt x="189141" y="27292"/>
                  </a:lnTo>
                  <a:lnTo>
                    <a:pt x="190258" y="26238"/>
                  </a:lnTo>
                  <a:lnTo>
                    <a:pt x="190258" y="24930"/>
                  </a:lnTo>
                  <a:lnTo>
                    <a:pt x="190258" y="23622"/>
                  </a:lnTo>
                  <a:close/>
                </a:path>
                <a:path w="261620" h="35559">
                  <a:moveTo>
                    <a:pt x="195973" y="31737"/>
                  </a:moveTo>
                  <a:lnTo>
                    <a:pt x="194856" y="30683"/>
                  </a:lnTo>
                  <a:lnTo>
                    <a:pt x="193052" y="30683"/>
                  </a:lnTo>
                  <a:lnTo>
                    <a:pt x="192100" y="30683"/>
                  </a:lnTo>
                  <a:lnTo>
                    <a:pt x="190296" y="30683"/>
                  </a:lnTo>
                  <a:lnTo>
                    <a:pt x="189179" y="31737"/>
                  </a:lnTo>
                  <a:lnTo>
                    <a:pt x="189179" y="34353"/>
                  </a:lnTo>
                  <a:lnTo>
                    <a:pt x="190296" y="35407"/>
                  </a:lnTo>
                  <a:lnTo>
                    <a:pt x="192100" y="35407"/>
                  </a:lnTo>
                  <a:lnTo>
                    <a:pt x="193052" y="35407"/>
                  </a:lnTo>
                  <a:lnTo>
                    <a:pt x="194856" y="35407"/>
                  </a:lnTo>
                  <a:lnTo>
                    <a:pt x="195973" y="34353"/>
                  </a:lnTo>
                  <a:lnTo>
                    <a:pt x="195973" y="33045"/>
                  </a:lnTo>
                  <a:lnTo>
                    <a:pt x="195973" y="31737"/>
                  </a:lnTo>
                  <a:close/>
                </a:path>
                <a:path w="261620" h="35559">
                  <a:moveTo>
                    <a:pt x="195973" y="15494"/>
                  </a:moveTo>
                  <a:lnTo>
                    <a:pt x="194856" y="14439"/>
                  </a:lnTo>
                  <a:lnTo>
                    <a:pt x="193052" y="14439"/>
                  </a:lnTo>
                  <a:lnTo>
                    <a:pt x="192100" y="14439"/>
                  </a:lnTo>
                  <a:lnTo>
                    <a:pt x="190296" y="14439"/>
                  </a:lnTo>
                  <a:lnTo>
                    <a:pt x="189179" y="15494"/>
                  </a:lnTo>
                  <a:lnTo>
                    <a:pt x="189179" y="18110"/>
                  </a:lnTo>
                  <a:lnTo>
                    <a:pt x="190296" y="19164"/>
                  </a:lnTo>
                  <a:lnTo>
                    <a:pt x="192100" y="19164"/>
                  </a:lnTo>
                  <a:lnTo>
                    <a:pt x="193052" y="19164"/>
                  </a:lnTo>
                  <a:lnTo>
                    <a:pt x="194856" y="19164"/>
                  </a:lnTo>
                  <a:lnTo>
                    <a:pt x="195973" y="18110"/>
                  </a:lnTo>
                  <a:lnTo>
                    <a:pt x="195973" y="16802"/>
                  </a:lnTo>
                  <a:lnTo>
                    <a:pt x="195973" y="15494"/>
                  </a:lnTo>
                  <a:close/>
                </a:path>
                <a:path w="261620" h="35559">
                  <a:moveTo>
                    <a:pt x="199885" y="23622"/>
                  </a:moveTo>
                  <a:lnTo>
                    <a:pt x="198767" y="22567"/>
                  </a:lnTo>
                  <a:lnTo>
                    <a:pt x="196011" y="22567"/>
                  </a:lnTo>
                  <a:lnTo>
                    <a:pt x="194894" y="23622"/>
                  </a:lnTo>
                  <a:lnTo>
                    <a:pt x="194894" y="26238"/>
                  </a:lnTo>
                  <a:lnTo>
                    <a:pt x="196011" y="27292"/>
                  </a:lnTo>
                  <a:lnTo>
                    <a:pt x="198767" y="27292"/>
                  </a:lnTo>
                  <a:lnTo>
                    <a:pt x="199885" y="26238"/>
                  </a:lnTo>
                  <a:lnTo>
                    <a:pt x="199885" y="24930"/>
                  </a:lnTo>
                  <a:lnTo>
                    <a:pt x="199885" y="23622"/>
                  </a:lnTo>
                  <a:close/>
                </a:path>
                <a:path w="261620" h="35559">
                  <a:moveTo>
                    <a:pt x="205600" y="31737"/>
                  </a:moveTo>
                  <a:lnTo>
                    <a:pt x="204482" y="30683"/>
                  </a:lnTo>
                  <a:lnTo>
                    <a:pt x="202679" y="30683"/>
                  </a:lnTo>
                  <a:lnTo>
                    <a:pt x="201726" y="30683"/>
                  </a:lnTo>
                  <a:lnTo>
                    <a:pt x="199923" y="30683"/>
                  </a:lnTo>
                  <a:lnTo>
                    <a:pt x="198805" y="31737"/>
                  </a:lnTo>
                  <a:lnTo>
                    <a:pt x="198805" y="34353"/>
                  </a:lnTo>
                  <a:lnTo>
                    <a:pt x="199923" y="35407"/>
                  </a:lnTo>
                  <a:lnTo>
                    <a:pt x="201726" y="35407"/>
                  </a:lnTo>
                  <a:lnTo>
                    <a:pt x="202679" y="35407"/>
                  </a:lnTo>
                  <a:lnTo>
                    <a:pt x="204482" y="35407"/>
                  </a:lnTo>
                  <a:lnTo>
                    <a:pt x="205600" y="34353"/>
                  </a:lnTo>
                  <a:lnTo>
                    <a:pt x="205600" y="33045"/>
                  </a:lnTo>
                  <a:lnTo>
                    <a:pt x="205600" y="31737"/>
                  </a:lnTo>
                  <a:close/>
                </a:path>
                <a:path w="261620" h="35559">
                  <a:moveTo>
                    <a:pt x="205600" y="15494"/>
                  </a:moveTo>
                  <a:lnTo>
                    <a:pt x="204482" y="14439"/>
                  </a:lnTo>
                  <a:lnTo>
                    <a:pt x="202679" y="14439"/>
                  </a:lnTo>
                  <a:lnTo>
                    <a:pt x="201726" y="14439"/>
                  </a:lnTo>
                  <a:lnTo>
                    <a:pt x="199923" y="14439"/>
                  </a:lnTo>
                  <a:lnTo>
                    <a:pt x="198805" y="15494"/>
                  </a:lnTo>
                  <a:lnTo>
                    <a:pt x="198805" y="18110"/>
                  </a:lnTo>
                  <a:lnTo>
                    <a:pt x="199923" y="19164"/>
                  </a:lnTo>
                  <a:lnTo>
                    <a:pt x="201726" y="19164"/>
                  </a:lnTo>
                  <a:lnTo>
                    <a:pt x="202679" y="19164"/>
                  </a:lnTo>
                  <a:lnTo>
                    <a:pt x="204482" y="19164"/>
                  </a:lnTo>
                  <a:lnTo>
                    <a:pt x="205600" y="18110"/>
                  </a:lnTo>
                  <a:lnTo>
                    <a:pt x="205600" y="16802"/>
                  </a:lnTo>
                  <a:lnTo>
                    <a:pt x="205600" y="15494"/>
                  </a:lnTo>
                  <a:close/>
                </a:path>
                <a:path w="261620" h="35559">
                  <a:moveTo>
                    <a:pt x="209511" y="23622"/>
                  </a:moveTo>
                  <a:lnTo>
                    <a:pt x="208394" y="22567"/>
                  </a:lnTo>
                  <a:lnTo>
                    <a:pt x="205638" y="22567"/>
                  </a:lnTo>
                  <a:lnTo>
                    <a:pt x="204520" y="23622"/>
                  </a:lnTo>
                  <a:lnTo>
                    <a:pt x="204520" y="26238"/>
                  </a:lnTo>
                  <a:lnTo>
                    <a:pt x="205638" y="27292"/>
                  </a:lnTo>
                  <a:lnTo>
                    <a:pt x="208394" y="27292"/>
                  </a:lnTo>
                  <a:lnTo>
                    <a:pt x="209511" y="26238"/>
                  </a:lnTo>
                  <a:lnTo>
                    <a:pt x="209511" y="24930"/>
                  </a:lnTo>
                  <a:lnTo>
                    <a:pt x="209511" y="23622"/>
                  </a:lnTo>
                  <a:close/>
                </a:path>
                <a:path w="261620" h="35559">
                  <a:moveTo>
                    <a:pt x="215226" y="31737"/>
                  </a:moveTo>
                  <a:lnTo>
                    <a:pt x="214109" y="30683"/>
                  </a:lnTo>
                  <a:lnTo>
                    <a:pt x="212305" y="30683"/>
                  </a:lnTo>
                  <a:lnTo>
                    <a:pt x="211353" y="30683"/>
                  </a:lnTo>
                  <a:lnTo>
                    <a:pt x="209550" y="30683"/>
                  </a:lnTo>
                  <a:lnTo>
                    <a:pt x="208432" y="31737"/>
                  </a:lnTo>
                  <a:lnTo>
                    <a:pt x="208432" y="34353"/>
                  </a:lnTo>
                  <a:lnTo>
                    <a:pt x="209550" y="35407"/>
                  </a:lnTo>
                  <a:lnTo>
                    <a:pt x="211353" y="35407"/>
                  </a:lnTo>
                  <a:lnTo>
                    <a:pt x="212305" y="35407"/>
                  </a:lnTo>
                  <a:lnTo>
                    <a:pt x="214109" y="35407"/>
                  </a:lnTo>
                  <a:lnTo>
                    <a:pt x="215226" y="34353"/>
                  </a:lnTo>
                  <a:lnTo>
                    <a:pt x="215226" y="33045"/>
                  </a:lnTo>
                  <a:lnTo>
                    <a:pt x="215226" y="31737"/>
                  </a:lnTo>
                  <a:close/>
                </a:path>
                <a:path w="261620" h="35559">
                  <a:moveTo>
                    <a:pt x="215226" y="15494"/>
                  </a:moveTo>
                  <a:lnTo>
                    <a:pt x="214109" y="14439"/>
                  </a:lnTo>
                  <a:lnTo>
                    <a:pt x="212305" y="14439"/>
                  </a:lnTo>
                  <a:lnTo>
                    <a:pt x="211353" y="14439"/>
                  </a:lnTo>
                  <a:lnTo>
                    <a:pt x="209550" y="14439"/>
                  </a:lnTo>
                  <a:lnTo>
                    <a:pt x="208432" y="15494"/>
                  </a:lnTo>
                  <a:lnTo>
                    <a:pt x="208432" y="18110"/>
                  </a:lnTo>
                  <a:lnTo>
                    <a:pt x="209550" y="19164"/>
                  </a:lnTo>
                  <a:lnTo>
                    <a:pt x="211353" y="19164"/>
                  </a:lnTo>
                  <a:lnTo>
                    <a:pt x="212305" y="19164"/>
                  </a:lnTo>
                  <a:lnTo>
                    <a:pt x="214109" y="19164"/>
                  </a:lnTo>
                  <a:lnTo>
                    <a:pt x="215226" y="18110"/>
                  </a:lnTo>
                  <a:lnTo>
                    <a:pt x="215226" y="16802"/>
                  </a:lnTo>
                  <a:lnTo>
                    <a:pt x="215226" y="15494"/>
                  </a:lnTo>
                  <a:close/>
                </a:path>
                <a:path w="261620" h="35559">
                  <a:moveTo>
                    <a:pt x="219138" y="23622"/>
                  </a:moveTo>
                  <a:lnTo>
                    <a:pt x="218020" y="22567"/>
                  </a:lnTo>
                  <a:lnTo>
                    <a:pt x="215265" y="22567"/>
                  </a:lnTo>
                  <a:lnTo>
                    <a:pt x="214147" y="23622"/>
                  </a:lnTo>
                  <a:lnTo>
                    <a:pt x="214147" y="26238"/>
                  </a:lnTo>
                  <a:lnTo>
                    <a:pt x="215265" y="27292"/>
                  </a:lnTo>
                  <a:lnTo>
                    <a:pt x="218020" y="27292"/>
                  </a:lnTo>
                  <a:lnTo>
                    <a:pt x="219138" y="26238"/>
                  </a:lnTo>
                  <a:lnTo>
                    <a:pt x="219138" y="24930"/>
                  </a:lnTo>
                  <a:lnTo>
                    <a:pt x="219138" y="23622"/>
                  </a:lnTo>
                  <a:close/>
                </a:path>
                <a:path w="261620" h="35559">
                  <a:moveTo>
                    <a:pt x="224853" y="31737"/>
                  </a:moveTo>
                  <a:lnTo>
                    <a:pt x="223735" y="30683"/>
                  </a:lnTo>
                  <a:lnTo>
                    <a:pt x="221932" y="30683"/>
                  </a:lnTo>
                  <a:lnTo>
                    <a:pt x="220980" y="30683"/>
                  </a:lnTo>
                  <a:lnTo>
                    <a:pt x="219176" y="30683"/>
                  </a:lnTo>
                  <a:lnTo>
                    <a:pt x="218059" y="31737"/>
                  </a:lnTo>
                  <a:lnTo>
                    <a:pt x="218059" y="34353"/>
                  </a:lnTo>
                  <a:lnTo>
                    <a:pt x="219176" y="35407"/>
                  </a:lnTo>
                  <a:lnTo>
                    <a:pt x="220980" y="35407"/>
                  </a:lnTo>
                  <a:lnTo>
                    <a:pt x="221932" y="35407"/>
                  </a:lnTo>
                  <a:lnTo>
                    <a:pt x="223735" y="35407"/>
                  </a:lnTo>
                  <a:lnTo>
                    <a:pt x="224853" y="34353"/>
                  </a:lnTo>
                  <a:lnTo>
                    <a:pt x="224853" y="33045"/>
                  </a:lnTo>
                  <a:lnTo>
                    <a:pt x="224853" y="31737"/>
                  </a:lnTo>
                  <a:close/>
                </a:path>
                <a:path w="261620" h="35559">
                  <a:moveTo>
                    <a:pt x="224853" y="15494"/>
                  </a:moveTo>
                  <a:lnTo>
                    <a:pt x="223735" y="14439"/>
                  </a:lnTo>
                  <a:lnTo>
                    <a:pt x="221932" y="14439"/>
                  </a:lnTo>
                  <a:lnTo>
                    <a:pt x="220980" y="14439"/>
                  </a:lnTo>
                  <a:lnTo>
                    <a:pt x="219176" y="14439"/>
                  </a:lnTo>
                  <a:lnTo>
                    <a:pt x="218059" y="15494"/>
                  </a:lnTo>
                  <a:lnTo>
                    <a:pt x="218059" y="18110"/>
                  </a:lnTo>
                  <a:lnTo>
                    <a:pt x="219176" y="19164"/>
                  </a:lnTo>
                  <a:lnTo>
                    <a:pt x="220980" y="19164"/>
                  </a:lnTo>
                  <a:lnTo>
                    <a:pt x="221932" y="19164"/>
                  </a:lnTo>
                  <a:lnTo>
                    <a:pt x="223735" y="19164"/>
                  </a:lnTo>
                  <a:lnTo>
                    <a:pt x="224853" y="18110"/>
                  </a:lnTo>
                  <a:lnTo>
                    <a:pt x="224853" y="16802"/>
                  </a:lnTo>
                  <a:lnTo>
                    <a:pt x="224853" y="15494"/>
                  </a:lnTo>
                  <a:close/>
                </a:path>
                <a:path w="261620" h="35559">
                  <a:moveTo>
                    <a:pt x="228765" y="23622"/>
                  </a:moveTo>
                  <a:lnTo>
                    <a:pt x="227647" y="22567"/>
                  </a:lnTo>
                  <a:lnTo>
                    <a:pt x="224891" y="22567"/>
                  </a:lnTo>
                  <a:lnTo>
                    <a:pt x="223774" y="23622"/>
                  </a:lnTo>
                  <a:lnTo>
                    <a:pt x="223774" y="26238"/>
                  </a:lnTo>
                  <a:lnTo>
                    <a:pt x="224891" y="27292"/>
                  </a:lnTo>
                  <a:lnTo>
                    <a:pt x="227647" y="27292"/>
                  </a:lnTo>
                  <a:lnTo>
                    <a:pt x="228765" y="26238"/>
                  </a:lnTo>
                  <a:lnTo>
                    <a:pt x="228765" y="24930"/>
                  </a:lnTo>
                  <a:lnTo>
                    <a:pt x="228765" y="23622"/>
                  </a:lnTo>
                  <a:close/>
                </a:path>
                <a:path w="261620" h="35559">
                  <a:moveTo>
                    <a:pt x="234480" y="31737"/>
                  </a:moveTo>
                  <a:lnTo>
                    <a:pt x="233362" y="30683"/>
                  </a:lnTo>
                  <a:lnTo>
                    <a:pt x="231559" y="30683"/>
                  </a:lnTo>
                  <a:lnTo>
                    <a:pt x="230606" y="30683"/>
                  </a:lnTo>
                  <a:lnTo>
                    <a:pt x="228803" y="30683"/>
                  </a:lnTo>
                  <a:lnTo>
                    <a:pt x="227685" y="31737"/>
                  </a:lnTo>
                  <a:lnTo>
                    <a:pt x="227685" y="34353"/>
                  </a:lnTo>
                  <a:lnTo>
                    <a:pt x="228803" y="35407"/>
                  </a:lnTo>
                  <a:lnTo>
                    <a:pt x="230606" y="35407"/>
                  </a:lnTo>
                  <a:lnTo>
                    <a:pt x="231559" y="35407"/>
                  </a:lnTo>
                  <a:lnTo>
                    <a:pt x="233362" y="35407"/>
                  </a:lnTo>
                  <a:lnTo>
                    <a:pt x="234480" y="34353"/>
                  </a:lnTo>
                  <a:lnTo>
                    <a:pt x="234480" y="33045"/>
                  </a:lnTo>
                  <a:lnTo>
                    <a:pt x="234480" y="31737"/>
                  </a:lnTo>
                  <a:close/>
                </a:path>
                <a:path w="261620" h="35559">
                  <a:moveTo>
                    <a:pt x="234480" y="15494"/>
                  </a:moveTo>
                  <a:lnTo>
                    <a:pt x="233362" y="14439"/>
                  </a:lnTo>
                  <a:lnTo>
                    <a:pt x="231559" y="14439"/>
                  </a:lnTo>
                  <a:lnTo>
                    <a:pt x="230606" y="14439"/>
                  </a:lnTo>
                  <a:lnTo>
                    <a:pt x="228803" y="14439"/>
                  </a:lnTo>
                  <a:lnTo>
                    <a:pt x="227685" y="15494"/>
                  </a:lnTo>
                  <a:lnTo>
                    <a:pt x="227685" y="18110"/>
                  </a:lnTo>
                  <a:lnTo>
                    <a:pt x="228803" y="19164"/>
                  </a:lnTo>
                  <a:lnTo>
                    <a:pt x="230606" y="19164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480" y="18110"/>
                  </a:lnTo>
                  <a:lnTo>
                    <a:pt x="234480" y="16802"/>
                  </a:lnTo>
                  <a:lnTo>
                    <a:pt x="234480" y="15494"/>
                  </a:lnTo>
                  <a:close/>
                </a:path>
                <a:path w="261620" h="35559">
                  <a:moveTo>
                    <a:pt x="238391" y="23622"/>
                  </a:moveTo>
                  <a:lnTo>
                    <a:pt x="237274" y="22567"/>
                  </a:lnTo>
                  <a:lnTo>
                    <a:pt x="234518" y="22567"/>
                  </a:lnTo>
                  <a:lnTo>
                    <a:pt x="233400" y="23622"/>
                  </a:lnTo>
                  <a:lnTo>
                    <a:pt x="233400" y="26238"/>
                  </a:lnTo>
                  <a:lnTo>
                    <a:pt x="234518" y="27292"/>
                  </a:lnTo>
                  <a:lnTo>
                    <a:pt x="237274" y="27292"/>
                  </a:lnTo>
                  <a:lnTo>
                    <a:pt x="238391" y="26238"/>
                  </a:lnTo>
                  <a:lnTo>
                    <a:pt x="238391" y="24930"/>
                  </a:lnTo>
                  <a:lnTo>
                    <a:pt x="238391" y="23622"/>
                  </a:lnTo>
                  <a:close/>
                </a:path>
                <a:path w="261620" h="35559">
                  <a:moveTo>
                    <a:pt x="244106" y="31737"/>
                  </a:moveTo>
                  <a:lnTo>
                    <a:pt x="242989" y="30683"/>
                  </a:lnTo>
                  <a:lnTo>
                    <a:pt x="241185" y="30683"/>
                  </a:lnTo>
                  <a:lnTo>
                    <a:pt x="240233" y="30683"/>
                  </a:lnTo>
                  <a:lnTo>
                    <a:pt x="238429" y="30683"/>
                  </a:lnTo>
                  <a:lnTo>
                    <a:pt x="237312" y="31737"/>
                  </a:lnTo>
                  <a:lnTo>
                    <a:pt x="237312" y="34353"/>
                  </a:lnTo>
                  <a:lnTo>
                    <a:pt x="238429" y="35407"/>
                  </a:lnTo>
                  <a:lnTo>
                    <a:pt x="240233" y="35407"/>
                  </a:lnTo>
                  <a:lnTo>
                    <a:pt x="241185" y="35407"/>
                  </a:lnTo>
                  <a:lnTo>
                    <a:pt x="242989" y="35407"/>
                  </a:lnTo>
                  <a:lnTo>
                    <a:pt x="244106" y="34353"/>
                  </a:lnTo>
                  <a:lnTo>
                    <a:pt x="244106" y="33045"/>
                  </a:lnTo>
                  <a:lnTo>
                    <a:pt x="244106" y="31737"/>
                  </a:lnTo>
                  <a:close/>
                </a:path>
                <a:path w="261620" h="35559">
                  <a:moveTo>
                    <a:pt x="244106" y="15494"/>
                  </a:moveTo>
                  <a:lnTo>
                    <a:pt x="242989" y="14439"/>
                  </a:lnTo>
                  <a:lnTo>
                    <a:pt x="241185" y="14439"/>
                  </a:lnTo>
                  <a:lnTo>
                    <a:pt x="240233" y="14439"/>
                  </a:lnTo>
                  <a:lnTo>
                    <a:pt x="238429" y="14439"/>
                  </a:lnTo>
                  <a:lnTo>
                    <a:pt x="237312" y="15494"/>
                  </a:lnTo>
                  <a:lnTo>
                    <a:pt x="237312" y="18110"/>
                  </a:lnTo>
                  <a:lnTo>
                    <a:pt x="238429" y="19164"/>
                  </a:lnTo>
                  <a:lnTo>
                    <a:pt x="240233" y="19164"/>
                  </a:lnTo>
                  <a:lnTo>
                    <a:pt x="241185" y="19164"/>
                  </a:lnTo>
                  <a:lnTo>
                    <a:pt x="242989" y="19164"/>
                  </a:lnTo>
                  <a:lnTo>
                    <a:pt x="244106" y="18110"/>
                  </a:lnTo>
                  <a:lnTo>
                    <a:pt x="244106" y="16802"/>
                  </a:lnTo>
                  <a:lnTo>
                    <a:pt x="244106" y="15494"/>
                  </a:lnTo>
                  <a:close/>
                </a:path>
                <a:path w="261620" h="35559">
                  <a:moveTo>
                    <a:pt x="248018" y="23622"/>
                  </a:moveTo>
                  <a:lnTo>
                    <a:pt x="246900" y="22567"/>
                  </a:lnTo>
                  <a:lnTo>
                    <a:pt x="244144" y="22567"/>
                  </a:lnTo>
                  <a:lnTo>
                    <a:pt x="243027" y="23622"/>
                  </a:lnTo>
                  <a:lnTo>
                    <a:pt x="243027" y="26238"/>
                  </a:lnTo>
                  <a:lnTo>
                    <a:pt x="244144" y="27292"/>
                  </a:lnTo>
                  <a:lnTo>
                    <a:pt x="246900" y="27292"/>
                  </a:lnTo>
                  <a:lnTo>
                    <a:pt x="248018" y="26238"/>
                  </a:lnTo>
                  <a:lnTo>
                    <a:pt x="248018" y="24930"/>
                  </a:lnTo>
                  <a:lnTo>
                    <a:pt x="248018" y="23622"/>
                  </a:lnTo>
                  <a:close/>
                </a:path>
                <a:path w="261620" h="35559">
                  <a:moveTo>
                    <a:pt x="253733" y="31737"/>
                  </a:moveTo>
                  <a:lnTo>
                    <a:pt x="252615" y="30683"/>
                  </a:lnTo>
                  <a:lnTo>
                    <a:pt x="250812" y="30683"/>
                  </a:lnTo>
                  <a:lnTo>
                    <a:pt x="249859" y="30683"/>
                  </a:lnTo>
                  <a:lnTo>
                    <a:pt x="248056" y="30683"/>
                  </a:lnTo>
                  <a:lnTo>
                    <a:pt x="246938" y="31737"/>
                  </a:lnTo>
                  <a:lnTo>
                    <a:pt x="246938" y="34353"/>
                  </a:lnTo>
                  <a:lnTo>
                    <a:pt x="248056" y="35407"/>
                  </a:lnTo>
                  <a:lnTo>
                    <a:pt x="249859" y="35407"/>
                  </a:lnTo>
                  <a:lnTo>
                    <a:pt x="250812" y="35407"/>
                  </a:lnTo>
                  <a:lnTo>
                    <a:pt x="252615" y="35407"/>
                  </a:lnTo>
                  <a:lnTo>
                    <a:pt x="253733" y="34353"/>
                  </a:lnTo>
                  <a:lnTo>
                    <a:pt x="253733" y="33045"/>
                  </a:lnTo>
                  <a:lnTo>
                    <a:pt x="253733" y="31737"/>
                  </a:lnTo>
                  <a:close/>
                </a:path>
                <a:path w="261620" h="35559">
                  <a:moveTo>
                    <a:pt x="253733" y="15494"/>
                  </a:moveTo>
                  <a:lnTo>
                    <a:pt x="252615" y="14439"/>
                  </a:lnTo>
                  <a:lnTo>
                    <a:pt x="250812" y="14439"/>
                  </a:lnTo>
                  <a:lnTo>
                    <a:pt x="249859" y="14439"/>
                  </a:lnTo>
                  <a:lnTo>
                    <a:pt x="248056" y="14439"/>
                  </a:lnTo>
                  <a:lnTo>
                    <a:pt x="246938" y="15494"/>
                  </a:lnTo>
                  <a:lnTo>
                    <a:pt x="246938" y="18110"/>
                  </a:lnTo>
                  <a:lnTo>
                    <a:pt x="248056" y="19164"/>
                  </a:lnTo>
                  <a:lnTo>
                    <a:pt x="249859" y="19164"/>
                  </a:lnTo>
                  <a:lnTo>
                    <a:pt x="250812" y="19164"/>
                  </a:lnTo>
                  <a:lnTo>
                    <a:pt x="252615" y="19164"/>
                  </a:lnTo>
                  <a:lnTo>
                    <a:pt x="253733" y="18110"/>
                  </a:lnTo>
                  <a:lnTo>
                    <a:pt x="253733" y="16802"/>
                  </a:lnTo>
                  <a:lnTo>
                    <a:pt x="253733" y="15494"/>
                  </a:lnTo>
                  <a:close/>
                </a:path>
                <a:path w="261620" h="35559">
                  <a:moveTo>
                    <a:pt x="257644" y="23622"/>
                  </a:moveTo>
                  <a:lnTo>
                    <a:pt x="256527" y="22567"/>
                  </a:lnTo>
                  <a:lnTo>
                    <a:pt x="253771" y="22567"/>
                  </a:lnTo>
                  <a:lnTo>
                    <a:pt x="252653" y="23622"/>
                  </a:lnTo>
                  <a:lnTo>
                    <a:pt x="252653" y="26238"/>
                  </a:lnTo>
                  <a:lnTo>
                    <a:pt x="253771" y="27292"/>
                  </a:lnTo>
                  <a:lnTo>
                    <a:pt x="256527" y="27292"/>
                  </a:lnTo>
                  <a:lnTo>
                    <a:pt x="257644" y="26238"/>
                  </a:lnTo>
                  <a:lnTo>
                    <a:pt x="257644" y="24930"/>
                  </a:lnTo>
                  <a:lnTo>
                    <a:pt x="257644" y="23622"/>
                  </a:lnTo>
                  <a:close/>
                </a:path>
                <a:path w="261620" h="35559">
                  <a:moveTo>
                    <a:pt x="261556" y="31737"/>
                  </a:moveTo>
                  <a:lnTo>
                    <a:pt x="260438" y="30683"/>
                  </a:lnTo>
                  <a:lnTo>
                    <a:pt x="259397" y="30683"/>
                  </a:lnTo>
                  <a:lnTo>
                    <a:pt x="257683" y="30683"/>
                  </a:lnTo>
                  <a:lnTo>
                    <a:pt x="256565" y="31737"/>
                  </a:lnTo>
                  <a:lnTo>
                    <a:pt x="256565" y="34353"/>
                  </a:lnTo>
                  <a:lnTo>
                    <a:pt x="257683" y="35407"/>
                  </a:lnTo>
                  <a:lnTo>
                    <a:pt x="260438" y="35407"/>
                  </a:lnTo>
                  <a:lnTo>
                    <a:pt x="261556" y="34353"/>
                  </a:lnTo>
                  <a:lnTo>
                    <a:pt x="261556" y="33045"/>
                  </a:lnTo>
                  <a:lnTo>
                    <a:pt x="261556" y="31737"/>
                  </a:lnTo>
                  <a:close/>
                </a:path>
                <a:path w="261620" h="35559">
                  <a:moveTo>
                    <a:pt x="261556" y="15494"/>
                  </a:moveTo>
                  <a:lnTo>
                    <a:pt x="260438" y="14439"/>
                  </a:lnTo>
                  <a:lnTo>
                    <a:pt x="257683" y="14439"/>
                  </a:lnTo>
                  <a:lnTo>
                    <a:pt x="256565" y="15494"/>
                  </a:lnTo>
                  <a:lnTo>
                    <a:pt x="256565" y="18110"/>
                  </a:lnTo>
                  <a:lnTo>
                    <a:pt x="257683" y="19164"/>
                  </a:lnTo>
                  <a:lnTo>
                    <a:pt x="259397" y="19164"/>
                  </a:lnTo>
                  <a:lnTo>
                    <a:pt x="260438" y="19164"/>
                  </a:lnTo>
                  <a:lnTo>
                    <a:pt x="261556" y="18110"/>
                  </a:lnTo>
                  <a:lnTo>
                    <a:pt x="261556" y="16802"/>
                  </a:lnTo>
                  <a:lnTo>
                    <a:pt x="261556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573366" y="7843964"/>
              <a:ext cx="151765" cy="21590"/>
            </a:xfrm>
            <a:custGeom>
              <a:avLst/>
              <a:gdLst/>
              <a:ahLst/>
              <a:cxnLst/>
              <a:rect l="l" t="t" r="r" b="b"/>
              <a:pathLst>
                <a:path w="151765" h="21590">
                  <a:moveTo>
                    <a:pt x="4991" y="17297"/>
                  </a:moveTo>
                  <a:lnTo>
                    <a:pt x="3873" y="16243"/>
                  </a:lnTo>
                  <a:lnTo>
                    <a:pt x="1117" y="16243"/>
                  </a:lnTo>
                  <a:lnTo>
                    <a:pt x="0" y="17297"/>
                  </a:lnTo>
                  <a:lnTo>
                    <a:pt x="0" y="19913"/>
                  </a:lnTo>
                  <a:lnTo>
                    <a:pt x="1117" y="20967"/>
                  </a:lnTo>
                  <a:lnTo>
                    <a:pt x="3873" y="20967"/>
                  </a:lnTo>
                  <a:lnTo>
                    <a:pt x="4991" y="19913"/>
                  </a:lnTo>
                  <a:lnTo>
                    <a:pt x="4991" y="18605"/>
                  </a:lnTo>
                  <a:lnTo>
                    <a:pt x="4991" y="17297"/>
                  </a:lnTo>
                  <a:close/>
                </a:path>
                <a:path w="151765" h="21590">
                  <a:moveTo>
                    <a:pt x="4991" y="1054"/>
                  </a:moveTo>
                  <a:lnTo>
                    <a:pt x="3873" y="0"/>
                  </a:lnTo>
                  <a:lnTo>
                    <a:pt x="1117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17" y="4724"/>
                  </a:lnTo>
                  <a:lnTo>
                    <a:pt x="3873" y="4724"/>
                  </a:lnTo>
                  <a:lnTo>
                    <a:pt x="4991" y="3670"/>
                  </a:lnTo>
                  <a:lnTo>
                    <a:pt x="4991" y="2362"/>
                  </a:lnTo>
                  <a:lnTo>
                    <a:pt x="4991" y="1054"/>
                  </a:lnTo>
                  <a:close/>
                </a:path>
                <a:path w="151765" h="21590">
                  <a:moveTo>
                    <a:pt x="10706" y="9182"/>
                  </a:moveTo>
                  <a:lnTo>
                    <a:pt x="9588" y="8128"/>
                  </a:lnTo>
                  <a:lnTo>
                    <a:pt x="6832" y="8128"/>
                  </a:lnTo>
                  <a:lnTo>
                    <a:pt x="5715" y="9182"/>
                  </a:lnTo>
                  <a:lnTo>
                    <a:pt x="5715" y="11798"/>
                  </a:lnTo>
                  <a:lnTo>
                    <a:pt x="6832" y="12852"/>
                  </a:lnTo>
                  <a:lnTo>
                    <a:pt x="9588" y="12852"/>
                  </a:lnTo>
                  <a:lnTo>
                    <a:pt x="10706" y="11798"/>
                  </a:lnTo>
                  <a:lnTo>
                    <a:pt x="10706" y="10490"/>
                  </a:lnTo>
                  <a:lnTo>
                    <a:pt x="10706" y="9182"/>
                  </a:lnTo>
                  <a:close/>
                </a:path>
                <a:path w="151765" h="21590">
                  <a:moveTo>
                    <a:pt x="16408" y="17297"/>
                  </a:moveTo>
                  <a:lnTo>
                    <a:pt x="15290" y="16243"/>
                  </a:lnTo>
                  <a:lnTo>
                    <a:pt x="13487" y="16243"/>
                  </a:lnTo>
                  <a:lnTo>
                    <a:pt x="12534" y="16243"/>
                  </a:lnTo>
                  <a:lnTo>
                    <a:pt x="10731" y="16243"/>
                  </a:lnTo>
                  <a:lnTo>
                    <a:pt x="9613" y="17297"/>
                  </a:lnTo>
                  <a:lnTo>
                    <a:pt x="9613" y="19913"/>
                  </a:lnTo>
                  <a:lnTo>
                    <a:pt x="10731" y="20967"/>
                  </a:lnTo>
                  <a:lnTo>
                    <a:pt x="12534" y="20967"/>
                  </a:lnTo>
                  <a:lnTo>
                    <a:pt x="13487" y="20967"/>
                  </a:lnTo>
                  <a:lnTo>
                    <a:pt x="15290" y="20967"/>
                  </a:lnTo>
                  <a:lnTo>
                    <a:pt x="16408" y="19913"/>
                  </a:lnTo>
                  <a:lnTo>
                    <a:pt x="16408" y="18605"/>
                  </a:lnTo>
                  <a:lnTo>
                    <a:pt x="16408" y="17297"/>
                  </a:lnTo>
                  <a:close/>
                </a:path>
                <a:path w="151765" h="21590">
                  <a:moveTo>
                    <a:pt x="16408" y="1054"/>
                  </a:moveTo>
                  <a:lnTo>
                    <a:pt x="15290" y="0"/>
                  </a:lnTo>
                  <a:lnTo>
                    <a:pt x="13487" y="0"/>
                  </a:lnTo>
                  <a:lnTo>
                    <a:pt x="12534" y="0"/>
                  </a:lnTo>
                  <a:lnTo>
                    <a:pt x="10731" y="0"/>
                  </a:lnTo>
                  <a:lnTo>
                    <a:pt x="9613" y="1054"/>
                  </a:lnTo>
                  <a:lnTo>
                    <a:pt x="9613" y="3670"/>
                  </a:lnTo>
                  <a:lnTo>
                    <a:pt x="10731" y="4724"/>
                  </a:lnTo>
                  <a:lnTo>
                    <a:pt x="12534" y="4724"/>
                  </a:lnTo>
                  <a:lnTo>
                    <a:pt x="13487" y="4724"/>
                  </a:lnTo>
                  <a:lnTo>
                    <a:pt x="15290" y="4724"/>
                  </a:lnTo>
                  <a:lnTo>
                    <a:pt x="16408" y="3670"/>
                  </a:lnTo>
                  <a:lnTo>
                    <a:pt x="16408" y="2362"/>
                  </a:lnTo>
                  <a:lnTo>
                    <a:pt x="16408" y="1054"/>
                  </a:lnTo>
                  <a:close/>
                </a:path>
                <a:path w="151765" h="21590">
                  <a:moveTo>
                    <a:pt x="20320" y="9182"/>
                  </a:moveTo>
                  <a:lnTo>
                    <a:pt x="19202" y="8128"/>
                  </a:lnTo>
                  <a:lnTo>
                    <a:pt x="16446" y="8128"/>
                  </a:lnTo>
                  <a:lnTo>
                    <a:pt x="15328" y="9182"/>
                  </a:lnTo>
                  <a:lnTo>
                    <a:pt x="15328" y="11798"/>
                  </a:lnTo>
                  <a:lnTo>
                    <a:pt x="16446" y="12852"/>
                  </a:lnTo>
                  <a:lnTo>
                    <a:pt x="19202" y="12852"/>
                  </a:lnTo>
                  <a:lnTo>
                    <a:pt x="20320" y="11798"/>
                  </a:lnTo>
                  <a:lnTo>
                    <a:pt x="20320" y="10490"/>
                  </a:lnTo>
                  <a:lnTo>
                    <a:pt x="20320" y="9182"/>
                  </a:lnTo>
                  <a:close/>
                </a:path>
                <a:path w="151765" h="21590">
                  <a:moveTo>
                    <a:pt x="26035" y="17297"/>
                  </a:moveTo>
                  <a:lnTo>
                    <a:pt x="24917" y="16243"/>
                  </a:lnTo>
                  <a:lnTo>
                    <a:pt x="23114" y="16243"/>
                  </a:lnTo>
                  <a:lnTo>
                    <a:pt x="22161" y="16243"/>
                  </a:lnTo>
                  <a:lnTo>
                    <a:pt x="20358" y="16243"/>
                  </a:lnTo>
                  <a:lnTo>
                    <a:pt x="19240" y="17297"/>
                  </a:lnTo>
                  <a:lnTo>
                    <a:pt x="19240" y="19913"/>
                  </a:lnTo>
                  <a:lnTo>
                    <a:pt x="20358" y="20967"/>
                  </a:lnTo>
                  <a:lnTo>
                    <a:pt x="22161" y="20967"/>
                  </a:lnTo>
                  <a:lnTo>
                    <a:pt x="23114" y="20967"/>
                  </a:lnTo>
                  <a:lnTo>
                    <a:pt x="24917" y="20967"/>
                  </a:lnTo>
                  <a:lnTo>
                    <a:pt x="26035" y="19913"/>
                  </a:lnTo>
                  <a:lnTo>
                    <a:pt x="26035" y="18605"/>
                  </a:lnTo>
                  <a:lnTo>
                    <a:pt x="26035" y="17297"/>
                  </a:lnTo>
                  <a:close/>
                </a:path>
                <a:path w="151765" h="21590">
                  <a:moveTo>
                    <a:pt x="26035" y="1054"/>
                  </a:moveTo>
                  <a:lnTo>
                    <a:pt x="24917" y="0"/>
                  </a:lnTo>
                  <a:lnTo>
                    <a:pt x="23114" y="0"/>
                  </a:lnTo>
                  <a:lnTo>
                    <a:pt x="22161" y="0"/>
                  </a:lnTo>
                  <a:lnTo>
                    <a:pt x="20358" y="0"/>
                  </a:lnTo>
                  <a:lnTo>
                    <a:pt x="19240" y="1054"/>
                  </a:lnTo>
                  <a:lnTo>
                    <a:pt x="19240" y="3670"/>
                  </a:lnTo>
                  <a:lnTo>
                    <a:pt x="20358" y="4724"/>
                  </a:lnTo>
                  <a:lnTo>
                    <a:pt x="22161" y="4724"/>
                  </a:lnTo>
                  <a:lnTo>
                    <a:pt x="23114" y="4724"/>
                  </a:lnTo>
                  <a:lnTo>
                    <a:pt x="24917" y="4724"/>
                  </a:lnTo>
                  <a:lnTo>
                    <a:pt x="26035" y="3670"/>
                  </a:lnTo>
                  <a:lnTo>
                    <a:pt x="26035" y="2362"/>
                  </a:lnTo>
                  <a:lnTo>
                    <a:pt x="26035" y="1054"/>
                  </a:lnTo>
                  <a:close/>
                </a:path>
                <a:path w="151765" h="21590">
                  <a:moveTo>
                    <a:pt x="29946" y="9182"/>
                  </a:moveTo>
                  <a:lnTo>
                    <a:pt x="28829" y="8128"/>
                  </a:lnTo>
                  <a:lnTo>
                    <a:pt x="26073" y="8128"/>
                  </a:lnTo>
                  <a:lnTo>
                    <a:pt x="24955" y="9182"/>
                  </a:lnTo>
                  <a:lnTo>
                    <a:pt x="24955" y="11798"/>
                  </a:lnTo>
                  <a:lnTo>
                    <a:pt x="26073" y="12852"/>
                  </a:lnTo>
                  <a:lnTo>
                    <a:pt x="28829" y="12852"/>
                  </a:lnTo>
                  <a:lnTo>
                    <a:pt x="29946" y="11798"/>
                  </a:lnTo>
                  <a:lnTo>
                    <a:pt x="29946" y="10490"/>
                  </a:lnTo>
                  <a:lnTo>
                    <a:pt x="29946" y="9182"/>
                  </a:lnTo>
                  <a:close/>
                </a:path>
                <a:path w="151765" h="21590">
                  <a:moveTo>
                    <a:pt x="35661" y="17297"/>
                  </a:moveTo>
                  <a:lnTo>
                    <a:pt x="34544" y="16243"/>
                  </a:lnTo>
                  <a:lnTo>
                    <a:pt x="32740" y="16243"/>
                  </a:lnTo>
                  <a:lnTo>
                    <a:pt x="31788" y="16243"/>
                  </a:lnTo>
                  <a:lnTo>
                    <a:pt x="29984" y="16243"/>
                  </a:lnTo>
                  <a:lnTo>
                    <a:pt x="28867" y="17297"/>
                  </a:lnTo>
                  <a:lnTo>
                    <a:pt x="28867" y="19913"/>
                  </a:lnTo>
                  <a:lnTo>
                    <a:pt x="29984" y="20967"/>
                  </a:lnTo>
                  <a:lnTo>
                    <a:pt x="31788" y="20967"/>
                  </a:lnTo>
                  <a:lnTo>
                    <a:pt x="32740" y="20967"/>
                  </a:lnTo>
                  <a:lnTo>
                    <a:pt x="34544" y="20967"/>
                  </a:lnTo>
                  <a:lnTo>
                    <a:pt x="35661" y="19913"/>
                  </a:lnTo>
                  <a:lnTo>
                    <a:pt x="35661" y="18605"/>
                  </a:lnTo>
                  <a:lnTo>
                    <a:pt x="35661" y="17297"/>
                  </a:lnTo>
                  <a:close/>
                </a:path>
                <a:path w="151765" h="21590">
                  <a:moveTo>
                    <a:pt x="35661" y="1054"/>
                  </a:moveTo>
                  <a:lnTo>
                    <a:pt x="34544" y="0"/>
                  </a:lnTo>
                  <a:lnTo>
                    <a:pt x="32740" y="0"/>
                  </a:lnTo>
                  <a:lnTo>
                    <a:pt x="31788" y="0"/>
                  </a:lnTo>
                  <a:lnTo>
                    <a:pt x="29984" y="0"/>
                  </a:lnTo>
                  <a:lnTo>
                    <a:pt x="28867" y="1054"/>
                  </a:lnTo>
                  <a:lnTo>
                    <a:pt x="28867" y="3670"/>
                  </a:lnTo>
                  <a:lnTo>
                    <a:pt x="29984" y="4724"/>
                  </a:lnTo>
                  <a:lnTo>
                    <a:pt x="31788" y="4724"/>
                  </a:lnTo>
                  <a:lnTo>
                    <a:pt x="32740" y="4724"/>
                  </a:lnTo>
                  <a:lnTo>
                    <a:pt x="34544" y="4724"/>
                  </a:lnTo>
                  <a:lnTo>
                    <a:pt x="35661" y="3670"/>
                  </a:lnTo>
                  <a:lnTo>
                    <a:pt x="35661" y="2362"/>
                  </a:lnTo>
                  <a:lnTo>
                    <a:pt x="35661" y="1054"/>
                  </a:lnTo>
                  <a:close/>
                </a:path>
                <a:path w="151765" h="21590">
                  <a:moveTo>
                    <a:pt x="39573" y="9182"/>
                  </a:moveTo>
                  <a:lnTo>
                    <a:pt x="38455" y="8128"/>
                  </a:lnTo>
                  <a:lnTo>
                    <a:pt x="35699" y="8128"/>
                  </a:lnTo>
                  <a:lnTo>
                    <a:pt x="34582" y="9182"/>
                  </a:lnTo>
                  <a:lnTo>
                    <a:pt x="34582" y="11798"/>
                  </a:lnTo>
                  <a:lnTo>
                    <a:pt x="35699" y="12852"/>
                  </a:lnTo>
                  <a:lnTo>
                    <a:pt x="38455" y="12852"/>
                  </a:lnTo>
                  <a:lnTo>
                    <a:pt x="39573" y="11798"/>
                  </a:lnTo>
                  <a:lnTo>
                    <a:pt x="39573" y="10490"/>
                  </a:lnTo>
                  <a:lnTo>
                    <a:pt x="39573" y="9182"/>
                  </a:lnTo>
                  <a:close/>
                </a:path>
                <a:path w="151765" h="21590">
                  <a:moveTo>
                    <a:pt x="45288" y="17297"/>
                  </a:moveTo>
                  <a:lnTo>
                    <a:pt x="44170" y="16243"/>
                  </a:lnTo>
                  <a:lnTo>
                    <a:pt x="42367" y="16243"/>
                  </a:lnTo>
                  <a:lnTo>
                    <a:pt x="41414" y="16243"/>
                  </a:lnTo>
                  <a:lnTo>
                    <a:pt x="39611" y="16243"/>
                  </a:lnTo>
                  <a:lnTo>
                    <a:pt x="38493" y="17297"/>
                  </a:lnTo>
                  <a:lnTo>
                    <a:pt x="38493" y="19913"/>
                  </a:lnTo>
                  <a:lnTo>
                    <a:pt x="39611" y="20967"/>
                  </a:lnTo>
                  <a:lnTo>
                    <a:pt x="41414" y="20967"/>
                  </a:lnTo>
                  <a:lnTo>
                    <a:pt x="42367" y="20967"/>
                  </a:lnTo>
                  <a:lnTo>
                    <a:pt x="44170" y="20967"/>
                  </a:lnTo>
                  <a:lnTo>
                    <a:pt x="45288" y="19913"/>
                  </a:lnTo>
                  <a:lnTo>
                    <a:pt x="45288" y="18605"/>
                  </a:lnTo>
                  <a:lnTo>
                    <a:pt x="45288" y="17297"/>
                  </a:lnTo>
                  <a:close/>
                </a:path>
                <a:path w="151765" h="21590">
                  <a:moveTo>
                    <a:pt x="45288" y="1054"/>
                  </a:moveTo>
                  <a:lnTo>
                    <a:pt x="44170" y="0"/>
                  </a:lnTo>
                  <a:lnTo>
                    <a:pt x="42367" y="0"/>
                  </a:lnTo>
                  <a:lnTo>
                    <a:pt x="41414" y="0"/>
                  </a:lnTo>
                  <a:lnTo>
                    <a:pt x="39611" y="0"/>
                  </a:lnTo>
                  <a:lnTo>
                    <a:pt x="38493" y="1054"/>
                  </a:lnTo>
                  <a:lnTo>
                    <a:pt x="38493" y="3670"/>
                  </a:lnTo>
                  <a:lnTo>
                    <a:pt x="39611" y="4724"/>
                  </a:lnTo>
                  <a:lnTo>
                    <a:pt x="41414" y="4724"/>
                  </a:lnTo>
                  <a:lnTo>
                    <a:pt x="42367" y="4724"/>
                  </a:lnTo>
                  <a:lnTo>
                    <a:pt x="44170" y="4724"/>
                  </a:lnTo>
                  <a:lnTo>
                    <a:pt x="45288" y="3670"/>
                  </a:lnTo>
                  <a:lnTo>
                    <a:pt x="45288" y="2362"/>
                  </a:lnTo>
                  <a:lnTo>
                    <a:pt x="45288" y="1054"/>
                  </a:lnTo>
                  <a:close/>
                </a:path>
                <a:path w="151765" h="21590">
                  <a:moveTo>
                    <a:pt x="49199" y="9182"/>
                  </a:moveTo>
                  <a:lnTo>
                    <a:pt x="48082" y="8128"/>
                  </a:lnTo>
                  <a:lnTo>
                    <a:pt x="45326" y="8128"/>
                  </a:lnTo>
                  <a:lnTo>
                    <a:pt x="44208" y="9182"/>
                  </a:lnTo>
                  <a:lnTo>
                    <a:pt x="44208" y="11798"/>
                  </a:lnTo>
                  <a:lnTo>
                    <a:pt x="45326" y="12852"/>
                  </a:lnTo>
                  <a:lnTo>
                    <a:pt x="48082" y="12852"/>
                  </a:lnTo>
                  <a:lnTo>
                    <a:pt x="49199" y="11798"/>
                  </a:lnTo>
                  <a:lnTo>
                    <a:pt x="49199" y="10490"/>
                  </a:lnTo>
                  <a:lnTo>
                    <a:pt x="49199" y="9182"/>
                  </a:lnTo>
                  <a:close/>
                </a:path>
                <a:path w="151765" h="21590">
                  <a:moveTo>
                    <a:pt x="54914" y="17297"/>
                  </a:moveTo>
                  <a:lnTo>
                    <a:pt x="53797" y="16243"/>
                  </a:lnTo>
                  <a:lnTo>
                    <a:pt x="51993" y="16243"/>
                  </a:lnTo>
                  <a:lnTo>
                    <a:pt x="51041" y="16243"/>
                  </a:lnTo>
                  <a:lnTo>
                    <a:pt x="49237" y="16243"/>
                  </a:lnTo>
                  <a:lnTo>
                    <a:pt x="48120" y="17297"/>
                  </a:lnTo>
                  <a:lnTo>
                    <a:pt x="48120" y="19913"/>
                  </a:lnTo>
                  <a:lnTo>
                    <a:pt x="49237" y="20967"/>
                  </a:lnTo>
                  <a:lnTo>
                    <a:pt x="51041" y="20967"/>
                  </a:lnTo>
                  <a:lnTo>
                    <a:pt x="51993" y="20967"/>
                  </a:lnTo>
                  <a:lnTo>
                    <a:pt x="53797" y="20967"/>
                  </a:lnTo>
                  <a:lnTo>
                    <a:pt x="54914" y="19913"/>
                  </a:lnTo>
                  <a:lnTo>
                    <a:pt x="54914" y="18605"/>
                  </a:lnTo>
                  <a:lnTo>
                    <a:pt x="54914" y="17297"/>
                  </a:lnTo>
                  <a:close/>
                </a:path>
                <a:path w="151765" h="21590">
                  <a:moveTo>
                    <a:pt x="54914" y="1054"/>
                  </a:moveTo>
                  <a:lnTo>
                    <a:pt x="53797" y="0"/>
                  </a:lnTo>
                  <a:lnTo>
                    <a:pt x="51993" y="0"/>
                  </a:lnTo>
                  <a:lnTo>
                    <a:pt x="51041" y="0"/>
                  </a:lnTo>
                  <a:lnTo>
                    <a:pt x="49237" y="0"/>
                  </a:lnTo>
                  <a:lnTo>
                    <a:pt x="48120" y="1054"/>
                  </a:lnTo>
                  <a:lnTo>
                    <a:pt x="48120" y="3670"/>
                  </a:lnTo>
                  <a:lnTo>
                    <a:pt x="49237" y="4724"/>
                  </a:lnTo>
                  <a:lnTo>
                    <a:pt x="51041" y="4724"/>
                  </a:lnTo>
                  <a:lnTo>
                    <a:pt x="51993" y="4724"/>
                  </a:lnTo>
                  <a:lnTo>
                    <a:pt x="53797" y="4724"/>
                  </a:lnTo>
                  <a:lnTo>
                    <a:pt x="54914" y="3670"/>
                  </a:lnTo>
                  <a:lnTo>
                    <a:pt x="54914" y="2362"/>
                  </a:lnTo>
                  <a:lnTo>
                    <a:pt x="54914" y="1054"/>
                  </a:lnTo>
                  <a:close/>
                </a:path>
                <a:path w="151765" h="21590">
                  <a:moveTo>
                    <a:pt x="58826" y="9182"/>
                  </a:moveTo>
                  <a:lnTo>
                    <a:pt x="57708" y="8128"/>
                  </a:lnTo>
                  <a:lnTo>
                    <a:pt x="54952" y="8128"/>
                  </a:lnTo>
                  <a:lnTo>
                    <a:pt x="53835" y="9182"/>
                  </a:lnTo>
                  <a:lnTo>
                    <a:pt x="53835" y="11798"/>
                  </a:lnTo>
                  <a:lnTo>
                    <a:pt x="54952" y="12852"/>
                  </a:lnTo>
                  <a:lnTo>
                    <a:pt x="57708" y="12852"/>
                  </a:lnTo>
                  <a:lnTo>
                    <a:pt x="58826" y="11798"/>
                  </a:lnTo>
                  <a:lnTo>
                    <a:pt x="58826" y="10490"/>
                  </a:lnTo>
                  <a:lnTo>
                    <a:pt x="58826" y="9182"/>
                  </a:lnTo>
                  <a:close/>
                </a:path>
                <a:path w="151765" h="21590">
                  <a:moveTo>
                    <a:pt x="64541" y="17297"/>
                  </a:moveTo>
                  <a:lnTo>
                    <a:pt x="63423" y="16243"/>
                  </a:lnTo>
                  <a:lnTo>
                    <a:pt x="61620" y="16243"/>
                  </a:lnTo>
                  <a:lnTo>
                    <a:pt x="60667" y="16243"/>
                  </a:lnTo>
                  <a:lnTo>
                    <a:pt x="58864" y="16243"/>
                  </a:lnTo>
                  <a:lnTo>
                    <a:pt x="57746" y="17297"/>
                  </a:lnTo>
                  <a:lnTo>
                    <a:pt x="57746" y="19913"/>
                  </a:lnTo>
                  <a:lnTo>
                    <a:pt x="58864" y="20967"/>
                  </a:lnTo>
                  <a:lnTo>
                    <a:pt x="60667" y="20967"/>
                  </a:lnTo>
                  <a:lnTo>
                    <a:pt x="61620" y="20967"/>
                  </a:lnTo>
                  <a:lnTo>
                    <a:pt x="63423" y="20967"/>
                  </a:lnTo>
                  <a:lnTo>
                    <a:pt x="64541" y="19913"/>
                  </a:lnTo>
                  <a:lnTo>
                    <a:pt x="64541" y="18605"/>
                  </a:lnTo>
                  <a:lnTo>
                    <a:pt x="64541" y="17297"/>
                  </a:lnTo>
                  <a:close/>
                </a:path>
                <a:path w="151765" h="21590">
                  <a:moveTo>
                    <a:pt x="64541" y="1054"/>
                  </a:moveTo>
                  <a:lnTo>
                    <a:pt x="63423" y="0"/>
                  </a:lnTo>
                  <a:lnTo>
                    <a:pt x="61620" y="0"/>
                  </a:lnTo>
                  <a:lnTo>
                    <a:pt x="60667" y="0"/>
                  </a:lnTo>
                  <a:lnTo>
                    <a:pt x="58864" y="0"/>
                  </a:lnTo>
                  <a:lnTo>
                    <a:pt x="57746" y="1054"/>
                  </a:lnTo>
                  <a:lnTo>
                    <a:pt x="57746" y="3670"/>
                  </a:lnTo>
                  <a:lnTo>
                    <a:pt x="58864" y="4724"/>
                  </a:lnTo>
                  <a:lnTo>
                    <a:pt x="60667" y="4724"/>
                  </a:lnTo>
                  <a:lnTo>
                    <a:pt x="61620" y="4724"/>
                  </a:lnTo>
                  <a:lnTo>
                    <a:pt x="63423" y="4724"/>
                  </a:lnTo>
                  <a:lnTo>
                    <a:pt x="64541" y="3670"/>
                  </a:lnTo>
                  <a:lnTo>
                    <a:pt x="64541" y="2362"/>
                  </a:lnTo>
                  <a:lnTo>
                    <a:pt x="64541" y="1054"/>
                  </a:lnTo>
                  <a:close/>
                </a:path>
                <a:path w="151765" h="21590">
                  <a:moveTo>
                    <a:pt x="68453" y="9182"/>
                  </a:moveTo>
                  <a:lnTo>
                    <a:pt x="67335" y="8128"/>
                  </a:lnTo>
                  <a:lnTo>
                    <a:pt x="64579" y="8128"/>
                  </a:lnTo>
                  <a:lnTo>
                    <a:pt x="63461" y="9182"/>
                  </a:lnTo>
                  <a:lnTo>
                    <a:pt x="63461" y="11798"/>
                  </a:lnTo>
                  <a:lnTo>
                    <a:pt x="64579" y="12852"/>
                  </a:lnTo>
                  <a:lnTo>
                    <a:pt x="67335" y="12852"/>
                  </a:lnTo>
                  <a:lnTo>
                    <a:pt x="68453" y="11798"/>
                  </a:lnTo>
                  <a:lnTo>
                    <a:pt x="68453" y="10490"/>
                  </a:lnTo>
                  <a:lnTo>
                    <a:pt x="68453" y="9182"/>
                  </a:lnTo>
                  <a:close/>
                </a:path>
                <a:path w="151765" h="21590">
                  <a:moveTo>
                    <a:pt x="74168" y="17297"/>
                  </a:moveTo>
                  <a:lnTo>
                    <a:pt x="73050" y="16243"/>
                  </a:lnTo>
                  <a:lnTo>
                    <a:pt x="71247" y="16243"/>
                  </a:lnTo>
                  <a:lnTo>
                    <a:pt x="70294" y="16243"/>
                  </a:lnTo>
                  <a:lnTo>
                    <a:pt x="68491" y="16243"/>
                  </a:lnTo>
                  <a:lnTo>
                    <a:pt x="67373" y="17297"/>
                  </a:lnTo>
                  <a:lnTo>
                    <a:pt x="67373" y="19913"/>
                  </a:lnTo>
                  <a:lnTo>
                    <a:pt x="68491" y="20967"/>
                  </a:lnTo>
                  <a:lnTo>
                    <a:pt x="70294" y="20967"/>
                  </a:lnTo>
                  <a:lnTo>
                    <a:pt x="71247" y="20967"/>
                  </a:lnTo>
                  <a:lnTo>
                    <a:pt x="73050" y="20967"/>
                  </a:lnTo>
                  <a:lnTo>
                    <a:pt x="74168" y="19913"/>
                  </a:lnTo>
                  <a:lnTo>
                    <a:pt x="74168" y="18605"/>
                  </a:lnTo>
                  <a:lnTo>
                    <a:pt x="74168" y="17297"/>
                  </a:lnTo>
                  <a:close/>
                </a:path>
                <a:path w="151765" h="21590">
                  <a:moveTo>
                    <a:pt x="74168" y="1054"/>
                  </a:moveTo>
                  <a:lnTo>
                    <a:pt x="73050" y="0"/>
                  </a:lnTo>
                  <a:lnTo>
                    <a:pt x="71247" y="0"/>
                  </a:lnTo>
                  <a:lnTo>
                    <a:pt x="70294" y="0"/>
                  </a:lnTo>
                  <a:lnTo>
                    <a:pt x="68491" y="0"/>
                  </a:lnTo>
                  <a:lnTo>
                    <a:pt x="67373" y="1054"/>
                  </a:lnTo>
                  <a:lnTo>
                    <a:pt x="67373" y="3670"/>
                  </a:lnTo>
                  <a:lnTo>
                    <a:pt x="68491" y="4724"/>
                  </a:lnTo>
                  <a:lnTo>
                    <a:pt x="70294" y="4724"/>
                  </a:lnTo>
                  <a:lnTo>
                    <a:pt x="71247" y="4724"/>
                  </a:lnTo>
                  <a:lnTo>
                    <a:pt x="73050" y="4724"/>
                  </a:lnTo>
                  <a:lnTo>
                    <a:pt x="74168" y="3670"/>
                  </a:lnTo>
                  <a:lnTo>
                    <a:pt x="74168" y="2362"/>
                  </a:lnTo>
                  <a:lnTo>
                    <a:pt x="74168" y="1054"/>
                  </a:lnTo>
                  <a:close/>
                </a:path>
                <a:path w="151765" h="21590">
                  <a:moveTo>
                    <a:pt x="78079" y="9182"/>
                  </a:moveTo>
                  <a:lnTo>
                    <a:pt x="76962" y="8128"/>
                  </a:lnTo>
                  <a:lnTo>
                    <a:pt x="74206" y="8128"/>
                  </a:lnTo>
                  <a:lnTo>
                    <a:pt x="73088" y="9182"/>
                  </a:lnTo>
                  <a:lnTo>
                    <a:pt x="73088" y="11798"/>
                  </a:lnTo>
                  <a:lnTo>
                    <a:pt x="74206" y="12852"/>
                  </a:lnTo>
                  <a:lnTo>
                    <a:pt x="76962" y="12852"/>
                  </a:lnTo>
                  <a:lnTo>
                    <a:pt x="78079" y="11798"/>
                  </a:lnTo>
                  <a:lnTo>
                    <a:pt x="78079" y="10490"/>
                  </a:lnTo>
                  <a:lnTo>
                    <a:pt x="78079" y="9182"/>
                  </a:lnTo>
                  <a:close/>
                </a:path>
                <a:path w="151765" h="21590">
                  <a:moveTo>
                    <a:pt x="83794" y="17297"/>
                  </a:moveTo>
                  <a:lnTo>
                    <a:pt x="82677" y="16243"/>
                  </a:lnTo>
                  <a:lnTo>
                    <a:pt x="80873" y="16243"/>
                  </a:lnTo>
                  <a:lnTo>
                    <a:pt x="79921" y="16243"/>
                  </a:lnTo>
                  <a:lnTo>
                    <a:pt x="78117" y="16243"/>
                  </a:lnTo>
                  <a:lnTo>
                    <a:pt x="77000" y="17297"/>
                  </a:lnTo>
                  <a:lnTo>
                    <a:pt x="77000" y="19913"/>
                  </a:lnTo>
                  <a:lnTo>
                    <a:pt x="78117" y="20967"/>
                  </a:lnTo>
                  <a:lnTo>
                    <a:pt x="79921" y="20967"/>
                  </a:lnTo>
                  <a:lnTo>
                    <a:pt x="80873" y="20967"/>
                  </a:lnTo>
                  <a:lnTo>
                    <a:pt x="82677" y="20967"/>
                  </a:lnTo>
                  <a:lnTo>
                    <a:pt x="83794" y="19913"/>
                  </a:lnTo>
                  <a:lnTo>
                    <a:pt x="83794" y="18605"/>
                  </a:lnTo>
                  <a:lnTo>
                    <a:pt x="83794" y="17297"/>
                  </a:lnTo>
                  <a:close/>
                </a:path>
                <a:path w="151765" h="21590">
                  <a:moveTo>
                    <a:pt x="83794" y="1054"/>
                  </a:moveTo>
                  <a:lnTo>
                    <a:pt x="82677" y="0"/>
                  </a:lnTo>
                  <a:lnTo>
                    <a:pt x="80873" y="0"/>
                  </a:lnTo>
                  <a:lnTo>
                    <a:pt x="79921" y="0"/>
                  </a:lnTo>
                  <a:lnTo>
                    <a:pt x="78117" y="0"/>
                  </a:lnTo>
                  <a:lnTo>
                    <a:pt x="77000" y="1054"/>
                  </a:lnTo>
                  <a:lnTo>
                    <a:pt x="77000" y="3670"/>
                  </a:lnTo>
                  <a:lnTo>
                    <a:pt x="78117" y="4724"/>
                  </a:lnTo>
                  <a:lnTo>
                    <a:pt x="79921" y="4724"/>
                  </a:lnTo>
                  <a:lnTo>
                    <a:pt x="80873" y="4724"/>
                  </a:lnTo>
                  <a:lnTo>
                    <a:pt x="82677" y="4724"/>
                  </a:lnTo>
                  <a:lnTo>
                    <a:pt x="83794" y="3670"/>
                  </a:lnTo>
                  <a:lnTo>
                    <a:pt x="83794" y="2362"/>
                  </a:lnTo>
                  <a:lnTo>
                    <a:pt x="83794" y="1054"/>
                  </a:lnTo>
                  <a:close/>
                </a:path>
                <a:path w="151765" h="21590">
                  <a:moveTo>
                    <a:pt x="87706" y="9182"/>
                  </a:moveTo>
                  <a:lnTo>
                    <a:pt x="86588" y="8128"/>
                  </a:lnTo>
                  <a:lnTo>
                    <a:pt x="83832" y="8128"/>
                  </a:lnTo>
                  <a:lnTo>
                    <a:pt x="82715" y="9182"/>
                  </a:lnTo>
                  <a:lnTo>
                    <a:pt x="82715" y="11798"/>
                  </a:lnTo>
                  <a:lnTo>
                    <a:pt x="83832" y="12852"/>
                  </a:lnTo>
                  <a:lnTo>
                    <a:pt x="86588" y="12852"/>
                  </a:lnTo>
                  <a:lnTo>
                    <a:pt x="87706" y="11798"/>
                  </a:lnTo>
                  <a:lnTo>
                    <a:pt x="87706" y="10490"/>
                  </a:lnTo>
                  <a:lnTo>
                    <a:pt x="87706" y="9182"/>
                  </a:lnTo>
                  <a:close/>
                </a:path>
                <a:path w="151765" h="21590">
                  <a:moveTo>
                    <a:pt x="93408" y="17297"/>
                  </a:moveTo>
                  <a:lnTo>
                    <a:pt x="92290" y="16243"/>
                  </a:lnTo>
                  <a:lnTo>
                    <a:pt x="90487" y="16243"/>
                  </a:lnTo>
                  <a:lnTo>
                    <a:pt x="89535" y="16243"/>
                  </a:lnTo>
                  <a:lnTo>
                    <a:pt x="87731" y="16243"/>
                  </a:lnTo>
                  <a:lnTo>
                    <a:pt x="86614" y="17297"/>
                  </a:lnTo>
                  <a:lnTo>
                    <a:pt x="86614" y="19913"/>
                  </a:lnTo>
                  <a:lnTo>
                    <a:pt x="87731" y="20967"/>
                  </a:lnTo>
                  <a:lnTo>
                    <a:pt x="89535" y="20967"/>
                  </a:lnTo>
                  <a:lnTo>
                    <a:pt x="90487" y="20967"/>
                  </a:lnTo>
                  <a:lnTo>
                    <a:pt x="92290" y="20967"/>
                  </a:lnTo>
                  <a:lnTo>
                    <a:pt x="93408" y="19913"/>
                  </a:lnTo>
                  <a:lnTo>
                    <a:pt x="93408" y="18605"/>
                  </a:lnTo>
                  <a:lnTo>
                    <a:pt x="93408" y="17297"/>
                  </a:lnTo>
                  <a:close/>
                </a:path>
                <a:path w="151765" h="21590">
                  <a:moveTo>
                    <a:pt x="93408" y="1054"/>
                  </a:moveTo>
                  <a:lnTo>
                    <a:pt x="92290" y="0"/>
                  </a:lnTo>
                  <a:lnTo>
                    <a:pt x="90487" y="0"/>
                  </a:lnTo>
                  <a:lnTo>
                    <a:pt x="89535" y="0"/>
                  </a:lnTo>
                  <a:lnTo>
                    <a:pt x="87731" y="0"/>
                  </a:lnTo>
                  <a:lnTo>
                    <a:pt x="86614" y="1054"/>
                  </a:lnTo>
                  <a:lnTo>
                    <a:pt x="86614" y="3670"/>
                  </a:lnTo>
                  <a:lnTo>
                    <a:pt x="87731" y="4724"/>
                  </a:lnTo>
                  <a:lnTo>
                    <a:pt x="89535" y="4724"/>
                  </a:lnTo>
                  <a:lnTo>
                    <a:pt x="90487" y="4724"/>
                  </a:lnTo>
                  <a:lnTo>
                    <a:pt x="92290" y="4724"/>
                  </a:lnTo>
                  <a:lnTo>
                    <a:pt x="93408" y="3670"/>
                  </a:lnTo>
                  <a:lnTo>
                    <a:pt x="93408" y="2362"/>
                  </a:lnTo>
                  <a:lnTo>
                    <a:pt x="93408" y="1054"/>
                  </a:lnTo>
                  <a:close/>
                </a:path>
                <a:path w="151765" h="21590">
                  <a:moveTo>
                    <a:pt x="97320" y="9182"/>
                  </a:moveTo>
                  <a:lnTo>
                    <a:pt x="96202" y="8128"/>
                  </a:lnTo>
                  <a:lnTo>
                    <a:pt x="93446" y="8128"/>
                  </a:lnTo>
                  <a:lnTo>
                    <a:pt x="92329" y="9182"/>
                  </a:lnTo>
                  <a:lnTo>
                    <a:pt x="92329" y="11798"/>
                  </a:lnTo>
                  <a:lnTo>
                    <a:pt x="93446" y="12852"/>
                  </a:lnTo>
                  <a:lnTo>
                    <a:pt x="96202" y="12852"/>
                  </a:lnTo>
                  <a:lnTo>
                    <a:pt x="97320" y="11798"/>
                  </a:lnTo>
                  <a:lnTo>
                    <a:pt x="97320" y="10490"/>
                  </a:lnTo>
                  <a:lnTo>
                    <a:pt x="97320" y="9182"/>
                  </a:lnTo>
                  <a:close/>
                </a:path>
                <a:path w="151765" h="21590">
                  <a:moveTo>
                    <a:pt x="103035" y="17297"/>
                  </a:moveTo>
                  <a:lnTo>
                    <a:pt x="101917" y="16243"/>
                  </a:lnTo>
                  <a:lnTo>
                    <a:pt x="100114" y="16243"/>
                  </a:lnTo>
                  <a:lnTo>
                    <a:pt x="99161" y="16243"/>
                  </a:lnTo>
                  <a:lnTo>
                    <a:pt x="97358" y="16243"/>
                  </a:lnTo>
                  <a:lnTo>
                    <a:pt x="96240" y="17297"/>
                  </a:lnTo>
                  <a:lnTo>
                    <a:pt x="96240" y="19913"/>
                  </a:lnTo>
                  <a:lnTo>
                    <a:pt x="97358" y="20967"/>
                  </a:lnTo>
                  <a:lnTo>
                    <a:pt x="99161" y="20967"/>
                  </a:lnTo>
                  <a:lnTo>
                    <a:pt x="100114" y="20967"/>
                  </a:lnTo>
                  <a:lnTo>
                    <a:pt x="101917" y="20967"/>
                  </a:lnTo>
                  <a:lnTo>
                    <a:pt x="103035" y="19913"/>
                  </a:lnTo>
                  <a:lnTo>
                    <a:pt x="103035" y="18605"/>
                  </a:lnTo>
                  <a:lnTo>
                    <a:pt x="103035" y="17297"/>
                  </a:lnTo>
                  <a:close/>
                </a:path>
                <a:path w="151765" h="21590">
                  <a:moveTo>
                    <a:pt x="103035" y="1054"/>
                  </a:moveTo>
                  <a:lnTo>
                    <a:pt x="101917" y="0"/>
                  </a:lnTo>
                  <a:lnTo>
                    <a:pt x="100114" y="0"/>
                  </a:lnTo>
                  <a:lnTo>
                    <a:pt x="99161" y="0"/>
                  </a:lnTo>
                  <a:lnTo>
                    <a:pt x="97358" y="0"/>
                  </a:lnTo>
                  <a:lnTo>
                    <a:pt x="96240" y="1054"/>
                  </a:lnTo>
                  <a:lnTo>
                    <a:pt x="96240" y="3670"/>
                  </a:lnTo>
                  <a:lnTo>
                    <a:pt x="97358" y="4724"/>
                  </a:lnTo>
                  <a:lnTo>
                    <a:pt x="99161" y="4724"/>
                  </a:lnTo>
                  <a:lnTo>
                    <a:pt x="100114" y="4724"/>
                  </a:lnTo>
                  <a:lnTo>
                    <a:pt x="101917" y="4724"/>
                  </a:lnTo>
                  <a:lnTo>
                    <a:pt x="103035" y="3670"/>
                  </a:lnTo>
                  <a:lnTo>
                    <a:pt x="103035" y="2362"/>
                  </a:lnTo>
                  <a:lnTo>
                    <a:pt x="103035" y="1054"/>
                  </a:lnTo>
                  <a:close/>
                </a:path>
                <a:path w="151765" h="21590">
                  <a:moveTo>
                    <a:pt x="106946" y="9182"/>
                  </a:moveTo>
                  <a:lnTo>
                    <a:pt x="105829" y="8128"/>
                  </a:lnTo>
                  <a:lnTo>
                    <a:pt x="103073" y="8128"/>
                  </a:lnTo>
                  <a:lnTo>
                    <a:pt x="101955" y="9182"/>
                  </a:lnTo>
                  <a:lnTo>
                    <a:pt x="101955" y="11798"/>
                  </a:lnTo>
                  <a:lnTo>
                    <a:pt x="103073" y="12852"/>
                  </a:lnTo>
                  <a:lnTo>
                    <a:pt x="105829" y="12852"/>
                  </a:lnTo>
                  <a:lnTo>
                    <a:pt x="106946" y="11798"/>
                  </a:lnTo>
                  <a:lnTo>
                    <a:pt x="106946" y="10490"/>
                  </a:lnTo>
                  <a:lnTo>
                    <a:pt x="106946" y="9182"/>
                  </a:lnTo>
                  <a:close/>
                </a:path>
                <a:path w="151765" h="21590">
                  <a:moveTo>
                    <a:pt x="112661" y="17297"/>
                  </a:moveTo>
                  <a:lnTo>
                    <a:pt x="111544" y="16243"/>
                  </a:lnTo>
                  <a:lnTo>
                    <a:pt x="109740" y="16243"/>
                  </a:lnTo>
                  <a:lnTo>
                    <a:pt x="108788" y="16243"/>
                  </a:lnTo>
                  <a:lnTo>
                    <a:pt x="106984" y="16243"/>
                  </a:lnTo>
                  <a:lnTo>
                    <a:pt x="105867" y="17297"/>
                  </a:lnTo>
                  <a:lnTo>
                    <a:pt x="105867" y="19913"/>
                  </a:lnTo>
                  <a:lnTo>
                    <a:pt x="106984" y="20967"/>
                  </a:lnTo>
                  <a:lnTo>
                    <a:pt x="108788" y="20967"/>
                  </a:lnTo>
                  <a:lnTo>
                    <a:pt x="109740" y="20967"/>
                  </a:lnTo>
                  <a:lnTo>
                    <a:pt x="111544" y="20967"/>
                  </a:lnTo>
                  <a:lnTo>
                    <a:pt x="112661" y="19913"/>
                  </a:lnTo>
                  <a:lnTo>
                    <a:pt x="112661" y="18605"/>
                  </a:lnTo>
                  <a:lnTo>
                    <a:pt x="112661" y="17297"/>
                  </a:lnTo>
                  <a:close/>
                </a:path>
                <a:path w="151765" h="21590">
                  <a:moveTo>
                    <a:pt x="112661" y="1054"/>
                  </a:moveTo>
                  <a:lnTo>
                    <a:pt x="111544" y="0"/>
                  </a:lnTo>
                  <a:lnTo>
                    <a:pt x="109740" y="0"/>
                  </a:lnTo>
                  <a:lnTo>
                    <a:pt x="108788" y="0"/>
                  </a:lnTo>
                  <a:lnTo>
                    <a:pt x="106984" y="0"/>
                  </a:lnTo>
                  <a:lnTo>
                    <a:pt x="105867" y="1054"/>
                  </a:lnTo>
                  <a:lnTo>
                    <a:pt x="105867" y="3670"/>
                  </a:lnTo>
                  <a:lnTo>
                    <a:pt x="106984" y="4724"/>
                  </a:lnTo>
                  <a:lnTo>
                    <a:pt x="108788" y="4724"/>
                  </a:lnTo>
                  <a:lnTo>
                    <a:pt x="109740" y="4724"/>
                  </a:lnTo>
                  <a:lnTo>
                    <a:pt x="111544" y="4724"/>
                  </a:lnTo>
                  <a:lnTo>
                    <a:pt x="112661" y="3670"/>
                  </a:lnTo>
                  <a:lnTo>
                    <a:pt x="112661" y="2362"/>
                  </a:lnTo>
                  <a:lnTo>
                    <a:pt x="112661" y="1054"/>
                  </a:lnTo>
                  <a:close/>
                </a:path>
                <a:path w="151765" h="21590">
                  <a:moveTo>
                    <a:pt x="116573" y="9182"/>
                  </a:moveTo>
                  <a:lnTo>
                    <a:pt x="115455" y="8128"/>
                  </a:lnTo>
                  <a:lnTo>
                    <a:pt x="112699" y="8128"/>
                  </a:lnTo>
                  <a:lnTo>
                    <a:pt x="111582" y="9182"/>
                  </a:lnTo>
                  <a:lnTo>
                    <a:pt x="111582" y="11798"/>
                  </a:lnTo>
                  <a:lnTo>
                    <a:pt x="112699" y="12852"/>
                  </a:lnTo>
                  <a:lnTo>
                    <a:pt x="115455" y="12852"/>
                  </a:lnTo>
                  <a:lnTo>
                    <a:pt x="116573" y="11798"/>
                  </a:lnTo>
                  <a:lnTo>
                    <a:pt x="116573" y="10490"/>
                  </a:lnTo>
                  <a:lnTo>
                    <a:pt x="116573" y="9182"/>
                  </a:lnTo>
                  <a:close/>
                </a:path>
                <a:path w="151765" h="21590">
                  <a:moveTo>
                    <a:pt x="122288" y="17297"/>
                  </a:moveTo>
                  <a:lnTo>
                    <a:pt x="121170" y="16243"/>
                  </a:lnTo>
                  <a:lnTo>
                    <a:pt x="119367" y="16243"/>
                  </a:lnTo>
                  <a:lnTo>
                    <a:pt x="118414" y="16243"/>
                  </a:lnTo>
                  <a:lnTo>
                    <a:pt x="116611" y="16243"/>
                  </a:lnTo>
                  <a:lnTo>
                    <a:pt x="115493" y="17297"/>
                  </a:lnTo>
                  <a:lnTo>
                    <a:pt x="115493" y="19913"/>
                  </a:lnTo>
                  <a:lnTo>
                    <a:pt x="116611" y="20967"/>
                  </a:lnTo>
                  <a:lnTo>
                    <a:pt x="118414" y="20967"/>
                  </a:lnTo>
                  <a:lnTo>
                    <a:pt x="119367" y="20967"/>
                  </a:lnTo>
                  <a:lnTo>
                    <a:pt x="121170" y="20967"/>
                  </a:lnTo>
                  <a:lnTo>
                    <a:pt x="122288" y="19913"/>
                  </a:lnTo>
                  <a:lnTo>
                    <a:pt x="122288" y="18605"/>
                  </a:lnTo>
                  <a:lnTo>
                    <a:pt x="122288" y="17297"/>
                  </a:lnTo>
                  <a:close/>
                </a:path>
                <a:path w="151765" h="21590">
                  <a:moveTo>
                    <a:pt x="122288" y="1054"/>
                  </a:moveTo>
                  <a:lnTo>
                    <a:pt x="121170" y="0"/>
                  </a:lnTo>
                  <a:lnTo>
                    <a:pt x="119367" y="0"/>
                  </a:lnTo>
                  <a:lnTo>
                    <a:pt x="118414" y="0"/>
                  </a:lnTo>
                  <a:lnTo>
                    <a:pt x="116611" y="0"/>
                  </a:lnTo>
                  <a:lnTo>
                    <a:pt x="115493" y="1054"/>
                  </a:lnTo>
                  <a:lnTo>
                    <a:pt x="115493" y="3670"/>
                  </a:lnTo>
                  <a:lnTo>
                    <a:pt x="116611" y="4724"/>
                  </a:lnTo>
                  <a:lnTo>
                    <a:pt x="118414" y="4724"/>
                  </a:lnTo>
                  <a:lnTo>
                    <a:pt x="119367" y="4724"/>
                  </a:lnTo>
                  <a:lnTo>
                    <a:pt x="121170" y="4724"/>
                  </a:lnTo>
                  <a:lnTo>
                    <a:pt x="122288" y="3670"/>
                  </a:lnTo>
                  <a:lnTo>
                    <a:pt x="122288" y="2362"/>
                  </a:lnTo>
                  <a:lnTo>
                    <a:pt x="122288" y="1054"/>
                  </a:lnTo>
                  <a:close/>
                </a:path>
                <a:path w="151765" h="21590">
                  <a:moveTo>
                    <a:pt x="126199" y="9182"/>
                  </a:moveTo>
                  <a:lnTo>
                    <a:pt x="125082" y="8128"/>
                  </a:lnTo>
                  <a:lnTo>
                    <a:pt x="122326" y="8128"/>
                  </a:lnTo>
                  <a:lnTo>
                    <a:pt x="121208" y="9182"/>
                  </a:lnTo>
                  <a:lnTo>
                    <a:pt x="121208" y="11798"/>
                  </a:lnTo>
                  <a:lnTo>
                    <a:pt x="122326" y="12852"/>
                  </a:lnTo>
                  <a:lnTo>
                    <a:pt x="125082" y="12852"/>
                  </a:lnTo>
                  <a:lnTo>
                    <a:pt x="126199" y="11798"/>
                  </a:lnTo>
                  <a:lnTo>
                    <a:pt x="126199" y="10490"/>
                  </a:lnTo>
                  <a:lnTo>
                    <a:pt x="126199" y="9182"/>
                  </a:lnTo>
                  <a:close/>
                </a:path>
                <a:path w="151765" h="21590">
                  <a:moveTo>
                    <a:pt x="131914" y="17297"/>
                  </a:moveTo>
                  <a:lnTo>
                    <a:pt x="130797" y="16243"/>
                  </a:lnTo>
                  <a:lnTo>
                    <a:pt x="128993" y="16243"/>
                  </a:lnTo>
                  <a:lnTo>
                    <a:pt x="128041" y="16243"/>
                  </a:lnTo>
                  <a:lnTo>
                    <a:pt x="126238" y="16243"/>
                  </a:lnTo>
                  <a:lnTo>
                    <a:pt x="125120" y="17297"/>
                  </a:lnTo>
                  <a:lnTo>
                    <a:pt x="125120" y="19913"/>
                  </a:lnTo>
                  <a:lnTo>
                    <a:pt x="126238" y="20967"/>
                  </a:lnTo>
                  <a:lnTo>
                    <a:pt x="128041" y="20967"/>
                  </a:lnTo>
                  <a:lnTo>
                    <a:pt x="128993" y="20967"/>
                  </a:lnTo>
                  <a:lnTo>
                    <a:pt x="130797" y="20967"/>
                  </a:lnTo>
                  <a:lnTo>
                    <a:pt x="131914" y="19913"/>
                  </a:lnTo>
                  <a:lnTo>
                    <a:pt x="131914" y="18605"/>
                  </a:lnTo>
                  <a:lnTo>
                    <a:pt x="131914" y="17297"/>
                  </a:lnTo>
                  <a:close/>
                </a:path>
                <a:path w="151765" h="21590">
                  <a:moveTo>
                    <a:pt x="131914" y="1054"/>
                  </a:moveTo>
                  <a:lnTo>
                    <a:pt x="130797" y="0"/>
                  </a:lnTo>
                  <a:lnTo>
                    <a:pt x="128993" y="0"/>
                  </a:lnTo>
                  <a:lnTo>
                    <a:pt x="128041" y="0"/>
                  </a:lnTo>
                  <a:lnTo>
                    <a:pt x="126238" y="0"/>
                  </a:lnTo>
                  <a:lnTo>
                    <a:pt x="125120" y="1054"/>
                  </a:lnTo>
                  <a:lnTo>
                    <a:pt x="125120" y="3670"/>
                  </a:lnTo>
                  <a:lnTo>
                    <a:pt x="126238" y="4724"/>
                  </a:lnTo>
                  <a:lnTo>
                    <a:pt x="128041" y="4724"/>
                  </a:lnTo>
                  <a:lnTo>
                    <a:pt x="128993" y="4724"/>
                  </a:lnTo>
                  <a:lnTo>
                    <a:pt x="130797" y="4724"/>
                  </a:lnTo>
                  <a:lnTo>
                    <a:pt x="131914" y="3670"/>
                  </a:lnTo>
                  <a:lnTo>
                    <a:pt x="131914" y="2362"/>
                  </a:lnTo>
                  <a:lnTo>
                    <a:pt x="131914" y="1054"/>
                  </a:lnTo>
                  <a:close/>
                </a:path>
                <a:path w="151765" h="21590">
                  <a:moveTo>
                    <a:pt x="135826" y="9182"/>
                  </a:moveTo>
                  <a:lnTo>
                    <a:pt x="134708" y="8128"/>
                  </a:lnTo>
                  <a:lnTo>
                    <a:pt x="131953" y="8128"/>
                  </a:lnTo>
                  <a:lnTo>
                    <a:pt x="130835" y="9182"/>
                  </a:lnTo>
                  <a:lnTo>
                    <a:pt x="130835" y="11798"/>
                  </a:lnTo>
                  <a:lnTo>
                    <a:pt x="131953" y="12852"/>
                  </a:lnTo>
                  <a:lnTo>
                    <a:pt x="134708" y="12852"/>
                  </a:lnTo>
                  <a:lnTo>
                    <a:pt x="135826" y="11798"/>
                  </a:lnTo>
                  <a:lnTo>
                    <a:pt x="135826" y="10490"/>
                  </a:lnTo>
                  <a:lnTo>
                    <a:pt x="135826" y="9182"/>
                  </a:lnTo>
                  <a:close/>
                </a:path>
                <a:path w="151765" h="21590">
                  <a:moveTo>
                    <a:pt x="141541" y="17297"/>
                  </a:moveTo>
                  <a:lnTo>
                    <a:pt x="140423" y="16243"/>
                  </a:lnTo>
                  <a:lnTo>
                    <a:pt x="137668" y="16243"/>
                  </a:lnTo>
                  <a:lnTo>
                    <a:pt x="136550" y="17297"/>
                  </a:lnTo>
                  <a:lnTo>
                    <a:pt x="136550" y="19913"/>
                  </a:lnTo>
                  <a:lnTo>
                    <a:pt x="137668" y="20967"/>
                  </a:lnTo>
                  <a:lnTo>
                    <a:pt x="140423" y="20967"/>
                  </a:lnTo>
                  <a:lnTo>
                    <a:pt x="141541" y="19913"/>
                  </a:lnTo>
                  <a:lnTo>
                    <a:pt x="141541" y="18605"/>
                  </a:lnTo>
                  <a:lnTo>
                    <a:pt x="141541" y="17297"/>
                  </a:lnTo>
                  <a:close/>
                </a:path>
                <a:path w="151765" h="21590">
                  <a:moveTo>
                    <a:pt x="141541" y="1054"/>
                  </a:moveTo>
                  <a:lnTo>
                    <a:pt x="140423" y="0"/>
                  </a:lnTo>
                  <a:lnTo>
                    <a:pt x="137668" y="0"/>
                  </a:lnTo>
                  <a:lnTo>
                    <a:pt x="136550" y="1054"/>
                  </a:lnTo>
                  <a:lnTo>
                    <a:pt x="136550" y="3670"/>
                  </a:lnTo>
                  <a:lnTo>
                    <a:pt x="137668" y="4724"/>
                  </a:lnTo>
                  <a:lnTo>
                    <a:pt x="140423" y="4724"/>
                  </a:lnTo>
                  <a:lnTo>
                    <a:pt x="141541" y="3670"/>
                  </a:lnTo>
                  <a:lnTo>
                    <a:pt x="141541" y="2362"/>
                  </a:lnTo>
                  <a:lnTo>
                    <a:pt x="141541" y="1054"/>
                  </a:lnTo>
                  <a:close/>
                </a:path>
                <a:path w="151765" h="21590">
                  <a:moveTo>
                    <a:pt x="151168" y="17297"/>
                  </a:moveTo>
                  <a:lnTo>
                    <a:pt x="150050" y="16243"/>
                  </a:lnTo>
                  <a:lnTo>
                    <a:pt x="147294" y="16243"/>
                  </a:lnTo>
                  <a:lnTo>
                    <a:pt x="146177" y="17297"/>
                  </a:lnTo>
                  <a:lnTo>
                    <a:pt x="146177" y="19913"/>
                  </a:lnTo>
                  <a:lnTo>
                    <a:pt x="147294" y="20967"/>
                  </a:lnTo>
                  <a:lnTo>
                    <a:pt x="150050" y="20967"/>
                  </a:lnTo>
                  <a:lnTo>
                    <a:pt x="151168" y="19913"/>
                  </a:lnTo>
                  <a:lnTo>
                    <a:pt x="151168" y="18605"/>
                  </a:lnTo>
                  <a:lnTo>
                    <a:pt x="151168" y="17297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547789" y="7829537"/>
              <a:ext cx="261620" cy="35560"/>
            </a:xfrm>
            <a:custGeom>
              <a:avLst/>
              <a:gdLst/>
              <a:ahLst/>
              <a:cxnLst/>
              <a:rect l="l" t="t" r="r" b="b"/>
              <a:pathLst>
                <a:path w="261620" h="35559">
                  <a:moveTo>
                    <a:pt x="1689" y="17297"/>
                  </a:moveTo>
                  <a:lnTo>
                    <a:pt x="571" y="16243"/>
                  </a:lnTo>
                  <a:lnTo>
                    <a:pt x="0" y="16243"/>
                  </a:lnTo>
                  <a:lnTo>
                    <a:pt x="12" y="18592"/>
                  </a:lnTo>
                  <a:lnTo>
                    <a:pt x="1689" y="18592"/>
                  </a:lnTo>
                  <a:lnTo>
                    <a:pt x="1689" y="17297"/>
                  </a:lnTo>
                  <a:close/>
                </a:path>
                <a:path w="261620" h="35559">
                  <a:moveTo>
                    <a:pt x="1689" y="2362"/>
                  </a:moveTo>
                  <a:lnTo>
                    <a:pt x="0" y="2362"/>
                  </a:lnTo>
                  <a:lnTo>
                    <a:pt x="0" y="4724"/>
                  </a:lnTo>
                  <a:lnTo>
                    <a:pt x="571" y="4724"/>
                  </a:lnTo>
                  <a:lnTo>
                    <a:pt x="1689" y="3670"/>
                  </a:lnTo>
                  <a:lnTo>
                    <a:pt x="1689" y="2362"/>
                  </a:lnTo>
                  <a:close/>
                </a:path>
                <a:path w="261620" h="35559">
                  <a:moveTo>
                    <a:pt x="7404" y="9169"/>
                  </a:moveTo>
                  <a:lnTo>
                    <a:pt x="6286" y="8115"/>
                  </a:lnTo>
                  <a:lnTo>
                    <a:pt x="3530" y="8115"/>
                  </a:lnTo>
                  <a:lnTo>
                    <a:pt x="2413" y="9169"/>
                  </a:lnTo>
                  <a:lnTo>
                    <a:pt x="2413" y="11785"/>
                  </a:lnTo>
                  <a:lnTo>
                    <a:pt x="3530" y="12839"/>
                  </a:lnTo>
                  <a:lnTo>
                    <a:pt x="6286" y="12839"/>
                  </a:lnTo>
                  <a:lnTo>
                    <a:pt x="7404" y="11785"/>
                  </a:lnTo>
                  <a:lnTo>
                    <a:pt x="7404" y="10477"/>
                  </a:lnTo>
                  <a:lnTo>
                    <a:pt x="7404" y="9169"/>
                  </a:lnTo>
                  <a:close/>
                </a:path>
                <a:path w="261620" h="35559">
                  <a:moveTo>
                    <a:pt x="13119" y="17297"/>
                  </a:moveTo>
                  <a:lnTo>
                    <a:pt x="12001" y="16243"/>
                  </a:lnTo>
                  <a:lnTo>
                    <a:pt x="10198" y="16243"/>
                  </a:lnTo>
                  <a:lnTo>
                    <a:pt x="9245" y="16243"/>
                  </a:lnTo>
                  <a:lnTo>
                    <a:pt x="7442" y="16243"/>
                  </a:lnTo>
                  <a:lnTo>
                    <a:pt x="6324" y="17297"/>
                  </a:lnTo>
                  <a:lnTo>
                    <a:pt x="6324" y="19913"/>
                  </a:lnTo>
                  <a:lnTo>
                    <a:pt x="7442" y="20967"/>
                  </a:lnTo>
                  <a:lnTo>
                    <a:pt x="9245" y="20967"/>
                  </a:lnTo>
                  <a:lnTo>
                    <a:pt x="10198" y="20967"/>
                  </a:lnTo>
                  <a:lnTo>
                    <a:pt x="12001" y="20967"/>
                  </a:lnTo>
                  <a:lnTo>
                    <a:pt x="13119" y="19913"/>
                  </a:lnTo>
                  <a:lnTo>
                    <a:pt x="13119" y="18605"/>
                  </a:lnTo>
                  <a:lnTo>
                    <a:pt x="13119" y="17297"/>
                  </a:lnTo>
                  <a:close/>
                </a:path>
                <a:path w="261620" h="35559">
                  <a:moveTo>
                    <a:pt x="13119" y="1054"/>
                  </a:moveTo>
                  <a:lnTo>
                    <a:pt x="12001" y="0"/>
                  </a:lnTo>
                  <a:lnTo>
                    <a:pt x="10198" y="0"/>
                  </a:lnTo>
                  <a:lnTo>
                    <a:pt x="9245" y="0"/>
                  </a:lnTo>
                  <a:lnTo>
                    <a:pt x="7442" y="0"/>
                  </a:lnTo>
                  <a:lnTo>
                    <a:pt x="6324" y="1054"/>
                  </a:lnTo>
                  <a:lnTo>
                    <a:pt x="6324" y="3670"/>
                  </a:lnTo>
                  <a:lnTo>
                    <a:pt x="7442" y="4724"/>
                  </a:lnTo>
                  <a:lnTo>
                    <a:pt x="9245" y="4724"/>
                  </a:lnTo>
                  <a:lnTo>
                    <a:pt x="10198" y="4724"/>
                  </a:lnTo>
                  <a:lnTo>
                    <a:pt x="12001" y="4724"/>
                  </a:lnTo>
                  <a:lnTo>
                    <a:pt x="13119" y="3670"/>
                  </a:lnTo>
                  <a:lnTo>
                    <a:pt x="13119" y="2362"/>
                  </a:lnTo>
                  <a:lnTo>
                    <a:pt x="13119" y="1054"/>
                  </a:lnTo>
                  <a:close/>
                </a:path>
                <a:path w="261620" h="35559">
                  <a:moveTo>
                    <a:pt x="17030" y="9169"/>
                  </a:moveTo>
                  <a:lnTo>
                    <a:pt x="15913" y="8115"/>
                  </a:lnTo>
                  <a:lnTo>
                    <a:pt x="13157" y="8115"/>
                  </a:lnTo>
                  <a:lnTo>
                    <a:pt x="12039" y="9169"/>
                  </a:lnTo>
                  <a:lnTo>
                    <a:pt x="12039" y="11785"/>
                  </a:lnTo>
                  <a:lnTo>
                    <a:pt x="13157" y="12839"/>
                  </a:lnTo>
                  <a:lnTo>
                    <a:pt x="15913" y="12839"/>
                  </a:lnTo>
                  <a:lnTo>
                    <a:pt x="17030" y="11785"/>
                  </a:lnTo>
                  <a:lnTo>
                    <a:pt x="17030" y="10477"/>
                  </a:lnTo>
                  <a:lnTo>
                    <a:pt x="17030" y="9169"/>
                  </a:lnTo>
                  <a:close/>
                </a:path>
                <a:path w="261620" h="35559">
                  <a:moveTo>
                    <a:pt x="22745" y="17297"/>
                  </a:moveTo>
                  <a:lnTo>
                    <a:pt x="21628" y="16243"/>
                  </a:lnTo>
                  <a:lnTo>
                    <a:pt x="19824" y="16243"/>
                  </a:lnTo>
                  <a:lnTo>
                    <a:pt x="18872" y="16243"/>
                  </a:lnTo>
                  <a:lnTo>
                    <a:pt x="17068" y="16243"/>
                  </a:lnTo>
                  <a:lnTo>
                    <a:pt x="15951" y="17297"/>
                  </a:lnTo>
                  <a:lnTo>
                    <a:pt x="15951" y="19913"/>
                  </a:lnTo>
                  <a:lnTo>
                    <a:pt x="17068" y="20967"/>
                  </a:lnTo>
                  <a:lnTo>
                    <a:pt x="18872" y="20967"/>
                  </a:lnTo>
                  <a:lnTo>
                    <a:pt x="19824" y="20967"/>
                  </a:lnTo>
                  <a:lnTo>
                    <a:pt x="21628" y="20967"/>
                  </a:lnTo>
                  <a:lnTo>
                    <a:pt x="22745" y="19913"/>
                  </a:lnTo>
                  <a:lnTo>
                    <a:pt x="22745" y="18605"/>
                  </a:lnTo>
                  <a:lnTo>
                    <a:pt x="22745" y="17297"/>
                  </a:lnTo>
                  <a:close/>
                </a:path>
                <a:path w="261620" h="35559">
                  <a:moveTo>
                    <a:pt x="22745" y="1054"/>
                  </a:moveTo>
                  <a:lnTo>
                    <a:pt x="21628" y="0"/>
                  </a:lnTo>
                  <a:lnTo>
                    <a:pt x="19824" y="0"/>
                  </a:lnTo>
                  <a:lnTo>
                    <a:pt x="18872" y="0"/>
                  </a:lnTo>
                  <a:lnTo>
                    <a:pt x="17068" y="0"/>
                  </a:lnTo>
                  <a:lnTo>
                    <a:pt x="15951" y="1054"/>
                  </a:lnTo>
                  <a:lnTo>
                    <a:pt x="15951" y="3670"/>
                  </a:lnTo>
                  <a:lnTo>
                    <a:pt x="17068" y="4724"/>
                  </a:lnTo>
                  <a:lnTo>
                    <a:pt x="18872" y="4724"/>
                  </a:lnTo>
                  <a:lnTo>
                    <a:pt x="19824" y="4724"/>
                  </a:lnTo>
                  <a:lnTo>
                    <a:pt x="21628" y="4724"/>
                  </a:lnTo>
                  <a:lnTo>
                    <a:pt x="22745" y="3670"/>
                  </a:lnTo>
                  <a:lnTo>
                    <a:pt x="22745" y="2362"/>
                  </a:lnTo>
                  <a:lnTo>
                    <a:pt x="22745" y="1054"/>
                  </a:lnTo>
                  <a:close/>
                </a:path>
                <a:path w="261620" h="35559">
                  <a:moveTo>
                    <a:pt x="26657" y="9169"/>
                  </a:moveTo>
                  <a:lnTo>
                    <a:pt x="25539" y="8115"/>
                  </a:lnTo>
                  <a:lnTo>
                    <a:pt x="22783" y="8115"/>
                  </a:lnTo>
                  <a:lnTo>
                    <a:pt x="21666" y="9169"/>
                  </a:lnTo>
                  <a:lnTo>
                    <a:pt x="21666" y="11785"/>
                  </a:lnTo>
                  <a:lnTo>
                    <a:pt x="22783" y="12839"/>
                  </a:lnTo>
                  <a:lnTo>
                    <a:pt x="25539" y="12839"/>
                  </a:lnTo>
                  <a:lnTo>
                    <a:pt x="26657" y="11785"/>
                  </a:lnTo>
                  <a:lnTo>
                    <a:pt x="26657" y="10477"/>
                  </a:lnTo>
                  <a:lnTo>
                    <a:pt x="26657" y="9169"/>
                  </a:lnTo>
                  <a:close/>
                </a:path>
                <a:path w="261620" h="35559">
                  <a:moveTo>
                    <a:pt x="32372" y="17297"/>
                  </a:moveTo>
                  <a:lnTo>
                    <a:pt x="31254" y="16243"/>
                  </a:lnTo>
                  <a:lnTo>
                    <a:pt x="29451" y="16243"/>
                  </a:lnTo>
                  <a:lnTo>
                    <a:pt x="28498" y="16243"/>
                  </a:lnTo>
                  <a:lnTo>
                    <a:pt x="26695" y="16243"/>
                  </a:lnTo>
                  <a:lnTo>
                    <a:pt x="25577" y="17297"/>
                  </a:lnTo>
                  <a:lnTo>
                    <a:pt x="25577" y="19913"/>
                  </a:lnTo>
                  <a:lnTo>
                    <a:pt x="26695" y="20967"/>
                  </a:lnTo>
                  <a:lnTo>
                    <a:pt x="28498" y="20967"/>
                  </a:lnTo>
                  <a:lnTo>
                    <a:pt x="29451" y="20967"/>
                  </a:lnTo>
                  <a:lnTo>
                    <a:pt x="31254" y="20967"/>
                  </a:lnTo>
                  <a:lnTo>
                    <a:pt x="32372" y="19913"/>
                  </a:lnTo>
                  <a:lnTo>
                    <a:pt x="32372" y="18605"/>
                  </a:lnTo>
                  <a:lnTo>
                    <a:pt x="32372" y="17297"/>
                  </a:lnTo>
                  <a:close/>
                </a:path>
                <a:path w="261620" h="35559">
                  <a:moveTo>
                    <a:pt x="32372" y="1054"/>
                  </a:moveTo>
                  <a:lnTo>
                    <a:pt x="31254" y="0"/>
                  </a:lnTo>
                  <a:lnTo>
                    <a:pt x="28498" y="0"/>
                  </a:lnTo>
                  <a:lnTo>
                    <a:pt x="27381" y="1054"/>
                  </a:lnTo>
                  <a:lnTo>
                    <a:pt x="27381" y="3670"/>
                  </a:lnTo>
                  <a:lnTo>
                    <a:pt x="28498" y="4724"/>
                  </a:lnTo>
                  <a:lnTo>
                    <a:pt x="31254" y="4724"/>
                  </a:lnTo>
                  <a:lnTo>
                    <a:pt x="32372" y="3670"/>
                  </a:lnTo>
                  <a:lnTo>
                    <a:pt x="32372" y="2362"/>
                  </a:lnTo>
                  <a:lnTo>
                    <a:pt x="32372" y="1054"/>
                  </a:lnTo>
                  <a:close/>
                </a:path>
                <a:path w="261620" h="35559">
                  <a:moveTo>
                    <a:pt x="36283" y="9169"/>
                  </a:moveTo>
                  <a:lnTo>
                    <a:pt x="35166" y="8115"/>
                  </a:lnTo>
                  <a:lnTo>
                    <a:pt x="32410" y="8115"/>
                  </a:lnTo>
                  <a:lnTo>
                    <a:pt x="31292" y="9169"/>
                  </a:lnTo>
                  <a:lnTo>
                    <a:pt x="31292" y="11785"/>
                  </a:lnTo>
                  <a:lnTo>
                    <a:pt x="32410" y="12839"/>
                  </a:lnTo>
                  <a:lnTo>
                    <a:pt x="35166" y="12839"/>
                  </a:lnTo>
                  <a:lnTo>
                    <a:pt x="36283" y="11785"/>
                  </a:lnTo>
                  <a:lnTo>
                    <a:pt x="36283" y="10477"/>
                  </a:lnTo>
                  <a:lnTo>
                    <a:pt x="36283" y="9169"/>
                  </a:lnTo>
                  <a:close/>
                </a:path>
                <a:path w="261620" h="35559">
                  <a:moveTo>
                    <a:pt x="41986" y="17297"/>
                  </a:moveTo>
                  <a:lnTo>
                    <a:pt x="40868" y="16243"/>
                  </a:lnTo>
                  <a:lnTo>
                    <a:pt x="38112" y="16243"/>
                  </a:lnTo>
                  <a:lnTo>
                    <a:pt x="36995" y="17297"/>
                  </a:lnTo>
                  <a:lnTo>
                    <a:pt x="36995" y="19913"/>
                  </a:lnTo>
                  <a:lnTo>
                    <a:pt x="38112" y="20967"/>
                  </a:lnTo>
                  <a:lnTo>
                    <a:pt x="40868" y="20967"/>
                  </a:lnTo>
                  <a:lnTo>
                    <a:pt x="41986" y="19913"/>
                  </a:lnTo>
                  <a:lnTo>
                    <a:pt x="41986" y="18605"/>
                  </a:lnTo>
                  <a:lnTo>
                    <a:pt x="41986" y="17297"/>
                  </a:lnTo>
                  <a:close/>
                </a:path>
                <a:path w="261620" h="35559">
                  <a:moveTo>
                    <a:pt x="41986" y="1054"/>
                  </a:moveTo>
                  <a:lnTo>
                    <a:pt x="40868" y="0"/>
                  </a:lnTo>
                  <a:lnTo>
                    <a:pt x="38112" y="0"/>
                  </a:lnTo>
                  <a:lnTo>
                    <a:pt x="36995" y="1054"/>
                  </a:lnTo>
                  <a:lnTo>
                    <a:pt x="36995" y="3670"/>
                  </a:lnTo>
                  <a:lnTo>
                    <a:pt x="38112" y="4724"/>
                  </a:lnTo>
                  <a:lnTo>
                    <a:pt x="40868" y="4724"/>
                  </a:lnTo>
                  <a:lnTo>
                    <a:pt x="41986" y="3670"/>
                  </a:lnTo>
                  <a:lnTo>
                    <a:pt x="41986" y="2362"/>
                  </a:lnTo>
                  <a:lnTo>
                    <a:pt x="41986" y="1054"/>
                  </a:lnTo>
                  <a:close/>
                </a:path>
                <a:path w="261620" h="35559">
                  <a:moveTo>
                    <a:pt x="165315" y="31724"/>
                  </a:moveTo>
                  <a:lnTo>
                    <a:pt x="164198" y="30670"/>
                  </a:lnTo>
                  <a:lnTo>
                    <a:pt x="161442" y="30670"/>
                  </a:lnTo>
                  <a:lnTo>
                    <a:pt x="160324" y="31724"/>
                  </a:lnTo>
                  <a:lnTo>
                    <a:pt x="160324" y="34340"/>
                  </a:lnTo>
                  <a:lnTo>
                    <a:pt x="161442" y="35394"/>
                  </a:lnTo>
                  <a:lnTo>
                    <a:pt x="164198" y="35394"/>
                  </a:lnTo>
                  <a:lnTo>
                    <a:pt x="165315" y="34340"/>
                  </a:lnTo>
                  <a:lnTo>
                    <a:pt x="165315" y="33032"/>
                  </a:lnTo>
                  <a:lnTo>
                    <a:pt x="165315" y="31724"/>
                  </a:lnTo>
                  <a:close/>
                </a:path>
                <a:path w="261620" h="35559">
                  <a:moveTo>
                    <a:pt x="165315" y="15481"/>
                  </a:moveTo>
                  <a:lnTo>
                    <a:pt x="164198" y="14427"/>
                  </a:lnTo>
                  <a:lnTo>
                    <a:pt x="161442" y="14427"/>
                  </a:lnTo>
                  <a:lnTo>
                    <a:pt x="160324" y="15481"/>
                  </a:lnTo>
                  <a:lnTo>
                    <a:pt x="160324" y="18097"/>
                  </a:lnTo>
                  <a:lnTo>
                    <a:pt x="161442" y="19151"/>
                  </a:lnTo>
                  <a:lnTo>
                    <a:pt x="164198" y="19151"/>
                  </a:lnTo>
                  <a:lnTo>
                    <a:pt x="165315" y="18097"/>
                  </a:lnTo>
                  <a:lnTo>
                    <a:pt x="165315" y="16789"/>
                  </a:lnTo>
                  <a:lnTo>
                    <a:pt x="165315" y="15481"/>
                  </a:lnTo>
                  <a:close/>
                </a:path>
                <a:path w="261620" h="35559">
                  <a:moveTo>
                    <a:pt x="171030" y="23609"/>
                  </a:moveTo>
                  <a:lnTo>
                    <a:pt x="169913" y="22555"/>
                  </a:lnTo>
                  <a:lnTo>
                    <a:pt x="167157" y="22555"/>
                  </a:lnTo>
                  <a:lnTo>
                    <a:pt x="166039" y="23609"/>
                  </a:lnTo>
                  <a:lnTo>
                    <a:pt x="166039" y="26225"/>
                  </a:lnTo>
                  <a:lnTo>
                    <a:pt x="167157" y="27279"/>
                  </a:lnTo>
                  <a:lnTo>
                    <a:pt x="169913" y="27279"/>
                  </a:lnTo>
                  <a:lnTo>
                    <a:pt x="171030" y="26225"/>
                  </a:lnTo>
                  <a:lnTo>
                    <a:pt x="171030" y="24917"/>
                  </a:lnTo>
                  <a:lnTo>
                    <a:pt x="171030" y="23609"/>
                  </a:lnTo>
                  <a:close/>
                </a:path>
                <a:path w="261620" h="35559">
                  <a:moveTo>
                    <a:pt x="176745" y="31724"/>
                  </a:moveTo>
                  <a:lnTo>
                    <a:pt x="175628" y="30670"/>
                  </a:lnTo>
                  <a:lnTo>
                    <a:pt x="173824" y="30670"/>
                  </a:lnTo>
                  <a:lnTo>
                    <a:pt x="172872" y="30670"/>
                  </a:lnTo>
                  <a:lnTo>
                    <a:pt x="171069" y="30670"/>
                  </a:lnTo>
                  <a:lnTo>
                    <a:pt x="169951" y="31724"/>
                  </a:lnTo>
                  <a:lnTo>
                    <a:pt x="169951" y="34340"/>
                  </a:lnTo>
                  <a:lnTo>
                    <a:pt x="171069" y="35394"/>
                  </a:lnTo>
                  <a:lnTo>
                    <a:pt x="172872" y="35394"/>
                  </a:lnTo>
                  <a:lnTo>
                    <a:pt x="173824" y="35394"/>
                  </a:lnTo>
                  <a:lnTo>
                    <a:pt x="175628" y="35394"/>
                  </a:lnTo>
                  <a:lnTo>
                    <a:pt x="176745" y="34340"/>
                  </a:lnTo>
                  <a:lnTo>
                    <a:pt x="176745" y="33032"/>
                  </a:lnTo>
                  <a:lnTo>
                    <a:pt x="176745" y="31724"/>
                  </a:lnTo>
                  <a:close/>
                </a:path>
                <a:path w="261620" h="35559">
                  <a:moveTo>
                    <a:pt x="176745" y="15481"/>
                  </a:moveTo>
                  <a:lnTo>
                    <a:pt x="175628" y="14427"/>
                  </a:lnTo>
                  <a:lnTo>
                    <a:pt x="173824" y="14427"/>
                  </a:lnTo>
                  <a:lnTo>
                    <a:pt x="172872" y="14427"/>
                  </a:lnTo>
                  <a:lnTo>
                    <a:pt x="171069" y="14427"/>
                  </a:lnTo>
                  <a:lnTo>
                    <a:pt x="169951" y="15481"/>
                  </a:lnTo>
                  <a:lnTo>
                    <a:pt x="169951" y="18097"/>
                  </a:lnTo>
                  <a:lnTo>
                    <a:pt x="171069" y="19151"/>
                  </a:lnTo>
                  <a:lnTo>
                    <a:pt x="172872" y="19151"/>
                  </a:lnTo>
                  <a:lnTo>
                    <a:pt x="173824" y="19151"/>
                  </a:lnTo>
                  <a:lnTo>
                    <a:pt x="175628" y="19151"/>
                  </a:lnTo>
                  <a:lnTo>
                    <a:pt x="176745" y="18097"/>
                  </a:lnTo>
                  <a:lnTo>
                    <a:pt x="176745" y="16789"/>
                  </a:lnTo>
                  <a:lnTo>
                    <a:pt x="176745" y="15481"/>
                  </a:lnTo>
                  <a:close/>
                </a:path>
                <a:path w="261620" h="35559">
                  <a:moveTo>
                    <a:pt x="180657" y="23609"/>
                  </a:moveTo>
                  <a:lnTo>
                    <a:pt x="179539" y="22555"/>
                  </a:lnTo>
                  <a:lnTo>
                    <a:pt x="176784" y="22555"/>
                  </a:lnTo>
                  <a:lnTo>
                    <a:pt x="175666" y="23609"/>
                  </a:lnTo>
                  <a:lnTo>
                    <a:pt x="175666" y="26225"/>
                  </a:lnTo>
                  <a:lnTo>
                    <a:pt x="176784" y="27279"/>
                  </a:lnTo>
                  <a:lnTo>
                    <a:pt x="179539" y="27279"/>
                  </a:lnTo>
                  <a:lnTo>
                    <a:pt x="180657" y="26225"/>
                  </a:lnTo>
                  <a:lnTo>
                    <a:pt x="180657" y="24917"/>
                  </a:lnTo>
                  <a:lnTo>
                    <a:pt x="180657" y="23609"/>
                  </a:lnTo>
                  <a:close/>
                </a:path>
                <a:path w="261620" h="35559">
                  <a:moveTo>
                    <a:pt x="186372" y="31724"/>
                  </a:moveTo>
                  <a:lnTo>
                    <a:pt x="185254" y="30670"/>
                  </a:lnTo>
                  <a:lnTo>
                    <a:pt x="183451" y="30670"/>
                  </a:lnTo>
                  <a:lnTo>
                    <a:pt x="182499" y="30670"/>
                  </a:lnTo>
                  <a:lnTo>
                    <a:pt x="180695" y="30670"/>
                  </a:lnTo>
                  <a:lnTo>
                    <a:pt x="179578" y="31724"/>
                  </a:lnTo>
                  <a:lnTo>
                    <a:pt x="179578" y="34340"/>
                  </a:lnTo>
                  <a:lnTo>
                    <a:pt x="180695" y="35394"/>
                  </a:lnTo>
                  <a:lnTo>
                    <a:pt x="182499" y="35394"/>
                  </a:lnTo>
                  <a:lnTo>
                    <a:pt x="183451" y="35394"/>
                  </a:lnTo>
                  <a:lnTo>
                    <a:pt x="185254" y="35394"/>
                  </a:lnTo>
                  <a:lnTo>
                    <a:pt x="186372" y="34340"/>
                  </a:lnTo>
                  <a:lnTo>
                    <a:pt x="186372" y="33032"/>
                  </a:lnTo>
                  <a:lnTo>
                    <a:pt x="186372" y="31724"/>
                  </a:lnTo>
                  <a:close/>
                </a:path>
                <a:path w="261620" h="35559">
                  <a:moveTo>
                    <a:pt x="186372" y="15481"/>
                  </a:moveTo>
                  <a:lnTo>
                    <a:pt x="185254" y="14427"/>
                  </a:lnTo>
                  <a:lnTo>
                    <a:pt x="183451" y="14427"/>
                  </a:lnTo>
                  <a:lnTo>
                    <a:pt x="182499" y="14427"/>
                  </a:lnTo>
                  <a:lnTo>
                    <a:pt x="180695" y="14427"/>
                  </a:lnTo>
                  <a:lnTo>
                    <a:pt x="179578" y="15481"/>
                  </a:lnTo>
                  <a:lnTo>
                    <a:pt x="179578" y="18097"/>
                  </a:lnTo>
                  <a:lnTo>
                    <a:pt x="180695" y="19151"/>
                  </a:lnTo>
                  <a:lnTo>
                    <a:pt x="182499" y="19151"/>
                  </a:lnTo>
                  <a:lnTo>
                    <a:pt x="183451" y="19151"/>
                  </a:lnTo>
                  <a:lnTo>
                    <a:pt x="185254" y="19151"/>
                  </a:lnTo>
                  <a:lnTo>
                    <a:pt x="186372" y="18097"/>
                  </a:lnTo>
                  <a:lnTo>
                    <a:pt x="186372" y="16789"/>
                  </a:lnTo>
                  <a:lnTo>
                    <a:pt x="186372" y="15481"/>
                  </a:lnTo>
                  <a:close/>
                </a:path>
                <a:path w="261620" h="35559">
                  <a:moveTo>
                    <a:pt x="190271" y="23609"/>
                  </a:moveTo>
                  <a:lnTo>
                    <a:pt x="189153" y="22555"/>
                  </a:lnTo>
                  <a:lnTo>
                    <a:pt x="186397" y="22555"/>
                  </a:lnTo>
                  <a:lnTo>
                    <a:pt x="185280" y="23609"/>
                  </a:lnTo>
                  <a:lnTo>
                    <a:pt x="185280" y="26225"/>
                  </a:lnTo>
                  <a:lnTo>
                    <a:pt x="186397" y="27279"/>
                  </a:lnTo>
                  <a:lnTo>
                    <a:pt x="189153" y="27279"/>
                  </a:lnTo>
                  <a:lnTo>
                    <a:pt x="190271" y="26225"/>
                  </a:lnTo>
                  <a:lnTo>
                    <a:pt x="190271" y="24917"/>
                  </a:lnTo>
                  <a:lnTo>
                    <a:pt x="190271" y="23609"/>
                  </a:lnTo>
                  <a:close/>
                </a:path>
                <a:path w="261620" h="35559">
                  <a:moveTo>
                    <a:pt x="195986" y="31724"/>
                  </a:moveTo>
                  <a:lnTo>
                    <a:pt x="194868" y="30670"/>
                  </a:lnTo>
                  <a:lnTo>
                    <a:pt x="193065" y="30670"/>
                  </a:lnTo>
                  <a:lnTo>
                    <a:pt x="192112" y="30670"/>
                  </a:lnTo>
                  <a:lnTo>
                    <a:pt x="190309" y="30670"/>
                  </a:lnTo>
                  <a:lnTo>
                    <a:pt x="189191" y="31724"/>
                  </a:lnTo>
                  <a:lnTo>
                    <a:pt x="189191" y="34340"/>
                  </a:lnTo>
                  <a:lnTo>
                    <a:pt x="190309" y="35394"/>
                  </a:lnTo>
                  <a:lnTo>
                    <a:pt x="192112" y="35394"/>
                  </a:lnTo>
                  <a:lnTo>
                    <a:pt x="193065" y="35394"/>
                  </a:lnTo>
                  <a:lnTo>
                    <a:pt x="194868" y="35394"/>
                  </a:lnTo>
                  <a:lnTo>
                    <a:pt x="195986" y="34340"/>
                  </a:lnTo>
                  <a:lnTo>
                    <a:pt x="195986" y="33032"/>
                  </a:lnTo>
                  <a:lnTo>
                    <a:pt x="195986" y="31724"/>
                  </a:lnTo>
                  <a:close/>
                </a:path>
                <a:path w="261620" h="35559">
                  <a:moveTo>
                    <a:pt x="195986" y="15481"/>
                  </a:moveTo>
                  <a:lnTo>
                    <a:pt x="194868" y="14427"/>
                  </a:lnTo>
                  <a:lnTo>
                    <a:pt x="193065" y="14427"/>
                  </a:lnTo>
                  <a:lnTo>
                    <a:pt x="192112" y="14427"/>
                  </a:lnTo>
                  <a:lnTo>
                    <a:pt x="190309" y="14427"/>
                  </a:lnTo>
                  <a:lnTo>
                    <a:pt x="189191" y="15481"/>
                  </a:lnTo>
                  <a:lnTo>
                    <a:pt x="189191" y="18097"/>
                  </a:lnTo>
                  <a:lnTo>
                    <a:pt x="190309" y="19151"/>
                  </a:lnTo>
                  <a:lnTo>
                    <a:pt x="192112" y="19151"/>
                  </a:lnTo>
                  <a:lnTo>
                    <a:pt x="193065" y="19151"/>
                  </a:lnTo>
                  <a:lnTo>
                    <a:pt x="194868" y="19151"/>
                  </a:lnTo>
                  <a:lnTo>
                    <a:pt x="195986" y="18097"/>
                  </a:lnTo>
                  <a:lnTo>
                    <a:pt x="195986" y="16789"/>
                  </a:lnTo>
                  <a:lnTo>
                    <a:pt x="195986" y="15481"/>
                  </a:lnTo>
                  <a:close/>
                </a:path>
                <a:path w="261620" h="35559">
                  <a:moveTo>
                    <a:pt x="199898" y="23609"/>
                  </a:moveTo>
                  <a:lnTo>
                    <a:pt x="198780" y="22555"/>
                  </a:lnTo>
                  <a:lnTo>
                    <a:pt x="196024" y="22555"/>
                  </a:lnTo>
                  <a:lnTo>
                    <a:pt x="194906" y="23609"/>
                  </a:lnTo>
                  <a:lnTo>
                    <a:pt x="194906" y="26225"/>
                  </a:lnTo>
                  <a:lnTo>
                    <a:pt x="196024" y="27279"/>
                  </a:lnTo>
                  <a:lnTo>
                    <a:pt x="198780" y="27279"/>
                  </a:lnTo>
                  <a:lnTo>
                    <a:pt x="199898" y="26225"/>
                  </a:lnTo>
                  <a:lnTo>
                    <a:pt x="199898" y="24917"/>
                  </a:lnTo>
                  <a:lnTo>
                    <a:pt x="199898" y="23609"/>
                  </a:lnTo>
                  <a:close/>
                </a:path>
                <a:path w="261620" h="35559">
                  <a:moveTo>
                    <a:pt x="205613" y="31724"/>
                  </a:moveTo>
                  <a:lnTo>
                    <a:pt x="204495" y="30670"/>
                  </a:lnTo>
                  <a:lnTo>
                    <a:pt x="202692" y="30670"/>
                  </a:lnTo>
                  <a:lnTo>
                    <a:pt x="201739" y="30670"/>
                  </a:lnTo>
                  <a:lnTo>
                    <a:pt x="199936" y="30670"/>
                  </a:lnTo>
                  <a:lnTo>
                    <a:pt x="198818" y="31724"/>
                  </a:lnTo>
                  <a:lnTo>
                    <a:pt x="198818" y="34340"/>
                  </a:lnTo>
                  <a:lnTo>
                    <a:pt x="199936" y="35394"/>
                  </a:lnTo>
                  <a:lnTo>
                    <a:pt x="201739" y="35394"/>
                  </a:lnTo>
                  <a:lnTo>
                    <a:pt x="202692" y="35394"/>
                  </a:lnTo>
                  <a:lnTo>
                    <a:pt x="204495" y="35394"/>
                  </a:lnTo>
                  <a:lnTo>
                    <a:pt x="205613" y="34340"/>
                  </a:lnTo>
                  <a:lnTo>
                    <a:pt x="205613" y="33032"/>
                  </a:lnTo>
                  <a:lnTo>
                    <a:pt x="205613" y="31724"/>
                  </a:lnTo>
                  <a:close/>
                </a:path>
                <a:path w="261620" h="35559">
                  <a:moveTo>
                    <a:pt x="205613" y="15481"/>
                  </a:moveTo>
                  <a:lnTo>
                    <a:pt x="204495" y="14427"/>
                  </a:lnTo>
                  <a:lnTo>
                    <a:pt x="202692" y="14427"/>
                  </a:lnTo>
                  <a:lnTo>
                    <a:pt x="201739" y="14427"/>
                  </a:lnTo>
                  <a:lnTo>
                    <a:pt x="199936" y="14427"/>
                  </a:lnTo>
                  <a:lnTo>
                    <a:pt x="198818" y="15481"/>
                  </a:lnTo>
                  <a:lnTo>
                    <a:pt x="198818" y="18097"/>
                  </a:lnTo>
                  <a:lnTo>
                    <a:pt x="199936" y="19151"/>
                  </a:lnTo>
                  <a:lnTo>
                    <a:pt x="201739" y="19151"/>
                  </a:lnTo>
                  <a:lnTo>
                    <a:pt x="202692" y="19151"/>
                  </a:lnTo>
                  <a:lnTo>
                    <a:pt x="204495" y="19151"/>
                  </a:lnTo>
                  <a:lnTo>
                    <a:pt x="205613" y="18097"/>
                  </a:lnTo>
                  <a:lnTo>
                    <a:pt x="205613" y="16789"/>
                  </a:lnTo>
                  <a:lnTo>
                    <a:pt x="205613" y="15481"/>
                  </a:lnTo>
                  <a:close/>
                </a:path>
                <a:path w="261620" h="35559">
                  <a:moveTo>
                    <a:pt x="209524" y="23609"/>
                  </a:moveTo>
                  <a:lnTo>
                    <a:pt x="208407" y="22555"/>
                  </a:lnTo>
                  <a:lnTo>
                    <a:pt x="205651" y="22555"/>
                  </a:lnTo>
                  <a:lnTo>
                    <a:pt x="204533" y="23609"/>
                  </a:lnTo>
                  <a:lnTo>
                    <a:pt x="204533" y="26225"/>
                  </a:lnTo>
                  <a:lnTo>
                    <a:pt x="205651" y="27279"/>
                  </a:lnTo>
                  <a:lnTo>
                    <a:pt x="208407" y="27279"/>
                  </a:lnTo>
                  <a:lnTo>
                    <a:pt x="209524" y="26225"/>
                  </a:lnTo>
                  <a:lnTo>
                    <a:pt x="209524" y="24917"/>
                  </a:lnTo>
                  <a:lnTo>
                    <a:pt x="209524" y="23609"/>
                  </a:lnTo>
                  <a:close/>
                </a:path>
                <a:path w="261620" h="35559">
                  <a:moveTo>
                    <a:pt x="215239" y="31724"/>
                  </a:moveTo>
                  <a:lnTo>
                    <a:pt x="214122" y="30670"/>
                  </a:lnTo>
                  <a:lnTo>
                    <a:pt x="212318" y="30670"/>
                  </a:lnTo>
                  <a:lnTo>
                    <a:pt x="211366" y="30670"/>
                  </a:lnTo>
                  <a:lnTo>
                    <a:pt x="209562" y="30670"/>
                  </a:lnTo>
                  <a:lnTo>
                    <a:pt x="208445" y="31724"/>
                  </a:lnTo>
                  <a:lnTo>
                    <a:pt x="208445" y="34340"/>
                  </a:lnTo>
                  <a:lnTo>
                    <a:pt x="209562" y="35394"/>
                  </a:lnTo>
                  <a:lnTo>
                    <a:pt x="211366" y="35394"/>
                  </a:lnTo>
                  <a:lnTo>
                    <a:pt x="212318" y="35394"/>
                  </a:lnTo>
                  <a:lnTo>
                    <a:pt x="214122" y="35394"/>
                  </a:lnTo>
                  <a:lnTo>
                    <a:pt x="215239" y="34340"/>
                  </a:lnTo>
                  <a:lnTo>
                    <a:pt x="215239" y="33032"/>
                  </a:lnTo>
                  <a:lnTo>
                    <a:pt x="215239" y="31724"/>
                  </a:lnTo>
                  <a:close/>
                </a:path>
                <a:path w="261620" h="35559">
                  <a:moveTo>
                    <a:pt x="215239" y="15481"/>
                  </a:moveTo>
                  <a:lnTo>
                    <a:pt x="214122" y="14427"/>
                  </a:lnTo>
                  <a:lnTo>
                    <a:pt x="212318" y="14427"/>
                  </a:lnTo>
                  <a:lnTo>
                    <a:pt x="211366" y="14427"/>
                  </a:lnTo>
                  <a:lnTo>
                    <a:pt x="209562" y="14427"/>
                  </a:lnTo>
                  <a:lnTo>
                    <a:pt x="208445" y="15481"/>
                  </a:lnTo>
                  <a:lnTo>
                    <a:pt x="208445" y="18097"/>
                  </a:lnTo>
                  <a:lnTo>
                    <a:pt x="209562" y="19151"/>
                  </a:lnTo>
                  <a:lnTo>
                    <a:pt x="211366" y="19151"/>
                  </a:lnTo>
                  <a:lnTo>
                    <a:pt x="212318" y="19151"/>
                  </a:lnTo>
                  <a:lnTo>
                    <a:pt x="214122" y="19151"/>
                  </a:lnTo>
                  <a:lnTo>
                    <a:pt x="215239" y="18097"/>
                  </a:lnTo>
                  <a:lnTo>
                    <a:pt x="215239" y="16789"/>
                  </a:lnTo>
                  <a:lnTo>
                    <a:pt x="215239" y="15481"/>
                  </a:lnTo>
                  <a:close/>
                </a:path>
                <a:path w="261620" h="35559">
                  <a:moveTo>
                    <a:pt x="219151" y="23609"/>
                  </a:moveTo>
                  <a:lnTo>
                    <a:pt x="218033" y="22555"/>
                  </a:lnTo>
                  <a:lnTo>
                    <a:pt x="215277" y="22555"/>
                  </a:lnTo>
                  <a:lnTo>
                    <a:pt x="214160" y="23609"/>
                  </a:lnTo>
                  <a:lnTo>
                    <a:pt x="214160" y="26225"/>
                  </a:lnTo>
                  <a:lnTo>
                    <a:pt x="215277" y="27279"/>
                  </a:lnTo>
                  <a:lnTo>
                    <a:pt x="218033" y="27279"/>
                  </a:lnTo>
                  <a:lnTo>
                    <a:pt x="219151" y="26225"/>
                  </a:lnTo>
                  <a:lnTo>
                    <a:pt x="219151" y="24917"/>
                  </a:lnTo>
                  <a:lnTo>
                    <a:pt x="219151" y="23609"/>
                  </a:lnTo>
                  <a:close/>
                </a:path>
                <a:path w="261620" h="35559">
                  <a:moveTo>
                    <a:pt x="224866" y="31724"/>
                  </a:moveTo>
                  <a:lnTo>
                    <a:pt x="223748" y="30670"/>
                  </a:lnTo>
                  <a:lnTo>
                    <a:pt x="221945" y="30670"/>
                  </a:lnTo>
                  <a:lnTo>
                    <a:pt x="220992" y="30670"/>
                  </a:lnTo>
                  <a:lnTo>
                    <a:pt x="219189" y="30670"/>
                  </a:lnTo>
                  <a:lnTo>
                    <a:pt x="218071" y="31724"/>
                  </a:lnTo>
                  <a:lnTo>
                    <a:pt x="218071" y="34340"/>
                  </a:lnTo>
                  <a:lnTo>
                    <a:pt x="219189" y="35394"/>
                  </a:lnTo>
                  <a:lnTo>
                    <a:pt x="220992" y="35394"/>
                  </a:lnTo>
                  <a:lnTo>
                    <a:pt x="221945" y="35394"/>
                  </a:lnTo>
                  <a:lnTo>
                    <a:pt x="223748" y="35394"/>
                  </a:lnTo>
                  <a:lnTo>
                    <a:pt x="224866" y="34340"/>
                  </a:lnTo>
                  <a:lnTo>
                    <a:pt x="224866" y="33032"/>
                  </a:lnTo>
                  <a:lnTo>
                    <a:pt x="224866" y="31724"/>
                  </a:lnTo>
                  <a:close/>
                </a:path>
                <a:path w="261620" h="35559">
                  <a:moveTo>
                    <a:pt x="224866" y="15481"/>
                  </a:moveTo>
                  <a:lnTo>
                    <a:pt x="223748" y="14427"/>
                  </a:lnTo>
                  <a:lnTo>
                    <a:pt x="221945" y="14427"/>
                  </a:lnTo>
                  <a:lnTo>
                    <a:pt x="220992" y="14427"/>
                  </a:lnTo>
                  <a:lnTo>
                    <a:pt x="219189" y="14427"/>
                  </a:lnTo>
                  <a:lnTo>
                    <a:pt x="218071" y="15481"/>
                  </a:lnTo>
                  <a:lnTo>
                    <a:pt x="218071" y="18097"/>
                  </a:lnTo>
                  <a:lnTo>
                    <a:pt x="219189" y="19151"/>
                  </a:lnTo>
                  <a:lnTo>
                    <a:pt x="220992" y="19151"/>
                  </a:lnTo>
                  <a:lnTo>
                    <a:pt x="221945" y="19151"/>
                  </a:lnTo>
                  <a:lnTo>
                    <a:pt x="223748" y="19151"/>
                  </a:lnTo>
                  <a:lnTo>
                    <a:pt x="224866" y="18097"/>
                  </a:lnTo>
                  <a:lnTo>
                    <a:pt x="224866" y="16789"/>
                  </a:lnTo>
                  <a:lnTo>
                    <a:pt x="224866" y="15481"/>
                  </a:lnTo>
                  <a:close/>
                </a:path>
                <a:path w="261620" h="35559">
                  <a:moveTo>
                    <a:pt x="228777" y="23609"/>
                  </a:moveTo>
                  <a:lnTo>
                    <a:pt x="227660" y="22555"/>
                  </a:lnTo>
                  <a:lnTo>
                    <a:pt x="224904" y="22555"/>
                  </a:lnTo>
                  <a:lnTo>
                    <a:pt x="223786" y="23609"/>
                  </a:lnTo>
                  <a:lnTo>
                    <a:pt x="223786" y="26225"/>
                  </a:lnTo>
                  <a:lnTo>
                    <a:pt x="224904" y="27279"/>
                  </a:lnTo>
                  <a:lnTo>
                    <a:pt x="227660" y="27279"/>
                  </a:lnTo>
                  <a:lnTo>
                    <a:pt x="228777" y="26225"/>
                  </a:lnTo>
                  <a:lnTo>
                    <a:pt x="228777" y="24917"/>
                  </a:lnTo>
                  <a:lnTo>
                    <a:pt x="228777" y="23609"/>
                  </a:lnTo>
                  <a:close/>
                </a:path>
                <a:path w="261620" h="35559">
                  <a:moveTo>
                    <a:pt x="234492" y="31724"/>
                  </a:moveTo>
                  <a:lnTo>
                    <a:pt x="233375" y="30670"/>
                  </a:lnTo>
                  <a:lnTo>
                    <a:pt x="231571" y="30670"/>
                  </a:lnTo>
                  <a:lnTo>
                    <a:pt x="230619" y="30670"/>
                  </a:lnTo>
                  <a:lnTo>
                    <a:pt x="228815" y="30670"/>
                  </a:lnTo>
                  <a:lnTo>
                    <a:pt x="227698" y="31724"/>
                  </a:lnTo>
                  <a:lnTo>
                    <a:pt x="227698" y="34340"/>
                  </a:lnTo>
                  <a:lnTo>
                    <a:pt x="228815" y="35394"/>
                  </a:lnTo>
                  <a:lnTo>
                    <a:pt x="230619" y="35394"/>
                  </a:lnTo>
                  <a:lnTo>
                    <a:pt x="231571" y="35394"/>
                  </a:lnTo>
                  <a:lnTo>
                    <a:pt x="233375" y="35394"/>
                  </a:lnTo>
                  <a:lnTo>
                    <a:pt x="234492" y="34340"/>
                  </a:lnTo>
                  <a:lnTo>
                    <a:pt x="234492" y="33032"/>
                  </a:lnTo>
                  <a:lnTo>
                    <a:pt x="234492" y="31724"/>
                  </a:lnTo>
                  <a:close/>
                </a:path>
                <a:path w="261620" h="35559">
                  <a:moveTo>
                    <a:pt x="234492" y="15481"/>
                  </a:moveTo>
                  <a:lnTo>
                    <a:pt x="233375" y="14427"/>
                  </a:lnTo>
                  <a:lnTo>
                    <a:pt x="231571" y="14427"/>
                  </a:lnTo>
                  <a:lnTo>
                    <a:pt x="230619" y="14427"/>
                  </a:lnTo>
                  <a:lnTo>
                    <a:pt x="228815" y="14427"/>
                  </a:lnTo>
                  <a:lnTo>
                    <a:pt x="227698" y="15481"/>
                  </a:lnTo>
                  <a:lnTo>
                    <a:pt x="227698" y="18097"/>
                  </a:lnTo>
                  <a:lnTo>
                    <a:pt x="228815" y="19151"/>
                  </a:lnTo>
                  <a:lnTo>
                    <a:pt x="230619" y="19151"/>
                  </a:lnTo>
                  <a:lnTo>
                    <a:pt x="231571" y="19151"/>
                  </a:lnTo>
                  <a:lnTo>
                    <a:pt x="233375" y="19151"/>
                  </a:lnTo>
                  <a:lnTo>
                    <a:pt x="234492" y="18097"/>
                  </a:lnTo>
                  <a:lnTo>
                    <a:pt x="234492" y="16789"/>
                  </a:lnTo>
                  <a:lnTo>
                    <a:pt x="234492" y="15481"/>
                  </a:lnTo>
                  <a:close/>
                </a:path>
                <a:path w="261620" h="35559">
                  <a:moveTo>
                    <a:pt x="238404" y="23609"/>
                  </a:moveTo>
                  <a:lnTo>
                    <a:pt x="237286" y="22555"/>
                  </a:lnTo>
                  <a:lnTo>
                    <a:pt x="234530" y="22555"/>
                  </a:lnTo>
                  <a:lnTo>
                    <a:pt x="233413" y="23609"/>
                  </a:lnTo>
                  <a:lnTo>
                    <a:pt x="233413" y="26225"/>
                  </a:lnTo>
                  <a:lnTo>
                    <a:pt x="234530" y="27279"/>
                  </a:lnTo>
                  <a:lnTo>
                    <a:pt x="237286" y="27279"/>
                  </a:lnTo>
                  <a:lnTo>
                    <a:pt x="238404" y="26225"/>
                  </a:lnTo>
                  <a:lnTo>
                    <a:pt x="238404" y="24917"/>
                  </a:lnTo>
                  <a:lnTo>
                    <a:pt x="238404" y="23609"/>
                  </a:lnTo>
                  <a:close/>
                </a:path>
                <a:path w="261620" h="35559">
                  <a:moveTo>
                    <a:pt x="244119" y="31724"/>
                  </a:moveTo>
                  <a:lnTo>
                    <a:pt x="243001" y="30670"/>
                  </a:lnTo>
                  <a:lnTo>
                    <a:pt x="241198" y="30670"/>
                  </a:lnTo>
                  <a:lnTo>
                    <a:pt x="240245" y="30670"/>
                  </a:lnTo>
                  <a:lnTo>
                    <a:pt x="238442" y="30670"/>
                  </a:lnTo>
                  <a:lnTo>
                    <a:pt x="237324" y="31724"/>
                  </a:lnTo>
                  <a:lnTo>
                    <a:pt x="237324" y="34340"/>
                  </a:lnTo>
                  <a:lnTo>
                    <a:pt x="238442" y="35394"/>
                  </a:lnTo>
                  <a:lnTo>
                    <a:pt x="240245" y="35394"/>
                  </a:lnTo>
                  <a:lnTo>
                    <a:pt x="241198" y="35394"/>
                  </a:lnTo>
                  <a:lnTo>
                    <a:pt x="243001" y="35394"/>
                  </a:lnTo>
                  <a:lnTo>
                    <a:pt x="244119" y="34340"/>
                  </a:lnTo>
                  <a:lnTo>
                    <a:pt x="244119" y="33032"/>
                  </a:lnTo>
                  <a:lnTo>
                    <a:pt x="244119" y="31724"/>
                  </a:lnTo>
                  <a:close/>
                </a:path>
                <a:path w="261620" h="35559">
                  <a:moveTo>
                    <a:pt x="244119" y="15481"/>
                  </a:moveTo>
                  <a:lnTo>
                    <a:pt x="243001" y="14427"/>
                  </a:lnTo>
                  <a:lnTo>
                    <a:pt x="241198" y="14427"/>
                  </a:lnTo>
                  <a:lnTo>
                    <a:pt x="240245" y="14427"/>
                  </a:lnTo>
                  <a:lnTo>
                    <a:pt x="238442" y="14427"/>
                  </a:lnTo>
                  <a:lnTo>
                    <a:pt x="237324" y="15481"/>
                  </a:lnTo>
                  <a:lnTo>
                    <a:pt x="237324" y="18097"/>
                  </a:lnTo>
                  <a:lnTo>
                    <a:pt x="238442" y="19151"/>
                  </a:lnTo>
                  <a:lnTo>
                    <a:pt x="240245" y="19151"/>
                  </a:lnTo>
                  <a:lnTo>
                    <a:pt x="241198" y="19151"/>
                  </a:lnTo>
                  <a:lnTo>
                    <a:pt x="243001" y="19151"/>
                  </a:lnTo>
                  <a:lnTo>
                    <a:pt x="244119" y="18097"/>
                  </a:lnTo>
                  <a:lnTo>
                    <a:pt x="244119" y="16789"/>
                  </a:lnTo>
                  <a:lnTo>
                    <a:pt x="244119" y="15481"/>
                  </a:lnTo>
                  <a:close/>
                </a:path>
                <a:path w="261620" h="35559">
                  <a:moveTo>
                    <a:pt x="248031" y="23609"/>
                  </a:moveTo>
                  <a:lnTo>
                    <a:pt x="246913" y="22555"/>
                  </a:lnTo>
                  <a:lnTo>
                    <a:pt x="244157" y="22555"/>
                  </a:lnTo>
                  <a:lnTo>
                    <a:pt x="243039" y="23609"/>
                  </a:lnTo>
                  <a:lnTo>
                    <a:pt x="243039" y="26225"/>
                  </a:lnTo>
                  <a:lnTo>
                    <a:pt x="244157" y="27279"/>
                  </a:lnTo>
                  <a:lnTo>
                    <a:pt x="246913" y="27279"/>
                  </a:lnTo>
                  <a:lnTo>
                    <a:pt x="248031" y="26225"/>
                  </a:lnTo>
                  <a:lnTo>
                    <a:pt x="248031" y="24917"/>
                  </a:lnTo>
                  <a:lnTo>
                    <a:pt x="248031" y="23609"/>
                  </a:lnTo>
                  <a:close/>
                </a:path>
                <a:path w="261620" h="35559">
                  <a:moveTo>
                    <a:pt x="253746" y="31724"/>
                  </a:moveTo>
                  <a:lnTo>
                    <a:pt x="252628" y="30670"/>
                  </a:lnTo>
                  <a:lnTo>
                    <a:pt x="250825" y="30670"/>
                  </a:lnTo>
                  <a:lnTo>
                    <a:pt x="249872" y="30670"/>
                  </a:lnTo>
                  <a:lnTo>
                    <a:pt x="248069" y="30670"/>
                  </a:lnTo>
                  <a:lnTo>
                    <a:pt x="246951" y="31724"/>
                  </a:lnTo>
                  <a:lnTo>
                    <a:pt x="246951" y="34340"/>
                  </a:lnTo>
                  <a:lnTo>
                    <a:pt x="248069" y="35394"/>
                  </a:lnTo>
                  <a:lnTo>
                    <a:pt x="249872" y="35394"/>
                  </a:lnTo>
                  <a:lnTo>
                    <a:pt x="250825" y="35394"/>
                  </a:lnTo>
                  <a:lnTo>
                    <a:pt x="252628" y="35394"/>
                  </a:lnTo>
                  <a:lnTo>
                    <a:pt x="253746" y="34340"/>
                  </a:lnTo>
                  <a:lnTo>
                    <a:pt x="253746" y="33032"/>
                  </a:lnTo>
                  <a:lnTo>
                    <a:pt x="253746" y="31724"/>
                  </a:lnTo>
                  <a:close/>
                </a:path>
                <a:path w="261620" h="35559">
                  <a:moveTo>
                    <a:pt x="253746" y="15481"/>
                  </a:moveTo>
                  <a:lnTo>
                    <a:pt x="252628" y="14427"/>
                  </a:lnTo>
                  <a:lnTo>
                    <a:pt x="250825" y="14427"/>
                  </a:lnTo>
                  <a:lnTo>
                    <a:pt x="249872" y="14427"/>
                  </a:lnTo>
                  <a:lnTo>
                    <a:pt x="248069" y="14427"/>
                  </a:lnTo>
                  <a:lnTo>
                    <a:pt x="246951" y="15481"/>
                  </a:lnTo>
                  <a:lnTo>
                    <a:pt x="246951" y="18097"/>
                  </a:lnTo>
                  <a:lnTo>
                    <a:pt x="248069" y="19151"/>
                  </a:lnTo>
                  <a:lnTo>
                    <a:pt x="249872" y="19151"/>
                  </a:lnTo>
                  <a:lnTo>
                    <a:pt x="250825" y="19151"/>
                  </a:lnTo>
                  <a:lnTo>
                    <a:pt x="252628" y="19151"/>
                  </a:lnTo>
                  <a:lnTo>
                    <a:pt x="253746" y="18097"/>
                  </a:lnTo>
                  <a:lnTo>
                    <a:pt x="253746" y="16789"/>
                  </a:lnTo>
                  <a:lnTo>
                    <a:pt x="253746" y="15481"/>
                  </a:lnTo>
                  <a:close/>
                </a:path>
                <a:path w="261620" h="35559">
                  <a:moveTo>
                    <a:pt x="257657" y="23609"/>
                  </a:moveTo>
                  <a:lnTo>
                    <a:pt x="256540" y="22555"/>
                  </a:lnTo>
                  <a:lnTo>
                    <a:pt x="253784" y="22555"/>
                  </a:lnTo>
                  <a:lnTo>
                    <a:pt x="252666" y="23609"/>
                  </a:lnTo>
                  <a:lnTo>
                    <a:pt x="252666" y="26225"/>
                  </a:lnTo>
                  <a:lnTo>
                    <a:pt x="253784" y="27279"/>
                  </a:lnTo>
                  <a:lnTo>
                    <a:pt x="256540" y="27279"/>
                  </a:lnTo>
                  <a:lnTo>
                    <a:pt x="257657" y="26225"/>
                  </a:lnTo>
                  <a:lnTo>
                    <a:pt x="257657" y="24917"/>
                  </a:lnTo>
                  <a:lnTo>
                    <a:pt x="257657" y="23609"/>
                  </a:lnTo>
                  <a:close/>
                </a:path>
                <a:path w="261620" h="35559">
                  <a:moveTo>
                    <a:pt x="261569" y="31724"/>
                  </a:moveTo>
                  <a:lnTo>
                    <a:pt x="260451" y="30670"/>
                  </a:lnTo>
                  <a:lnTo>
                    <a:pt x="259410" y="30670"/>
                  </a:lnTo>
                  <a:lnTo>
                    <a:pt x="257695" y="30670"/>
                  </a:lnTo>
                  <a:lnTo>
                    <a:pt x="256578" y="31724"/>
                  </a:lnTo>
                  <a:lnTo>
                    <a:pt x="256578" y="34340"/>
                  </a:lnTo>
                  <a:lnTo>
                    <a:pt x="257695" y="35394"/>
                  </a:lnTo>
                  <a:lnTo>
                    <a:pt x="260451" y="35394"/>
                  </a:lnTo>
                  <a:lnTo>
                    <a:pt x="261569" y="34340"/>
                  </a:lnTo>
                  <a:lnTo>
                    <a:pt x="261569" y="33032"/>
                  </a:lnTo>
                  <a:lnTo>
                    <a:pt x="261569" y="31724"/>
                  </a:lnTo>
                  <a:close/>
                </a:path>
                <a:path w="261620" h="35559">
                  <a:moveTo>
                    <a:pt x="261569" y="15481"/>
                  </a:moveTo>
                  <a:lnTo>
                    <a:pt x="260451" y="14427"/>
                  </a:lnTo>
                  <a:lnTo>
                    <a:pt x="257695" y="14427"/>
                  </a:lnTo>
                  <a:lnTo>
                    <a:pt x="256578" y="15481"/>
                  </a:lnTo>
                  <a:lnTo>
                    <a:pt x="256578" y="18097"/>
                  </a:lnTo>
                  <a:lnTo>
                    <a:pt x="257695" y="19151"/>
                  </a:lnTo>
                  <a:lnTo>
                    <a:pt x="259397" y="19151"/>
                  </a:lnTo>
                  <a:lnTo>
                    <a:pt x="260451" y="19151"/>
                  </a:lnTo>
                  <a:lnTo>
                    <a:pt x="261569" y="18097"/>
                  </a:lnTo>
                  <a:lnTo>
                    <a:pt x="261569" y="16789"/>
                  </a:lnTo>
                  <a:lnTo>
                    <a:pt x="261569" y="15481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573366" y="7829537"/>
              <a:ext cx="151765" cy="21590"/>
            </a:xfrm>
            <a:custGeom>
              <a:avLst/>
              <a:gdLst/>
              <a:ahLst/>
              <a:cxnLst/>
              <a:rect l="l" t="t" r="r" b="b"/>
              <a:pathLst>
                <a:path w="151765" h="21590">
                  <a:moveTo>
                    <a:pt x="4991" y="1054"/>
                  </a:moveTo>
                  <a:lnTo>
                    <a:pt x="3873" y="0"/>
                  </a:lnTo>
                  <a:lnTo>
                    <a:pt x="1117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17" y="4724"/>
                  </a:lnTo>
                  <a:lnTo>
                    <a:pt x="3873" y="4724"/>
                  </a:lnTo>
                  <a:lnTo>
                    <a:pt x="4991" y="3670"/>
                  </a:lnTo>
                  <a:lnTo>
                    <a:pt x="4991" y="2362"/>
                  </a:lnTo>
                  <a:lnTo>
                    <a:pt x="4991" y="1054"/>
                  </a:lnTo>
                  <a:close/>
                </a:path>
                <a:path w="151765" h="21590">
                  <a:moveTo>
                    <a:pt x="14605" y="17297"/>
                  </a:moveTo>
                  <a:lnTo>
                    <a:pt x="13487" y="16243"/>
                  </a:lnTo>
                  <a:lnTo>
                    <a:pt x="10731" y="16243"/>
                  </a:lnTo>
                  <a:lnTo>
                    <a:pt x="9613" y="17297"/>
                  </a:lnTo>
                  <a:lnTo>
                    <a:pt x="9613" y="19913"/>
                  </a:lnTo>
                  <a:lnTo>
                    <a:pt x="10731" y="20967"/>
                  </a:lnTo>
                  <a:lnTo>
                    <a:pt x="13487" y="20967"/>
                  </a:lnTo>
                  <a:lnTo>
                    <a:pt x="14605" y="19913"/>
                  </a:lnTo>
                  <a:lnTo>
                    <a:pt x="14605" y="18605"/>
                  </a:lnTo>
                  <a:lnTo>
                    <a:pt x="14605" y="17297"/>
                  </a:lnTo>
                  <a:close/>
                </a:path>
                <a:path w="151765" h="21590">
                  <a:moveTo>
                    <a:pt x="16408" y="1054"/>
                  </a:moveTo>
                  <a:lnTo>
                    <a:pt x="15290" y="0"/>
                  </a:lnTo>
                  <a:lnTo>
                    <a:pt x="13487" y="0"/>
                  </a:lnTo>
                  <a:lnTo>
                    <a:pt x="12534" y="0"/>
                  </a:lnTo>
                  <a:lnTo>
                    <a:pt x="10731" y="0"/>
                  </a:lnTo>
                  <a:lnTo>
                    <a:pt x="9613" y="1054"/>
                  </a:lnTo>
                  <a:lnTo>
                    <a:pt x="9613" y="3670"/>
                  </a:lnTo>
                  <a:lnTo>
                    <a:pt x="10731" y="4724"/>
                  </a:lnTo>
                  <a:lnTo>
                    <a:pt x="12534" y="4724"/>
                  </a:lnTo>
                  <a:lnTo>
                    <a:pt x="13487" y="4724"/>
                  </a:lnTo>
                  <a:lnTo>
                    <a:pt x="15290" y="4724"/>
                  </a:lnTo>
                  <a:lnTo>
                    <a:pt x="16408" y="3670"/>
                  </a:lnTo>
                  <a:lnTo>
                    <a:pt x="16408" y="2362"/>
                  </a:lnTo>
                  <a:lnTo>
                    <a:pt x="16408" y="1054"/>
                  </a:lnTo>
                  <a:close/>
                </a:path>
                <a:path w="151765" h="21590">
                  <a:moveTo>
                    <a:pt x="20320" y="9169"/>
                  </a:moveTo>
                  <a:lnTo>
                    <a:pt x="19202" y="8115"/>
                  </a:lnTo>
                  <a:lnTo>
                    <a:pt x="16446" y="8115"/>
                  </a:lnTo>
                  <a:lnTo>
                    <a:pt x="15328" y="9169"/>
                  </a:lnTo>
                  <a:lnTo>
                    <a:pt x="15328" y="11785"/>
                  </a:lnTo>
                  <a:lnTo>
                    <a:pt x="16446" y="12839"/>
                  </a:lnTo>
                  <a:lnTo>
                    <a:pt x="19202" y="12839"/>
                  </a:lnTo>
                  <a:lnTo>
                    <a:pt x="20320" y="11785"/>
                  </a:lnTo>
                  <a:lnTo>
                    <a:pt x="20320" y="10477"/>
                  </a:lnTo>
                  <a:lnTo>
                    <a:pt x="20320" y="9169"/>
                  </a:lnTo>
                  <a:close/>
                </a:path>
                <a:path w="151765" h="21590">
                  <a:moveTo>
                    <a:pt x="26035" y="17297"/>
                  </a:moveTo>
                  <a:lnTo>
                    <a:pt x="24917" y="16243"/>
                  </a:lnTo>
                  <a:lnTo>
                    <a:pt x="23114" y="16243"/>
                  </a:lnTo>
                  <a:lnTo>
                    <a:pt x="22161" y="16243"/>
                  </a:lnTo>
                  <a:lnTo>
                    <a:pt x="20358" y="16243"/>
                  </a:lnTo>
                  <a:lnTo>
                    <a:pt x="19240" y="17297"/>
                  </a:lnTo>
                  <a:lnTo>
                    <a:pt x="19240" y="19913"/>
                  </a:lnTo>
                  <a:lnTo>
                    <a:pt x="20358" y="20967"/>
                  </a:lnTo>
                  <a:lnTo>
                    <a:pt x="22161" y="20967"/>
                  </a:lnTo>
                  <a:lnTo>
                    <a:pt x="23114" y="20967"/>
                  </a:lnTo>
                  <a:lnTo>
                    <a:pt x="24917" y="20967"/>
                  </a:lnTo>
                  <a:lnTo>
                    <a:pt x="26035" y="19913"/>
                  </a:lnTo>
                  <a:lnTo>
                    <a:pt x="26035" y="18605"/>
                  </a:lnTo>
                  <a:lnTo>
                    <a:pt x="26035" y="17297"/>
                  </a:lnTo>
                  <a:close/>
                </a:path>
                <a:path w="151765" h="21590">
                  <a:moveTo>
                    <a:pt x="26035" y="1054"/>
                  </a:moveTo>
                  <a:lnTo>
                    <a:pt x="24917" y="0"/>
                  </a:lnTo>
                  <a:lnTo>
                    <a:pt x="23114" y="0"/>
                  </a:lnTo>
                  <a:lnTo>
                    <a:pt x="22161" y="0"/>
                  </a:lnTo>
                  <a:lnTo>
                    <a:pt x="20358" y="0"/>
                  </a:lnTo>
                  <a:lnTo>
                    <a:pt x="19240" y="1054"/>
                  </a:lnTo>
                  <a:lnTo>
                    <a:pt x="19240" y="3670"/>
                  </a:lnTo>
                  <a:lnTo>
                    <a:pt x="20358" y="4724"/>
                  </a:lnTo>
                  <a:lnTo>
                    <a:pt x="22161" y="4724"/>
                  </a:lnTo>
                  <a:lnTo>
                    <a:pt x="23114" y="4724"/>
                  </a:lnTo>
                  <a:lnTo>
                    <a:pt x="24917" y="4724"/>
                  </a:lnTo>
                  <a:lnTo>
                    <a:pt x="26035" y="3670"/>
                  </a:lnTo>
                  <a:lnTo>
                    <a:pt x="26035" y="2362"/>
                  </a:lnTo>
                  <a:lnTo>
                    <a:pt x="26035" y="1054"/>
                  </a:lnTo>
                  <a:close/>
                </a:path>
                <a:path w="151765" h="21590">
                  <a:moveTo>
                    <a:pt x="29946" y="9169"/>
                  </a:moveTo>
                  <a:lnTo>
                    <a:pt x="28829" y="8115"/>
                  </a:lnTo>
                  <a:lnTo>
                    <a:pt x="26073" y="8115"/>
                  </a:lnTo>
                  <a:lnTo>
                    <a:pt x="24955" y="9169"/>
                  </a:lnTo>
                  <a:lnTo>
                    <a:pt x="24955" y="11785"/>
                  </a:lnTo>
                  <a:lnTo>
                    <a:pt x="26073" y="12839"/>
                  </a:lnTo>
                  <a:lnTo>
                    <a:pt x="28829" y="12839"/>
                  </a:lnTo>
                  <a:lnTo>
                    <a:pt x="29946" y="11785"/>
                  </a:lnTo>
                  <a:lnTo>
                    <a:pt x="29946" y="10477"/>
                  </a:lnTo>
                  <a:lnTo>
                    <a:pt x="29946" y="9169"/>
                  </a:lnTo>
                  <a:close/>
                </a:path>
                <a:path w="151765" h="21590">
                  <a:moveTo>
                    <a:pt x="35661" y="17297"/>
                  </a:moveTo>
                  <a:lnTo>
                    <a:pt x="34544" y="16243"/>
                  </a:lnTo>
                  <a:lnTo>
                    <a:pt x="32740" y="16243"/>
                  </a:lnTo>
                  <a:lnTo>
                    <a:pt x="31788" y="16243"/>
                  </a:lnTo>
                  <a:lnTo>
                    <a:pt x="29984" y="16243"/>
                  </a:lnTo>
                  <a:lnTo>
                    <a:pt x="28867" y="17297"/>
                  </a:lnTo>
                  <a:lnTo>
                    <a:pt x="28867" y="19913"/>
                  </a:lnTo>
                  <a:lnTo>
                    <a:pt x="29984" y="20967"/>
                  </a:lnTo>
                  <a:lnTo>
                    <a:pt x="31788" y="20967"/>
                  </a:lnTo>
                  <a:lnTo>
                    <a:pt x="32740" y="20967"/>
                  </a:lnTo>
                  <a:lnTo>
                    <a:pt x="34544" y="20967"/>
                  </a:lnTo>
                  <a:lnTo>
                    <a:pt x="35661" y="19913"/>
                  </a:lnTo>
                  <a:lnTo>
                    <a:pt x="35661" y="18605"/>
                  </a:lnTo>
                  <a:lnTo>
                    <a:pt x="35661" y="17297"/>
                  </a:lnTo>
                  <a:close/>
                </a:path>
                <a:path w="151765" h="21590">
                  <a:moveTo>
                    <a:pt x="35661" y="1054"/>
                  </a:moveTo>
                  <a:lnTo>
                    <a:pt x="34544" y="0"/>
                  </a:lnTo>
                  <a:lnTo>
                    <a:pt x="32740" y="0"/>
                  </a:lnTo>
                  <a:lnTo>
                    <a:pt x="31788" y="0"/>
                  </a:lnTo>
                  <a:lnTo>
                    <a:pt x="29984" y="0"/>
                  </a:lnTo>
                  <a:lnTo>
                    <a:pt x="28867" y="1054"/>
                  </a:lnTo>
                  <a:lnTo>
                    <a:pt x="28867" y="3670"/>
                  </a:lnTo>
                  <a:lnTo>
                    <a:pt x="29984" y="4724"/>
                  </a:lnTo>
                  <a:lnTo>
                    <a:pt x="31788" y="4724"/>
                  </a:lnTo>
                  <a:lnTo>
                    <a:pt x="32740" y="4724"/>
                  </a:lnTo>
                  <a:lnTo>
                    <a:pt x="34544" y="4724"/>
                  </a:lnTo>
                  <a:lnTo>
                    <a:pt x="35661" y="3670"/>
                  </a:lnTo>
                  <a:lnTo>
                    <a:pt x="35661" y="2362"/>
                  </a:lnTo>
                  <a:lnTo>
                    <a:pt x="35661" y="1054"/>
                  </a:lnTo>
                  <a:close/>
                </a:path>
                <a:path w="151765" h="21590">
                  <a:moveTo>
                    <a:pt x="39573" y="9169"/>
                  </a:moveTo>
                  <a:lnTo>
                    <a:pt x="38455" y="8115"/>
                  </a:lnTo>
                  <a:lnTo>
                    <a:pt x="35699" y="8115"/>
                  </a:lnTo>
                  <a:lnTo>
                    <a:pt x="34582" y="9169"/>
                  </a:lnTo>
                  <a:lnTo>
                    <a:pt x="34582" y="11785"/>
                  </a:lnTo>
                  <a:lnTo>
                    <a:pt x="35699" y="12839"/>
                  </a:lnTo>
                  <a:lnTo>
                    <a:pt x="38455" y="12839"/>
                  </a:lnTo>
                  <a:lnTo>
                    <a:pt x="39573" y="11785"/>
                  </a:lnTo>
                  <a:lnTo>
                    <a:pt x="39573" y="10477"/>
                  </a:lnTo>
                  <a:lnTo>
                    <a:pt x="39573" y="9169"/>
                  </a:lnTo>
                  <a:close/>
                </a:path>
                <a:path w="151765" h="21590">
                  <a:moveTo>
                    <a:pt x="45288" y="17297"/>
                  </a:moveTo>
                  <a:lnTo>
                    <a:pt x="44170" y="16243"/>
                  </a:lnTo>
                  <a:lnTo>
                    <a:pt x="42367" y="16243"/>
                  </a:lnTo>
                  <a:lnTo>
                    <a:pt x="41414" y="16243"/>
                  </a:lnTo>
                  <a:lnTo>
                    <a:pt x="39611" y="16243"/>
                  </a:lnTo>
                  <a:lnTo>
                    <a:pt x="38493" y="17297"/>
                  </a:lnTo>
                  <a:lnTo>
                    <a:pt x="38493" y="19913"/>
                  </a:lnTo>
                  <a:lnTo>
                    <a:pt x="39611" y="20967"/>
                  </a:lnTo>
                  <a:lnTo>
                    <a:pt x="41414" y="20967"/>
                  </a:lnTo>
                  <a:lnTo>
                    <a:pt x="42367" y="20967"/>
                  </a:lnTo>
                  <a:lnTo>
                    <a:pt x="44170" y="20967"/>
                  </a:lnTo>
                  <a:lnTo>
                    <a:pt x="45288" y="19913"/>
                  </a:lnTo>
                  <a:lnTo>
                    <a:pt x="45288" y="18605"/>
                  </a:lnTo>
                  <a:lnTo>
                    <a:pt x="45288" y="17297"/>
                  </a:lnTo>
                  <a:close/>
                </a:path>
                <a:path w="151765" h="21590">
                  <a:moveTo>
                    <a:pt x="45288" y="1054"/>
                  </a:moveTo>
                  <a:lnTo>
                    <a:pt x="44170" y="0"/>
                  </a:lnTo>
                  <a:lnTo>
                    <a:pt x="42367" y="0"/>
                  </a:lnTo>
                  <a:lnTo>
                    <a:pt x="41414" y="0"/>
                  </a:lnTo>
                  <a:lnTo>
                    <a:pt x="39611" y="0"/>
                  </a:lnTo>
                  <a:lnTo>
                    <a:pt x="38493" y="1054"/>
                  </a:lnTo>
                  <a:lnTo>
                    <a:pt x="38493" y="3670"/>
                  </a:lnTo>
                  <a:lnTo>
                    <a:pt x="39611" y="4724"/>
                  </a:lnTo>
                  <a:lnTo>
                    <a:pt x="41414" y="4724"/>
                  </a:lnTo>
                  <a:lnTo>
                    <a:pt x="42367" y="4724"/>
                  </a:lnTo>
                  <a:lnTo>
                    <a:pt x="44170" y="4724"/>
                  </a:lnTo>
                  <a:lnTo>
                    <a:pt x="45288" y="3670"/>
                  </a:lnTo>
                  <a:lnTo>
                    <a:pt x="45288" y="2362"/>
                  </a:lnTo>
                  <a:lnTo>
                    <a:pt x="45288" y="1054"/>
                  </a:lnTo>
                  <a:close/>
                </a:path>
                <a:path w="151765" h="21590">
                  <a:moveTo>
                    <a:pt x="49199" y="9169"/>
                  </a:moveTo>
                  <a:lnTo>
                    <a:pt x="48082" y="8115"/>
                  </a:lnTo>
                  <a:lnTo>
                    <a:pt x="45326" y="8115"/>
                  </a:lnTo>
                  <a:lnTo>
                    <a:pt x="44208" y="9169"/>
                  </a:lnTo>
                  <a:lnTo>
                    <a:pt x="44208" y="11785"/>
                  </a:lnTo>
                  <a:lnTo>
                    <a:pt x="45326" y="12839"/>
                  </a:lnTo>
                  <a:lnTo>
                    <a:pt x="48082" y="12839"/>
                  </a:lnTo>
                  <a:lnTo>
                    <a:pt x="49199" y="11785"/>
                  </a:lnTo>
                  <a:lnTo>
                    <a:pt x="49199" y="10477"/>
                  </a:lnTo>
                  <a:lnTo>
                    <a:pt x="49199" y="9169"/>
                  </a:lnTo>
                  <a:close/>
                </a:path>
                <a:path w="151765" h="21590">
                  <a:moveTo>
                    <a:pt x="54914" y="17297"/>
                  </a:moveTo>
                  <a:lnTo>
                    <a:pt x="53797" y="16243"/>
                  </a:lnTo>
                  <a:lnTo>
                    <a:pt x="51993" y="16243"/>
                  </a:lnTo>
                  <a:lnTo>
                    <a:pt x="51041" y="16243"/>
                  </a:lnTo>
                  <a:lnTo>
                    <a:pt x="49237" y="16243"/>
                  </a:lnTo>
                  <a:lnTo>
                    <a:pt x="48120" y="17297"/>
                  </a:lnTo>
                  <a:lnTo>
                    <a:pt x="48120" y="19913"/>
                  </a:lnTo>
                  <a:lnTo>
                    <a:pt x="49237" y="20967"/>
                  </a:lnTo>
                  <a:lnTo>
                    <a:pt x="51041" y="20967"/>
                  </a:lnTo>
                  <a:lnTo>
                    <a:pt x="51993" y="20967"/>
                  </a:lnTo>
                  <a:lnTo>
                    <a:pt x="53797" y="20967"/>
                  </a:lnTo>
                  <a:lnTo>
                    <a:pt x="54914" y="19913"/>
                  </a:lnTo>
                  <a:lnTo>
                    <a:pt x="54914" y="18605"/>
                  </a:lnTo>
                  <a:lnTo>
                    <a:pt x="54914" y="17297"/>
                  </a:lnTo>
                  <a:close/>
                </a:path>
                <a:path w="151765" h="21590">
                  <a:moveTo>
                    <a:pt x="54914" y="1054"/>
                  </a:moveTo>
                  <a:lnTo>
                    <a:pt x="53797" y="0"/>
                  </a:lnTo>
                  <a:lnTo>
                    <a:pt x="51993" y="0"/>
                  </a:lnTo>
                  <a:lnTo>
                    <a:pt x="51041" y="0"/>
                  </a:lnTo>
                  <a:lnTo>
                    <a:pt x="49237" y="0"/>
                  </a:lnTo>
                  <a:lnTo>
                    <a:pt x="48120" y="1054"/>
                  </a:lnTo>
                  <a:lnTo>
                    <a:pt x="48120" y="3670"/>
                  </a:lnTo>
                  <a:lnTo>
                    <a:pt x="49237" y="4724"/>
                  </a:lnTo>
                  <a:lnTo>
                    <a:pt x="51041" y="4724"/>
                  </a:lnTo>
                  <a:lnTo>
                    <a:pt x="51993" y="4724"/>
                  </a:lnTo>
                  <a:lnTo>
                    <a:pt x="53797" y="4724"/>
                  </a:lnTo>
                  <a:lnTo>
                    <a:pt x="54914" y="3670"/>
                  </a:lnTo>
                  <a:lnTo>
                    <a:pt x="54914" y="2362"/>
                  </a:lnTo>
                  <a:lnTo>
                    <a:pt x="54914" y="1054"/>
                  </a:lnTo>
                  <a:close/>
                </a:path>
                <a:path w="151765" h="21590">
                  <a:moveTo>
                    <a:pt x="58826" y="9169"/>
                  </a:moveTo>
                  <a:lnTo>
                    <a:pt x="57708" y="8115"/>
                  </a:lnTo>
                  <a:lnTo>
                    <a:pt x="54952" y="8115"/>
                  </a:lnTo>
                  <a:lnTo>
                    <a:pt x="53835" y="9169"/>
                  </a:lnTo>
                  <a:lnTo>
                    <a:pt x="53835" y="11785"/>
                  </a:lnTo>
                  <a:lnTo>
                    <a:pt x="54952" y="12839"/>
                  </a:lnTo>
                  <a:lnTo>
                    <a:pt x="57708" y="12839"/>
                  </a:lnTo>
                  <a:lnTo>
                    <a:pt x="58826" y="11785"/>
                  </a:lnTo>
                  <a:lnTo>
                    <a:pt x="58826" y="10477"/>
                  </a:lnTo>
                  <a:lnTo>
                    <a:pt x="58826" y="9169"/>
                  </a:lnTo>
                  <a:close/>
                </a:path>
                <a:path w="151765" h="21590">
                  <a:moveTo>
                    <a:pt x="64541" y="17297"/>
                  </a:moveTo>
                  <a:lnTo>
                    <a:pt x="63423" y="16243"/>
                  </a:lnTo>
                  <a:lnTo>
                    <a:pt x="61620" y="16243"/>
                  </a:lnTo>
                  <a:lnTo>
                    <a:pt x="60667" y="16243"/>
                  </a:lnTo>
                  <a:lnTo>
                    <a:pt x="58864" y="16243"/>
                  </a:lnTo>
                  <a:lnTo>
                    <a:pt x="57746" y="17297"/>
                  </a:lnTo>
                  <a:lnTo>
                    <a:pt x="57746" y="19913"/>
                  </a:lnTo>
                  <a:lnTo>
                    <a:pt x="58864" y="20967"/>
                  </a:lnTo>
                  <a:lnTo>
                    <a:pt x="60667" y="20967"/>
                  </a:lnTo>
                  <a:lnTo>
                    <a:pt x="61620" y="20967"/>
                  </a:lnTo>
                  <a:lnTo>
                    <a:pt x="63423" y="20967"/>
                  </a:lnTo>
                  <a:lnTo>
                    <a:pt x="64541" y="19913"/>
                  </a:lnTo>
                  <a:lnTo>
                    <a:pt x="64541" y="18605"/>
                  </a:lnTo>
                  <a:lnTo>
                    <a:pt x="64541" y="17297"/>
                  </a:lnTo>
                  <a:close/>
                </a:path>
                <a:path w="151765" h="21590">
                  <a:moveTo>
                    <a:pt x="64541" y="1054"/>
                  </a:moveTo>
                  <a:lnTo>
                    <a:pt x="63423" y="0"/>
                  </a:lnTo>
                  <a:lnTo>
                    <a:pt x="61620" y="0"/>
                  </a:lnTo>
                  <a:lnTo>
                    <a:pt x="60667" y="0"/>
                  </a:lnTo>
                  <a:lnTo>
                    <a:pt x="58864" y="0"/>
                  </a:lnTo>
                  <a:lnTo>
                    <a:pt x="57746" y="1054"/>
                  </a:lnTo>
                  <a:lnTo>
                    <a:pt x="57746" y="3670"/>
                  </a:lnTo>
                  <a:lnTo>
                    <a:pt x="58864" y="4724"/>
                  </a:lnTo>
                  <a:lnTo>
                    <a:pt x="60667" y="4724"/>
                  </a:lnTo>
                  <a:lnTo>
                    <a:pt x="61620" y="4724"/>
                  </a:lnTo>
                  <a:lnTo>
                    <a:pt x="63423" y="4724"/>
                  </a:lnTo>
                  <a:lnTo>
                    <a:pt x="64541" y="3670"/>
                  </a:lnTo>
                  <a:lnTo>
                    <a:pt x="64541" y="2362"/>
                  </a:lnTo>
                  <a:lnTo>
                    <a:pt x="64541" y="1054"/>
                  </a:lnTo>
                  <a:close/>
                </a:path>
                <a:path w="151765" h="21590">
                  <a:moveTo>
                    <a:pt x="68453" y="9169"/>
                  </a:moveTo>
                  <a:lnTo>
                    <a:pt x="67335" y="8115"/>
                  </a:lnTo>
                  <a:lnTo>
                    <a:pt x="64579" y="8115"/>
                  </a:lnTo>
                  <a:lnTo>
                    <a:pt x="63461" y="9169"/>
                  </a:lnTo>
                  <a:lnTo>
                    <a:pt x="63461" y="11785"/>
                  </a:lnTo>
                  <a:lnTo>
                    <a:pt x="64579" y="12839"/>
                  </a:lnTo>
                  <a:lnTo>
                    <a:pt x="67335" y="12839"/>
                  </a:lnTo>
                  <a:lnTo>
                    <a:pt x="68453" y="11785"/>
                  </a:lnTo>
                  <a:lnTo>
                    <a:pt x="68453" y="10477"/>
                  </a:lnTo>
                  <a:lnTo>
                    <a:pt x="68453" y="9169"/>
                  </a:lnTo>
                  <a:close/>
                </a:path>
                <a:path w="151765" h="21590">
                  <a:moveTo>
                    <a:pt x="74168" y="17297"/>
                  </a:moveTo>
                  <a:lnTo>
                    <a:pt x="73050" y="16243"/>
                  </a:lnTo>
                  <a:lnTo>
                    <a:pt x="71247" y="16243"/>
                  </a:lnTo>
                  <a:lnTo>
                    <a:pt x="70294" y="16243"/>
                  </a:lnTo>
                  <a:lnTo>
                    <a:pt x="68491" y="16243"/>
                  </a:lnTo>
                  <a:lnTo>
                    <a:pt x="67373" y="17297"/>
                  </a:lnTo>
                  <a:lnTo>
                    <a:pt x="67373" y="19913"/>
                  </a:lnTo>
                  <a:lnTo>
                    <a:pt x="68491" y="20967"/>
                  </a:lnTo>
                  <a:lnTo>
                    <a:pt x="70294" y="20967"/>
                  </a:lnTo>
                  <a:lnTo>
                    <a:pt x="71247" y="20967"/>
                  </a:lnTo>
                  <a:lnTo>
                    <a:pt x="73050" y="20967"/>
                  </a:lnTo>
                  <a:lnTo>
                    <a:pt x="74168" y="19913"/>
                  </a:lnTo>
                  <a:lnTo>
                    <a:pt x="74168" y="18605"/>
                  </a:lnTo>
                  <a:lnTo>
                    <a:pt x="74168" y="17297"/>
                  </a:lnTo>
                  <a:close/>
                </a:path>
                <a:path w="151765" h="21590">
                  <a:moveTo>
                    <a:pt x="74168" y="1054"/>
                  </a:moveTo>
                  <a:lnTo>
                    <a:pt x="73050" y="0"/>
                  </a:lnTo>
                  <a:lnTo>
                    <a:pt x="71247" y="0"/>
                  </a:lnTo>
                  <a:lnTo>
                    <a:pt x="70294" y="0"/>
                  </a:lnTo>
                  <a:lnTo>
                    <a:pt x="68491" y="0"/>
                  </a:lnTo>
                  <a:lnTo>
                    <a:pt x="67373" y="1054"/>
                  </a:lnTo>
                  <a:lnTo>
                    <a:pt x="67373" y="3670"/>
                  </a:lnTo>
                  <a:lnTo>
                    <a:pt x="68491" y="4724"/>
                  </a:lnTo>
                  <a:lnTo>
                    <a:pt x="70294" y="4724"/>
                  </a:lnTo>
                  <a:lnTo>
                    <a:pt x="71247" y="4724"/>
                  </a:lnTo>
                  <a:lnTo>
                    <a:pt x="73050" y="4724"/>
                  </a:lnTo>
                  <a:lnTo>
                    <a:pt x="74168" y="3670"/>
                  </a:lnTo>
                  <a:lnTo>
                    <a:pt x="74168" y="2362"/>
                  </a:lnTo>
                  <a:lnTo>
                    <a:pt x="74168" y="1054"/>
                  </a:lnTo>
                  <a:close/>
                </a:path>
                <a:path w="151765" h="21590">
                  <a:moveTo>
                    <a:pt x="78079" y="9169"/>
                  </a:moveTo>
                  <a:lnTo>
                    <a:pt x="76962" y="8115"/>
                  </a:lnTo>
                  <a:lnTo>
                    <a:pt x="74206" y="8115"/>
                  </a:lnTo>
                  <a:lnTo>
                    <a:pt x="73088" y="9169"/>
                  </a:lnTo>
                  <a:lnTo>
                    <a:pt x="73088" y="11785"/>
                  </a:lnTo>
                  <a:lnTo>
                    <a:pt x="74206" y="12839"/>
                  </a:lnTo>
                  <a:lnTo>
                    <a:pt x="76962" y="12839"/>
                  </a:lnTo>
                  <a:lnTo>
                    <a:pt x="78079" y="11785"/>
                  </a:lnTo>
                  <a:lnTo>
                    <a:pt x="78079" y="10477"/>
                  </a:lnTo>
                  <a:lnTo>
                    <a:pt x="78079" y="9169"/>
                  </a:lnTo>
                  <a:close/>
                </a:path>
                <a:path w="151765" h="21590">
                  <a:moveTo>
                    <a:pt x="83794" y="17297"/>
                  </a:moveTo>
                  <a:lnTo>
                    <a:pt x="82677" y="16243"/>
                  </a:lnTo>
                  <a:lnTo>
                    <a:pt x="80873" y="16243"/>
                  </a:lnTo>
                  <a:lnTo>
                    <a:pt x="79921" y="16243"/>
                  </a:lnTo>
                  <a:lnTo>
                    <a:pt x="78117" y="16243"/>
                  </a:lnTo>
                  <a:lnTo>
                    <a:pt x="77000" y="17297"/>
                  </a:lnTo>
                  <a:lnTo>
                    <a:pt x="77000" y="19913"/>
                  </a:lnTo>
                  <a:lnTo>
                    <a:pt x="78117" y="20967"/>
                  </a:lnTo>
                  <a:lnTo>
                    <a:pt x="79921" y="20967"/>
                  </a:lnTo>
                  <a:lnTo>
                    <a:pt x="80873" y="20967"/>
                  </a:lnTo>
                  <a:lnTo>
                    <a:pt x="82677" y="20967"/>
                  </a:lnTo>
                  <a:lnTo>
                    <a:pt x="83794" y="19913"/>
                  </a:lnTo>
                  <a:lnTo>
                    <a:pt x="83794" y="18605"/>
                  </a:lnTo>
                  <a:lnTo>
                    <a:pt x="83794" y="17297"/>
                  </a:lnTo>
                  <a:close/>
                </a:path>
                <a:path w="151765" h="21590">
                  <a:moveTo>
                    <a:pt x="83794" y="1054"/>
                  </a:moveTo>
                  <a:lnTo>
                    <a:pt x="82677" y="0"/>
                  </a:lnTo>
                  <a:lnTo>
                    <a:pt x="80873" y="0"/>
                  </a:lnTo>
                  <a:lnTo>
                    <a:pt x="79921" y="0"/>
                  </a:lnTo>
                  <a:lnTo>
                    <a:pt x="78117" y="0"/>
                  </a:lnTo>
                  <a:lnTo>
                    <a:pt x="77000" y="1054"/>
                  </a:lnTo>
                  <a:lnTo>
                    <a:pt x="77000" y="3670"/>
                  </a:lnTo>
                  <a:lnTo>
                    <a:pt x="78117" y="4724"/>
                  </a:lnTo>
                  <a:lnTo>
                    <a:pt x="79921" y="4724"/>
                  </a:lnTo>
                  <a:lnTo>
                    <a:pt x="80873" y="4724"/>
                  </a:lnTo>
                  <a:lnTo>
                    <a:pt x="82677" y="4724"/>
                  </a:lnTo>
                  <a:lnTo>
                    <a:pt x="83794" y="3670"/>
                  </a:lnTo>
                  <a:lnTo>
                    <a:pt x="83794" y="2362"/>
                  </a:lnTo>
                  <a:lnTo>
                    <a:pt x="83794" y="1054"/>
                  </a:lnTo>
                  <a:close/>
                </a:path>
                <a:path w="151765" h="21590">
                  <a:moveTo>
                    <a:pt x="87706" y="9169"/>
                  </a:moveTo>
                  <a:lnTo>
                    <a:pt x="86588" y="8115"/>
                  </a:lnTo>
                  <a:lnTo>
                    <a:pt x="83832" y="8115"/>
                  </a:lnTo>
                  <a:lnTo>
                    <a:pt x="82715" y="9169"/>
                  </a:lnTo>
                  <a:lnTo>
                    <a:pt x="82715" y="11785"/>
                  </a:lnTo>
                  <a:lnTo>
                    <a:pt x="83832" y="12839"/>
                  </a:lnTo>
                  <a:lnTo>
                    <a:pt x="86588" y="12839"/>
                  </a:lnTo>
                  <a:lnTo>
                    <a:pt x="87706" y="11785"/>
                  </a:lnTo>
                  <a:lnTo>
                    <a:pt x="87706" y="10477"/>
                  </a:lnTo>
                  <a:lnTo>
                    <a:pt x="87706" y="9169"/>
                  </a:lnTo>
                  <a:close/>
                </a:path>
                <a:path w="151765" h="21590">
                  <a:moveTo>
                    <a:pt x="93408" y="17297"/>
                  </a:moveTo>
                  <a:lnTo>
                    <a:pt x="92290" y="16243"/>
                  </a:lnTo>
                  <a:lnTo>
                    <a:pt x="90487" y="16243"/>
                  </a:lnTo>
                  <a:lnTo>
                    <a:pt x="89535" y="16243"/>
                  </a:lnTo>
                  <a:lnTo>
                    <a:pt x="87731" y="16243"/>
                  </a:lnTo>
                  <a:lnTo>
                    <a:pt x="86614" y="17297"/>
                  </a:lnTo>
                  <a:lnTo>
                    <a:pt x="86614" y="19913"/>
                  </a:lnTo>
                  <a:lnTo>
                    <a:pt x="87731" y="20967"/>
                  </a:lnTo>
                  <a:lnTo>
                    <a:pt x="89535" y="20967"/>
                  </a:lnTo>
                  <a:lnTo>
                    <a:pt x="90487" y="20967"/>
                  </a:lnTo>
                  <a:lnTo>
                    <a:pt x="92290" y="20967"/>
                  </a:lnTo>
                  <a:lnTo>
                    <a:pt x="93408" y="19913"/>
                  </a:lnTo>
                  <a:lnTo>
                    <a:pt x="93408" y="18605"/>
                  </a:lnTo>
                  <a:lnTo>
                    <a:pt x="93408" y="17297"/>
                  </a:lnTo>
                  <a:close/>
                </a:path>
                <a:path w="151765" h="21590">
                  <a:moveTo>
                    <a:pt x="93408" y="1054"/>
                  </a:moveTo>
                  <a:lnTo>
                    <a:pt x="92290" y="0"/>
                  </a:lnTo>
                  <a:lnTo>
                    <a:pt x="90487" y="0"/>
                  </a:lnTo>
                  <a:lnTo>
                    <a:pt x="89535" y="0"/>
                  </a:lnTo>
                  <a:lnTo>
                    <a:pt x="87731" y="0"/>
                  </a:lnTo>
                  <a:lnTo>
                    <a:pt x="86614" y="1054"/>
                  </a:lnTo>
                  <a:lnTo>
                    <a:pt x="86614" y="3670"/>
                  </a:lnTo>
                  <a:lnTo>
                    <a:pt x="87731" y="4724"/>
                  </a:lnTo>
                  <a:lnTo>
                    <a:pt x="89535" y="4724"/>
                  </a:lnTo>
                  <a:lnTo>
                    <a:pt x="90487" y="4724"/>
                  </a:lnTo>
                  <a:lnTo>
                    <a:pt x="92290" y="4724"/>
                  </a:lnTo>
                  <a:lnTo>
                    <a:pt x="93408" y="3670"/>
                  </a:lnTo>
                  <a:lnTo>
                    <a:pt x="93408" y="2362"/>
                  </a:lnTo>
                  <a:lnTo>
                    <a:pt x="93408" y="1054"/>
                  </a:lnTo>
                  <a:close/>
                </a:path>
                <a:path w="151765" h="21590">
                  <a:moveTo>
                    <a:pt x="97320" y="9169"/>
                  </a:moveTo>
                  <a:lnTo>
                    <a:pt x="96202" y="8115"/>
                  </a:lnTo>
                  <a:lnTo>
                    <a:pt x="93446" y="8115"/>
                  </a:lnTo>
                  <a:lnTo>
                    <a:pt x="92329" y="9169"/>
                  </a:lnTo>
                  <a:lnTo>
                    <a:pt x="92329" y="11785"/>
                  </a:lnTo>
                  <a:lnTo>
                    <a:pt x="93446" y="12839"/>
                  </a:lnTo>
                  <a:lnTo>
                    <a:pt x="96202" y="12839"/>
                  </a:lnTo>
                  <a:lnTo>
                    <a:pt x="97320" y="11785"/>
                  </a:lnTo>
                  <a:lnTo>
                    <a:pt x="97320" y="10477"/>
                  </a:lnTo>
                  <a:lnTo>
                    <a:pt x="97320" y="9169"/>
                  </a:lnTo>
                  <a:close/>
                </a:path>
                <a:path w="151765" h="21590">
                  <a:moveTo>
                    <a:pt x="103035" y="17297"/>
                  </a:moveTo>
                  <a:lnTo>
                    <a:pt x="101917" y="16243"/>
                  </a:lnTo>
                  <a:lnTo>
                    <a:pt x="100114" y="16243"/>
                  </a:lnTo>
                  <a:lnTo>
                    <a:pt x="99161" y="16243"/>
                  </a:lnTo>
                  <a:lnTo>
                    <a:pt x="97358" y="16243"/>
                  </a:lnTo>
                  <a:lnTo>
                    <a:pt x="96240" y="17297"/>
                  </a:lnTo>
                  <a:lnTo>
                    <a:pt x="96240" y="19913"/>
                  </a:lnTo>
                  <a:lnTo>
                    <a:pt x="97358" y="20967"/>
                  </a:lnTo>
                  <a:lnTo>
                    <a:pt x="99161" y="20967"/>
                  </a:lnTo>
                  <a:lnTo>
                    <a:pt x="100114" y="20967"/>
                  </a:lnTo>
                  <a:lnTo>
                    <a:pt x="101917" y="20967"/>
                  </a:lnTo>
                  <a:lnTo>
                    <a:pt x="103035" y="19913"/>
                  </a:lnTo>
                  <a:lnTo>
                    <a:pt x="103035" y="18605"/>
                  </a:lnTo>
                  <a:lnTo>
                    <a:pt x="103035" y="17297"/>
                  </a:lnTo>
                  <a:close/>
                </a:path>
                <a:path w="151765" h="21590">
                  <a:moveTo>
                    <a:pt x="103035" y="1054"/>
                  </a:moveTo>
                  <a:lnTo>
                    <a:pt x="101917" y="0"/>
                  </a:lnTo>
                  <a:lnTo>
                    <a:pt x="100114" y="0"/>
                  </a:lnTo>
                  <a:lnTo>
                    <a:pt x="99161" y="0"/>
                  </a:lnTo>
                  <a:lnTo>
                    <a:pt x="97358" y="0"/>
                  </a:lnTo>
                  <a:lnTo>
                    <a:pt x="96240" y="1054"/>
                  </a:lnTo>
                  <a:lnTo>
                    <a:pt x="96240" y="3670"/>
                  </a:lnTo>
                  <a:lnTo>
                    <a:pt x="97358" y="4724"/>
                  </a:lnTo>
                  <a:lnTo>
                    <a:pt x="99161" y="4724"/>
                  </a:lnTo>
                  <a:lnTo>
                    <a:pt x="100114" y="4724"/>
                  </a:lnTo>
                  <a:lnTo>
                    <a:pt x="101917" y="4724"/>
                  </a:lnTo>
                  <a:lnTo>
                    <a:pt x="103035" y="3670"/>
                  </a:lnTo>
                  <a:lnTo>
                    <a:pt x="103035" y="2362"/>
                  </a:lnTo>
                  <a:lnTo>
                    <a:pt x="103035" y="1054"/>
                  </a:lnTo>
                  <a:close/>
                </a:path>
                <a:path w="151765" h="21590">
                  <a:moveTo>
                    <a:pt x="106946" y="9169"/>
                  </a:moveTo>
                  <a:lnTo>
                    <a:pt x="105829" y="8115"/>
                  </a:lnTo>
                  <a:lnTo>
                    <a:pt x="103073" y="8115"/>
                  </a:lnTo>
                  <a:lnTo>
                    <a:pt x="101955" y="9169"/>
                  </a:lnTo>
                  <a:lnTo>
                    <a:pt x="101955" y="11785"/>
                  </a:lnTo>
                  <a:lnTo>
                    <a:pt x="103073" y="12839"/>
                  </a:lnTo>
                  <a:lnTo>
                    <a:pt x="105829" y="12839"/>
                  </a:lnTo>
                  <a:lnTo>
                    <a:pt x="106946" y="11785"/>
                  </a:lnTo>
                  <a:lnTo>
                    <a:pt x="106946" y="10477"/>
                  </a:lnTo>
                  <a:lnTo>
                    <a:pt x="106946" y="9169"/>
                  </a:lnTo>
                  <a:close/>
                </a:path>
                <a:path w="151765" h="21590">
                  <a:moveTo>
                    <a:pt x="112661" y="17297"/>
                  </a:moveTo>
                  <a:lnTo>
                    <a:pt x="111544" y="16243"/>
                  </a:lnTo>
                  <a:lnTo>
                    <a:pt x="109740" y="16243"/>
                  </a:lnTo>
                  <a:lnTo>
                    <a:pt x="108788" y="16243"/>
                  </a:lnTo>
                  <a:lnTo>
                    <a:pt x="106984" y="16243"/>
                  </a:lnTo>
                  <a:lnTo>
                    <a:pt x="105867" y="17297"/>
                  </a:lnTo>
                  <a:lnTo>
                    <a:pt x="105867" y="19913"/>
                  </a:lnTo>
                  <a:lnTo>
                    <a:pt x="106984" y="20967"/>
                  </a:lnTo>
                  <a:lnTo>
                    <a:pt x="108788" y="20967"/>
                  </a:lnTo>
                  <a:lnTo>
                    <a:pt x="109740" y="20967"/>
                  </a:lnTo>
                  <a:lnTo>
                    <a:pt x="111544" y="20967"/>
                  </a:lnTo>
                  <a:lnTo>
                    <a:pt x="112661" y="19913"/>
                  </a:lnTo>
                  <a:lnTo>
                    <a:pt x="112661" y="18605"/>
                  </a:lnTo>
                  <a:lnTo>
                    <a:pt x="112661" y="17297"/>
                  </a:lnTo>
                  <a:close/>
                </a:path>
                <a:path w="151765" h="21590">
                  <a:moveTo>
                    <a:pt x="112661" y="1054"/>
                  </a:moveTo>
                  <a:lnTo>
                    <a:pt x="111544" y="0"/>
                  </a:lnTo>
                  <a:lnTo>
                    <a:pt x="109740" y="0"/>
                  </a:lnTo>
                  <a:lnTo>
                    <a:pt x="108788" y="0"/>
                  </a:lnTo>
                  <a:lnTo>
                    <a:pt x="106984" y="0"/>
                  </a:lnTo>
                  <a:lnTo>
                    <a:pt x="105867" y="1054"/>
                  </a:lnTo>
                  <a:lnTo>
                    <a:pt x="105867" y="3670"/>
                  </a:lnTo>
                  <a:lnTo>
                    <a:pt x="106984" y="4724"/>
                  </a:lnTo>
                  <a:lnTo>
                    <a:pt x="108788" y="4724"/>
                  </a:lnTo>
                  <a:lnTo>
                    <a:pt x="109740" y="4724"/>
                  </a:lnTo>
                  <a:lnTo>
                    <a:pt x="111544" y="4724"/>
                  </a:lnTo>
                  <a:lnTo>
                    <a:pt x="112661" y="3670"/>
                  </a:lnTo>
                  <a:lnTo>
                    <a:pt x="112661" y="2362"/>
                  </a:lnTo>
                  <a:lnTo>
                    <a:pt x="112661" y="1054"/>
                  </a:lnTo>
                  <a:close/>
                </a:path>
                <a:path w="151765" h="21590">
                  <a:moveTo>
                    <a:pt x="116573" y="9169"/>
                  </a:moveTo>
                  <a:lnTo>
                    <a:pt x="115455" y="8115"/>
                  </a:lnTo>
                  <a:lnTo>
                    <a:pt x="112699" y="8115"/>
                  </a:lnTo>
                  <a:lnTo>
                    <a:pt x="111582" y="9169"/>
                  </a:lnTo>
                  <a:lnTo>
                    <a:pt x="111582" y="11785"/>
                  </a:lnTo>
                  <a:lnTo>
                    <a:pt x="112699" y="12839"/>
                  </a:lnTo>
                  <a:lnTo>
                    <a:pt x="115455" y="12839"/>
                  </a:lnTo>
                  <a:lnTo>
                    <a:pt x="116573" y="11785"/>
                  </a:lnTo>
                  <a:lnTo>
                    <a:pt x="116573" y="10477"/>
                  </a:lnTo>
                  <a:lnTo>
                    <a:pt x="116573" y="9169"/>
                  </a:lnTo>
                  <a:close/>
                </a:path>
                <a:path w="151765" h="21590">
                  <a:moveTo>
                    <a:pt x="122288" y="17297"/>
                  </a:moveTo>
                  <a:lnTo>
                    <a:pt x="121170" y="16243"/>
                  </a:lnTo>
                  <a:lnTo>
                    <a:pt x="119367" y="16243"/>
                  </a:lnTo>
                  <a:lnTo>
                    <a:pt x="118414" y="16243"/>
                  </a:lnTo>
                  <a:lnTo>
                    <a:pt x="116611" y="16243"/>
                  </a:lnTo>
                  <a:lnTo>
                    <a:pt x="115493" y="17297"/>
                  </a:lnTo>
                  <a:lnTo>
                    <a:pt x="115493" y="19913"/>
                  </a:lnTo>
                  <a:lnTo>
                    <a:pt x="116611" y="20967"/>
                  </a:lnTo>
                  <a:lnTo>
                    <a:pt x="118414" y="20967"/>
                  </a:lnTo>
                  <a:lnTo>
                    <a:pt x="119367" y="20967"/>
                  </a:lnTo>
                  <a:lnTo>
                    <a:pt x="121170" y="20967"/>
                  </a:lnTo>
                  <a:lnTo>
                    <a:pt x="122288" y="19913"/>
                  </a:lnTo>
                  <a:lnTo>
                    <a:pt x="122288" y="18605"/>
                  </a:lnTo>
                  <a:lnTo>
                    <a:pt x="122288" y="17297"/>
                  </a:lnTo>
                  <a:close/>
                </a:path>
                <a:path w="151765" h="21590">
                  <a:moveTo>
                    <a:pt x="122288" y="1054"/>
                  </a:moveTo>
                  <a:lnTo>
                    <a:pt x="121170" y="0"/>
                  </a:lnTo>
                  <a:lnTo>
                    <a:pt x="119367" y="0"/>
                  </a:lnTo>
                  <a:lnTo>
                    <a:pt x="118414" y="0"/>
                  </a:lnTo>
                  <a:lnTo>
                    <a:pt x="116611" y="0"/>
                  </a:lnTo>
                  <a:lnTo>
                    <a:pt x="115493" y="1054"/>
                  </a:lnTo>
                  <a:lnTo>
                    <a:pt x="115493" y="3670"/>
                  </a:lnTo>
                  <a:lnTo>
                    <a:pt x="116611" y="4724"/>
                  </a:lnTo>
                  <a:lnTo>
                    <a:pt x="118414" y="4724"/>
                  </a:lnTo>
                  <a:lnTo>
                    <a:pt x="119367" y="4724"/>
                  </a:lnTo>
                  <a:lnTo>
                    <a:pt x="121170" y="4724"/>
                  </a:lnTo>
                  <a:lnTo>
                    <a:pt x="122288" y="3670"/>
                  </a:lnTo>
                  <a:lnTo>
                    <a:pt x="122288" y="2362"/>
                  </a:lnTo>
                  <a:lnTo>
                    <a:pt x="122288" y="1054"/>
                  </a:lnTo>
                  <a:close/>
                </a:path>
                <a:path w="151765" h="21590">
                  <a:moveTo>
                    <a:pt x="126199" y="9169"/>
                  </a:moveTo>
                  <a:lnTo>
                    <a:pt x="125082" y="8115"/>
                  </a:lnTo>
                  <a:lnTo>
                    <a:pt x="122326" y="8115"/>
                  </a:lnTo>
                  <a:lnTo>
                    <a:pt x="121208" y="9169"/>
                  </a:lnTo>
                  <a:lnTo>
                    <a:pt x="121208" y="11785"/>
                  </a:lnTo>
                  <a:lnTo>
                    <a:pt x="122326" y="12839"/>
                  </a:lnTo>
                  <a:lnTo>
                    <a:pt x="125082" y="12839"/>
                  </a:lnTo>
                  <a:lnTo>
                    <a:pt x="126199" y="11785"/>
                  </a:lnTo>
                  <a:lnTo>
                    <a:pt x="126199" y="10477"/>
                  </a:lnTo>
                  <a:lnTo>
                    <a:pt x="126199" y="9169"/>
                  </a:lnTo>
                  <a:close/>
                </a:path>
                <a:path w="151765" h="21590">
                  <a:moveTo>
                    <a:pt x="131914" y="17297"/>
                  </a:moveTo>
                  <a:lnTo>
                    <a:pt x="130797" y="16243"/>
                  </a:lnTo>
                  <a:lnTo>
                    <a:pt x="128993" y="16243"/>
                  </a:lnTo>
                  <a:lnTo>
                    <a:pt x="128041" y="16243"/>
                  </a:lnTo>
                  <a:lnTo>
                    <a:pt x="126238" y="16243"/>
                  </a:lnTo>
                  <a:lnTo>
                    <a:pt x="125120" y="17297"/>
                  </a:lnTo>
                  <a:lnTo>
                    <a:pt x="125120" y="19913"/>
                  </a:lnTo>
                  <a:lnTo>
                    <a:pt x="126238" y="20967"/>
                  </a:lnTo>
                  <a:lnTo>
                    <a:pt x="128041" y="20967"/>
                  </a:lnTo>
                  <a:lnTo>
                    <a:pt x="128993" y="20967"/>
                  </a:lnTo>
                  <a:lnTo>
                    <a:pt x="130797" y="20967"/>
                  </a:lnTo>
                  <a:lnTo>
                    <a:pt x="131914" y="19913"/>
                  </a:lnTo>
                  <a:lnTo>
                    <a:pt x="131914" y="18605"/>
                  </a:lnTo>
                  <a:lnTo>
                    <a:pt x="131914" y="17297"/>
                  </a:lnTo>
                  <a:close/>
                </a:path>
                <a:path w="151765" h="21590">
                  <a:moveTo>
                    <a:pt x="131914" y="1054"/>
                  </a:moveTo>
                  <a:lnTo>
                    <a:pt x="130797" y="0"/>
                  </a:lnTo>
                  <a:lnTo>
                    <a:pt x="128993" y="0"/>
                  </a:lnTo>
                  <a:lnTo>
                    <a:pt x="128041" y="0"/>
                  </a:lnTo>
                  <a:lnTo>
                    <a:pt x="126238" y="0"/>
                  </a:lnTo>
                  <a:lnTo>
                    <a:pt x="125120" y="1054"/>
                  </a:lnTo>
                  <a:lnTo>
                    <a:pt x="125120" y="3670"/>
                  </a:lnTo>
                  <a:lnTo>
                    <a:pt x="126238" y="4724"/>
                  </a:lnTo>
                  <a:lnTo>
                    <a:pt x="128041" y="4724"/>
                  </a:lnTo>
                  <a:lnTo>
                    <a:pt x="128993" y="4724"/>
                  </a:lnTo>
                  <a:lnTo>
                    <a:pt x="130797" y="4724"/>
                  </a:lnTo>
                  <a:lnTo>
                    <a:pt x="131914" y="3670"/>
                  </a:lnTo>
                  <a:lnTo>
                    <a:pt x="131914" y="2362"/>
                  </a:lnTo>
                  <a:lnTo>
                    <a:pt x="131914" y="1054"/>
                  </a:lnTo>
                  <a:close/>
                </a:path>
                <a:path w="151765" h="21590">
                  <a:moveTo>
                    <a:pt x="135826" y="9169"/>
                  </a:moveTo>
                  <a:lnTo>
                    <a:pt x="134708" y="8115"/>
                  </a:lnTo>
                  <a:lnTo>
                    <a:pt x="131953" y="8115"/>
                  </a:lnTo>
                  <a:lnTo>
                    <a:pt x="130835" y="9169"/>
                  </a:lnTo>
                  <a:lnTo>
                    <a:pt x="130835" y="11785"/>
                  </a:lnTo>
                  <a:lnTo>
                    <a:pt x="131953" y="12839"/>
                  </a:lnTo>
                  <a:lnTo>
                    <a:pt x="134708" y="12839"/>
                  </a:lnTo>
                  <a:lnTo>
                    <a:pt x="135826" y="11785"/>
                  </a:lnTo>
                  <a:lnTo>
                    <a:pt x="135826" y="10477"/>
                  </a:lnTo>
                  <a:lnTo>
                    <a:pt x="135826" y="9169"/>
                  </a:lnTo>
                  <a:close/>
                </a:path>
                <a:path w="151765" h="21590">
                  <a:moveTo>
                    <a:pt x="141541" y="17297"/>
                  </a:moveTo>
                  <a:lnTo>
                    <a:pt x="140423" y="16243"/>
                  </a:lnTo>
                  <a:lnTo>
                    <a:pt x="138620" y="16243"/>
                  </a:lnTo>
                  <a:lnTo>
                    <a:pt x="137668" y="16243"/>
                  </a:lnTo>
                  <a:lnTo>
                    <a:pt x="135864" y="16243"/>
                  </a:lnTo>
                  <a:lnTo>
                    <a:pt x="134747" y="17297"/>
                  </a:lnTo>
                  <a:lnTo>
                    <a:pt x="134747" y="19913"/>
                  </a:lnTo>
                  <a:lnTo>
                    <a:pt x="135864" y="20967"/>
                  </a:lnTo>
                  <a:lnTo>
                    <a:pt x="137668" y="20967"/>
                  </a:lnTo>
                  <a:lnTo>
                    <a:pt x="138620" y="20967"/>
                  </a:lnTo>
                  <a:lnTo>
                    <a:pt x="140423" y="20967"/>
                  </a:lnTo>
                  <a:lnTo>
                    <a:pt x="141541" y="19913"/>
                  </a:lnTo>
                  <a:lnTo>
                    <a:pt x="141541" y="18605"/>
                  </a:lnTo>
                  <a:lnTo>
                    <a:pt x="141541" y="17297"/>
                  </a:lnTo>
                  <a:close/>
                </a:path>
                <a:path w="151765" h="21590">
                  <a:moveTo>
                    <a:pt x="141541" y="1054"/>
                  </a:moveTo>
                  <a:lnTo>
                    <a:pt x="140423" y="0"/>
                  </a:lnTo>
                  <a:lnTo>
                    <a:pt x="137668" y="0"/>
                  </a:lnTo>
                  <a:lnTo>
                    <a:pt x="136550" y="1054"/>
                  </a:lnTo>
                  <a:lnTo>
                    <a:pt x="136550" y="3670"/>
                  </a:lnTo>
                  <a:lnTo>
                    <a:pt x="137668" y="4724"/>
                  </a:lnTo>
                  <a:lnTo>
                    <a:pt x="140423" y="4724"/>
                  </a:lnTo>
                  <a:lnTo>
                    <a:pt x="141541" y="3670"/>
                  </a:lnTo>
                  <a:lnTo>
                    <a:pt x="141541" y="2362"/>
                  </a:lnTo>
                  <a:lnTo>
                    <a:pt x="141541" y="1054"/>
                  </a:lnTo>
                  <a:close/>
                </a:path>
                <a:path w="151765" h="21590">
                  <a:moveTo>
                    <a:pt x="145453" y="9169"/>
                  </a:moveTo>
                  <a:lnTo>
                    <a:pt x="144335" y="8115"/>
                  </a:lnTo>
                  <a:lnTo>
                    <a:pt x="141579" y="8115"/>
                  </a:lnTo>
                  <a:lnTo>
                    <a:pt x="140462" y="9169"/>
                  </a:lnTo>
                  <a:lnTo>
                    <a:pt x="140462" y="11785"/>
                  </a:lnTo>
                  <a:lnTo>
                    <a:pt x="141579" y="12839"/>
                  </a:lnTo>
                  <a:lnTo>
                    <a:pt x="144335" y="12839"/>
                  </a:lnTo>
                  <a:lnTo>
                    <a:pt x="145453" y="11785"/>
                  </a:lnTo>
                  <a:lnTo>
                    <a:pt x="145453" y="10477"/>
                  </a:lnTo>
                  <a:lnTo>
                    <a:pt x="145453" y="9169"/>
                  </a:lnTo>
                  <a:close/>
                </a:path>
                <a:path w="151765" h="21590">
                  <a:moveTo>
                    <a:pt x="151168" y="17297"/>
                  </a:moveTo>
                  <a:lnTo>
                    <a:pt x="150050" y="16243"/>
                  </a:lnTo>
                  <a:lnTo>
                    <a:pt x="147294" y="16243"/>
                  </a:lnTo>
                  <a:lnTo>
                    <a:pt x="146177" y="17297"/>
                  </a:lnTo>
                  <a:lnTo>
                    <a:pt x="146177" y="19913"/>
                  </a:lnTo>
                  <a:lnTo>
                    <a:pt x="147294" y="20967"/>
                  </a:lnTo>
                  <a:lnTo>
                    <a:pt x="150050" y="20967"/>
                  </a:lnTo>
                  <a:lnTo>
                    <a:pt x="151168" y="19913"/>
                  </a:lnTo>
                  <a:lnTo>
                    <a:pt x="151168" y="18605"/>
                  </a:lnTo>
                  <a:lnTo>
                    <a:pt x="151168" y="17297"/>
                  </a:lnTo>
                  <a:close/>
                </a:path>
                <a:path w="151765" h="21590">
                  <a:moveTo>
                    <a:pt x="151168" y="1054"/>
                  </a:moveTo>
                  <a:lnTo>
                    <a:pt x="150050" y="0"/>
                  </a:lnTo>
                  <a:lnTo>
                    <a:pt x="147294" y="0"/>
                  </a:lnTo>
                  <a:lnTo>
                    <a:pt x="146177" y="1054"/>
                  </a:lnTo>
                  <a:lnTo>
                    <a:pt x="146177" y="3670"/>
                  </a:lnTo>
                  <a:lnTo>
                    <a:pt x="147294" y="4724"/>
                  </a:lnTo>
                  <a:lnTo>
                    <a:pt x="150050" y="4724"/>
                  </a:lnTo>
                  <a:lnTo>
                    <a:pt x="151168" y="3670"/>
                  </a:lnTo>
                  <a:lnTo>
                    <a:pt x="151168" y="2362"/>
                  </a:lnTo>
                  <a:lnTo>
                    <a:pt x="151168" y="105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547801" y="7815097"/>
              <a:ext cx="261620" cy="35560"/>
            </a:xfrm>
            <a:custGeom>
              <a:avLst/>
              <a:gdLst/>
              <a:ahLst/>
              <a:cxnLst/>
              <a:rect l="l" t="t" r="r" b="b"/>
              <a:pathLst>
                <a:path w="261620" h="35559">
                  <a:moveTo>
                    <a:pt x="1676" y="17297"/>
                  </a:moveTo>
                  <a:lnTo>
                    <a:pt x="558" y="16243"/>
                  </a:lnTo>
                  <a:lnTo>
                    <a:pt x="0" y="16243"/>
                  </a:lnTo>
                  <a:lnTo>
                    <a:pt x="0" y="18605"/>
                  </a:lnTo>
                  <a:lnTo>
                    <a:pt x="1676" y="18605"/>
                  </a:lnTo>
                  <a:lnTo>
                    <a:pt x="1676" y="17297"/>
                  </a:lnTo>
                  <a:close/>
                </a:path>
                <a:path w="261620" h="35559">
                  <a:moveTo>
                    <a:pt x="11303" y="17297"/>
                  </a:moveTo>
                  <a:lnTo>
                    <a:pt x="10591" y="16637"/>
                  </a:lnTo>
                  <a:lnTo>
                    <a:pt x="10591" y="16243"/>
                  </a:lnTo>
                  <a:lnTo>
                    <a:pt x="10185" y="16243"/>
                  </a:lnTo>
                  <a:lnTo>
                    <a:pt x="9232" y="16243"/>
                  </a:lnTo>
                  <a:lnTo>
                    <a:pt x="7429" y="16243"/>
                  </a:lnTo>
                  <a:lnTo>
                    <a:pt x="6311" y="17297"/>
                  </a:lnTo>
                  <a:lnTo>
                    <a:pt x="6311" y="19913"/>
                  </a:lnTo>
                  <a:lnTo>
                    <a:pt x="7429" y="20967"/>
                  </a:lnTo>
                  <a:lnTo>
                    <a:pt x="10185" y="20967"/>
                  </a:lnTo>
                  <a:lnTo>
                    <a:pt x="11303" y="19913"/>
                  </a:lnTo>
                  <a:lnTo>
                    <a:pt x="11303" y="18605"/>
                  </a:lnTo>
                  <a:lnTo>
                    <a:pt x="11303" y="17297"/>
                  </a:lnTo>
                  <a:close/>
                </a:path>
                <a:path w="261620" h="35559">
                  <a:moveTo>
                    <a:pt x="22733" y="17297"/>
                  </a:moveTo>
                  <a:lnTo>
                    <a:pt x="21615" y="16243"/>
                  </a:lnTo>
                  <a:lnTo>
                    <a:pt x="19812" y="16243"/>
                  </a:lnTo>
                  <a:lnTo>
                    <a:pt x="18859" y="16243"/>
                  </a:lnTo>
                  <a:lnTo>
                    <a:pt x="17056" y="16243"/>
                  </a:lnTo>
                  <a:lnTo>
                    <a:pt x="15938" y="17297"/>
                  </a:lnTo>
                  <a:lnTo>
                    <a:pt x="15938" y="19913"/>
                  </a:lnTo>
                  <a:lnTo>
                    <a:pt x="17056" y="20967"/>
                  </a:lnTo>
                  <a:lnTo>
                    <a:pt x="18859" y="20967"/>
                  </a:lnTo>
                  <a:lnTo>
                    <a:pt x="19812" y="20967"/>
                  </a:lnTo>
                  <a:lnTo>
                    <a:pt x="21615" y="20967"/>
                  </a:lnTo>
                  <a:lnTo>
                    <a:pt x="22733" y="19913"/>
                  </a:lnTo>
                  <a:lnTo>
                    <a:pt x="22733" y="18605"/>
                  </a:lnTo>
                  <a:lnTo>
                    <a:pt x="22733" y="17297"/>
                  </a:lnTo>
                  <a:close/>
                </a:path>
                <a:path w="261620" h="35559">
                  <a:moveTo>
                    <a:pt x="32359" y="17297"/>
                  </a:moveTo>
                  <a:lnTo>
                    <a:pt x="31242" y="16243"/>
                  </a:lnTo>
                  <a:lnTo>
                    <a:pt x="29438" y="16243"/>
                  </a:lnTo>
                  <a:lnTo>
                    <a:pt x="28486" y="16243"/>
                  </a:lnTo>
                  <a:lnTo>
                    <a:pt x="26682" y="16243"/>
                  </a:lnTo>
                  <a:lnTo>
                    <a:pt x="25565" y="17297"/>
                  </a:lnTo>
                  <a:lnTo>
                    <a:pt x="25565" y="19913"/>
                  </a:lnTo>
                  <a:lnTo>
                    <a:pt x="26682" y="20967"/>
                  </a:lnTo>
                  <a:lnTo>
                    <a:pt x="28486" y="20967"/>
                  </a:lnTo>
                  <a:lnTo>
                    <a:pt x="29438" y="20967"/>
                  </a:lnTo>
                  <a:lnTo>
                    <a:pt x="31242" y="20967"/>
                  </a:lnTo>
                  <a:lnTo>
                    <a:pt x="32359" y="19913"/>
                  </a:lnTo>
                  <a:lnTo>
                    <a:pt x="32359" y="18605"/>
                  </a:lnTo>
                  <a:lnTo>
                    <a:pt x="32359" y="17297"/>
                  </a:lnTo>
                  <a:close/>
                </a:path>
                <a:path w="261620" h="35559">
                  <a:moveTo>
                    <a:pt x="41973" y="17297"/>
                  </a:moveTo>
                  <a:lnTo>
                    <a:pt x="40855" y="16243"/>
                  </a:lnTo>
                  <a:lnTo>
                    <a:pt x="39052" y="16243"/>
                  </a:lnTo>
                  <a:lnTo>
                    <a:pt x="38100" y="16243"/>
                  </a:lnTo>
                  <a:lnTo>
                    <a:pt x="36296" y="16243"/>
                  </a:lnTo>
                  <a:lnTo>
                    <a:pt x="35179" y="17297"/>
                  </a:lnTo>
                  <a:lnTo>
                    <a:pt x="35179" y="19913"/>
                  </a:lnTo>
                  <a:lnTo>
                    <a:pt x="36296" y="20967"/>
                  </a:lnTo>
                  <a:lnTo>
                    <a:pt x="38100" y="20967"/>
                  </a:lnTo>
                  <a:lnTo>
                    <a:pt x="39052" y="20967"/>
                  </a:lnTo>
                  <a:lnTo>
                    <a:pt x="40855" y="20967"/>
                  </a:lnTo>
                  <a:lnTo>
                    <a:pt x="41973" y="19913"/>
                  </a:lnTo>
                  <a:lnTo>
                    <a:pt x="41973" y="18605"/>
                  </a:lnTo>
                  <a:lnTo>
                    <a:pt x="41973" y="17297"/>
                  </a:lnTo>
                  <a:close/>
                </a:path>
                <a:path w="261620" h="35559">
                  <a:moveTo>
                    <a:pt x="51600" y="17297"/>
                  </a:moveTo>
                  <a:lnTo>
                    <a:pt x="50482" y="16243"/>
                  </a:lnTo>
                  <a:lnTo>
                    <a:pt x="48679" y="16243"/>
                  </a:lnTo>
                  <a:lnTo>
                    <a:pt x="47726" y="16243"/>
                  </a:lnTo>
                  <a:lnTo>
                    <a:pt x="45923" y="16243"/>
                  </a:lnTo>
                  <a:lnTo>
                    <a:pt x="44805" y="17297"/>
                  </a:lnTo>
                  <a:lnTo>
                    <a:pt x="44805" y="19913"/>
                  </a:lnTo>
                  <a:lnTo>
                    <a:pt x="45923" y="20967"/>
                  </a:lnTo>
                  <a:lnTo>
                    <a:pt x="47726" y="20967"/>
                  </a:lnTo>
                  <a:lnTo>
                    <a:pt x="48679" y="20967"/>
                  </a:lnTo>
                  <a:lnTo>
                    <a:pt x="50482" y="20967"/>
                  </a:lnTo>
                  <a:lnTo>
                    <a:pt x="51600" y="19913"/>
                  </a:lnTo>
                  <a:lnTo>
                    <a:pt x="51600" y="18605"/>
                  </a:lnTo>
                  <a:lnTo>
                    <a:pt x="51600" y="17297"/>
                  </a:lnTo>
                  <a:close/>
                </a:path>
                <a:path w="261620" h="35559">
                  <a:moveTo>
                    <a:pt x="61226" y="17297"/>
                  </a:moveTo>
                  <a:lnTo>
                    <a:pt x="60109" y="16243"/>
                  </a:lnTo>
                  <a:lnTo>
                    <a:pt x="58305" y="16243"/>
                  </a:lnTo>
                  <a:lnTo>
                    <a:pt x="57353" y="16243"/>
                  </a:lnTo>
                  <a:lnTo>
                    <a:pt x="55549" y="16243"/>
                  </a:lnTo>
                  <a:lnTo>
                    <a:pt x="54432" y="17297"/>
                  </a:lnTo>
                  <a:lnTo>
                    <a:pt x="54432" y="19913"/>
                  </a:lnTo>
                  <a:lnTo>
                    <a:pt x="55549" y="20967"/>
                  </a:lnTo>
                  <a:lnTo>
                    <a:pt x="57353" y="20967"/>
                  </a:lnTo>
                  <a:lnTo>
                    <a:pt x="58305" y="20967"/>
                  </a:lnTo>
                  <a:lnTo>
                    <a:pt x="60109" y="20967"/>
                  </a:lnTo>
                  <a:lnTo>
                    <a:pt x="61226" y="19913"/>
                  </a:lnTo>
                  <a:lnTo>
                    <a:pt x="61226" y="18605"/>
                  </a:lnTo>
                  <a:lnTo>
                    <a:pt x="61226" y="17297"/>
                  </a:lnTo>
                  <a:close/>
                </a:path>
                <a:path w="261620" h="35559">
                  <a:moveTo>
                    <a:pt x="70853" y="17297"/>
                  </a:moveTo>
                  <a:lnTo>
                    <a:pt x="69735" y="16243"/>
                  </a:lnTo>
                  <a:lnTo>
                    <a:pt x="67932" y="16243"/>
                  </a:lnTo>
                  <a:lnTo>
                    <a:pt x="66979" y="16243"/>
                  </a:lnTo>
                  <a:lnTo>
                    <a:pt x="66560" y="16243"/>
                  </a:lnTo>
                  <a:lnTo>
                    <a:pt x="66560" y="16649"/>
                  </a:lnTo>
                  <a:lnTo>
                    <a:pt x="65862" y="17297"/>
                  </a:lnTo>
                  <a:lnTo>
                    <a:pt x="65862" y="19913"/>
                  </a:lnTo>
                  <a:lnTo>
                    <a:pt x="66979" y="20967"/>
                  </a:lnTo>
                  <a:lnTo>
                    <a:pt x="69735" y="20967"/>
                  </a:lnTo>
                  <a:lnTo>
                    <a:pt x="70853" y="19913"/>
                  </a:lnTo>
                  <a:lnTo>
                    <a:pt x="70853" y="18605"/>
                  </a:lnTo>
                  <a:lnTo>
                    <a:pt x="70853" y="17297"/>
                  </a:lnTo>
                  <a:close/>
                </a:path>
                <a:path w="261620" h="35559">
                  <a:moveTo>
                    <a:pt x="74764" y="9169"/>
                  </a:moveTo>
                  <a:lnTo>
                    <a:pt x="73647" y="8115"/>
                  </a:lnTo>
                  <a:lnTo>
                    <a:pt x="73520" y="8115"/>
                  </a:lnTo>
                  <a:lnTo>
                    <a:pt x="73520" y="12839"/>
                  </a:lnTo>
                  <a:lnTo>
                    <a:pt x="73647" y="12839"/>
                  </a:lnTo>
                  <a:lnTo>
                    <a:pt x="74764" y="11785"/>
                  </a:lnTo>
                  <a:lnTo>
                    <a:pt x="74764" y="9169"/>
                  </a:lnTo>
                  <a:close/>
                </a:path>
                <a:path w="261620" h="35559">
                  <a:moveTo>
                    <a:pt x="77978" y="2349"/>
                  </a:moveTo>
                  <a:lnTo>
                    <a:pt x="75488" y="2349"/>
                  </a:lnTo>
                  <a:lnTo>
                    <a:pt x="75488" y="3670"/>
                  </a:lnTo>
                  <a:lnTo>
                    <a:pt x="76606" y="4724"/>
                  </a:lnTo>
                  <a:lnTo>
                    <a:pt x="77978" y="4724"/>
                  </a:lnTo>
                  <a:lnTo>
                    <a:pt x="77978" y="2349"/>
                  </a:lnTo>
                  <a:close/>
                </a:path>
                <a:path w="261620" h="35559">
                  <a:moveTo>
                    <a:pt x="78676" y="17297"/>
                  </a:moveTo>
                  <a:lnTo>
                    <a:pt x="77978" y="16649"/>
                  </a:lnTo>
                  <a:lnTo>
                    <a:pt x="77978" y="16243"/>
                  </a:lnTo>
                  <a:lnTo>
                    <a:pt x="77558" y="16243"/>
                  </a:lnTo>
                  <a:lnTo>
                    <a:pt x="76606" y="16243"/>
                  </a:lnTo>
                  <a:lnTo>
                    <a:pt x="74803" y="16243"/>
                  </a:lnTo>
                  <a:lnTo>
                    <a:pt x="73685" y="17297"/>
                  </a:lnTo>
                  <a:lnTo>
                    <a:pt x="73685" y="19913"/>
                  </a:lnTo>
                  <a:lnTo>
                    <a:pt x="74803" y="20967"/>
                  </a:lnTo>
                  <a:lnTo>
                    <a:pt x="77558" y="20967"/>
                  </a:lnTo>
                  <a:lnTo>
                    <a:pt x="78676" y="19913"/>
                  </a:lnTo>
                  <a:lnTo>
                    <a:pt x="78676" y="18605"/>
                  </a:lnTo>
                  <a:lnTo>
                    <a:pt x="78676" y="17297"/>
                  </a:lnTo>
                  <a:close/>
                </a:path>
                <a:path w="261620" h="35559">
                  <a:moveTo>
                    <a:pt x="84391" y="9169"/>
                  </a:moveTo>
                  <a:lnTo>
                    <a:pt x="83273" y="8115"/>
                  </a:lnTo>
                  <a:lnTo>
                    <a:pt x="80518" y="8115"/>
                  </a:lnTo>
                  <a:lnTo>
                    <a:pt x="79400" y="9169"/>
                  </a:lnTo>
                  <a:lnTo>
                    <a:pt x="79400" y="11785"/>
                  </a:lnTo>
                  <a:lnTo>
                    <a:pt x="80518" y="12839"/>
                  </a:lnTo>
                  <a:lnTo>
                    <a:pt x="83273" y="12839"/>
                  </a:lnTo>
                  <a:lnTo>
                    <a:pt x="84391" y="11785"/>
                  </a:lnTo>
                  <a:lnTo>
                    <a:pt x="84391" y="10477"/>
                  </a:lnTo>
                  <a:lnTo>
                    <a:pt x="84391" y="9169"/>
                  </a:lnTo>
                  <a:close/>
                </a:path>
                <a:path w="261620" h="35559">
                  <a:moveTo>
                    <a:pt x="90106" y="17297"/>
                  </a:moveTo>
                  <a:lnTo>
                    <a:pt x="88988" y="16243"/>
                  </a:lnTo>
                  <a:lnTo>
                    <a:pt x="86233" y="16243"/>
                  </a:lnTo>
                  <a:lnTo>
                    <a:pt x="85115" y="17297"/>
                  </a:lnTo>
                  <a:lnTo>
                    <a:pt x="85115" y="19913"/>
                  </a:lnTo>
                  <a:lnTo>
                    <a:pt x="86233" y="20967"/>
                  </a:lnTo>
                  <a:lnTo>
                    <a:pt x="88988" y="20967"/>
                  </a:lnTo>
                  <a:lnTo>
                    <a:pt x="90106" y="19913"/>
                  </a:lnTo>
                  <a:lnTo>
                    <a:pt x="90106" y="18605"/>
                  </a:lnTo>
                  <a:lnTo>
                    <a:pt x="90106" y="17297"/>
                  </a:lnTo>
                  <a:close/>
                </a:path>
                <a:path w="261620" h="35559">
                  <a:moveTo>
                    <a:pt x="90106" y="1054"/>
                  </a:moveTo>
                  <a:lnTo>
                    <a:pt x="88988" y="0"/>
                  </a:lnTo>
                  <a:lnTo>
                    <a:pt x="86233" y="0"/>
                  </a:lnTo>
                  <a:lnTo>
                    <a:pt x="85115" y="1054"/>
                  </a:lnTo>
                  <a:lnTo>
                    <a:pt x="85115" y="3670"/>
                  </a:lnTo>
                  <a:lnTo>
                    <a:pt x="86233" y="4724"/>
                  </a:lnTo>
                  <a:lnTo>
                    <a:pt x="88988" y="4724"/>
                  </a:lnTo>
                  <a:lnTo>
                    <a:pt x="90106" y="3670"/>
                  </a:lnTo>
                  <a:lnTo>
                    <a:pt x="90106" y="2362"/>
                  </a:lnTo>
                  <a:lnTo>
                    <a:pt x="90106" y="1054"/>
                  </a:lnTo>
                  <a:close/>
                </a:path>
                <a:path w="261620" h="35559">
                  <a:moveTo>
                    <a:pt x="165303" y="15494"/>
                  </a:moveTo>
                  <a:lnTo>
                    <a:pt x="164185" y="14439"/>
                  </a:lnTo>
                  <a:lnTo>
                    <a:pt x="161429" y="14439"/>
                  </a:lnTo>
                  <a:lnTo>
                    <a:pt x="160312" y="15494"/>
                  </a:lnTo>
                  <a:lnTo>
                    <a:pt x="160312" y="18110"/>
                  </a:lnTo>
                  <a:lnTo>
                    <a:pt x="161429" y="19164"/>
                  </a:lnTo>
                  <a:lnTo>
                    <a:pt x="164185" y="19164"/>
                  </a:lnTo>
                  <a:lnTo>
                    <a:pt x="165303" y="18110"/>
                  </a:lnTo>
                  <a:lnTo>
                    <a:pt x="165303" y="16802"/>
                  </a:lnTo>
                  <a:lnTo>
                    <a:pt x="165303" y="15494"/>
                  </a:lnTo>
                  <a:close/>
                </a:path>
                <a:path w="261620" h="35559">
                  <a:moveTo>
                    <a:pt x="174929" y="31737"/>
                  </a:moveTo>
                  <a:lnTo>
                    <a:pt x="173812" y="30683"/>
                  </a:lnTo>
                  <a:lnTo>
                    <a:pt x="171056" y="30683"/>
                  </a:lnTo>
                  <a:lnTo>
                    <a:pt x="169938" y="31737"/>
                  </a:lnTo>
                  <a:lnTo>
                    <a:pt x="169938" y="34353"/>
                  </a:lnTo>
                  <a:lnTo>
                    <a:pt x="171056" y="35407"/>
                  </a:lnTo>
                  <a:lnTo>
                    <a:pt x="173812" y="35407"/>
                  </a:lnTo>
                  <a:lnTo>
                    <a:pt x="174929" y="34353"/>
                  </a:lnTo>
                  <a:lnTo>
                    <a:pt x="174929" y="33045"/>
                  </a:lnTo>
                  <a:lnTo>
                    <a:pt x="174929" y="31737"/>
                  </a:lnTo>
                  <a:close/>
                </a:path>
                <a:path w="261620" h="35559">
                  <a:moveTo>
                    <a:pt x="176733" y="15494"/>
                  </a:moveTo>
                  <a:lnTo>
                    <a:pt x="175615" y="14439"/>
                  </a:lnTo>
                  <a:lnTo>
                    <a:pt x="173812" y="14439"/>
                  </a:lnTo>
                  <a:lnTo>
                    <a:pt x="172859" y="14439"/>
                  </a:lnTo>
                  <a:lnTo>
                    <a:pt x="171056" y="14439"/>
                  </a:lnTo>
                  <a:lnTo>
                    <a:pt x="169938" y="15494"/>
                  </a:lnTo>
                  <a:lnTo>
                    <a:pt x="169938" y="18110"/>
                  </a:lnTo>
                  <a:lnTo>
                    <a:pt x="171056" y="19164"/>
                  </a:lnTo>
                  <a:lnTo>
                    <a:pt x="172859" y="19164"/>
                  </a:lnTo>
                  <a:lnTo>
                    <a:pt x="173812" y="19164"/>
                  </a:lnTo>
                  <a:lnTo>
                    <a:pt x="175615" y="19164"/>
                  </a:lnTo>
                  <a:lnTo>
                    <a:pt x="176733" y="18110"/>
                  </a:lnTo>
                  <a:lnTo>
                    <a:pt x="176733" y="16802"/>
                  </a:lnTo>
                  <a:lnTo>
                    <a:pt x="176733" y="15494"/>
                  </a:lnTo>
                  <a:close/>
                </a:path>
                <a:path w="261620" h="35559">
                  <a:moveTo>
                    <a:pt x="180644" y="23609"/>
                  </a:moveTo>
                  <a:lnTo>
                    <a:pt x="179527" y="22555"/>
                  </a:lnTo>
                  <a:lnTo>
                    <a:pt x="176771" y="22555"/>
                  </a:lnTo>
                  <a:lnTo>
                    <a:pt x="175653" y="23609"/>
                  </a:lnTo>
                  <a:lnTo>
                    <a:pt x="175653" y="26225"/>
                  </a:lnTo>
                  <a:lnTo>
                    <a:pt x="176771" y="27279"/>
                  </a:lnTo>
                  <a:lnTo>
                    <a:pt x="179527" y="27279"/>
                  </a:lnTo>
                  <a:lnTo>
                    <a:pt x="180644" y="26225"/>
                  </a:lnTo>
                  <a:lnTo>
                    <a:pt x="180644" y="24917"/>
                  </a:lnTo>
                  <a:lnTo>
                    <a:pt x="180644" y="23609"/>
                  </a:lnTo>
                  <a:close/>
                </a:path>
                <a:path w="261620" h="35559">
                  <a:moveTo>
                    <a:pt x="186359" y="31737"/>
                  </a:moveTo>
                  <a:lnTo>
                    <a:pt x="185242" y="30683"/>
                  </a:lnTo>
                  <a:lnTo>
                    <a:pt x="183438" y="30683"/>
                  </a:lnTo>
                  <a:lnTo>
                    <a:pt x="182486" y="30683"/>
                  </a:lnTo>
                  <a:lnTo>
                    <a:pt x="180682" y="30683"/>
                  </a:lnTo>
                  <a:lnTo>
                    <a:pt x="179565" y="31737"/>
                  </a:lnTo>
                  <a:lnTo>
                    <a:pt x="179565" y="34353"/>
                  </a:lnTo>
                  <a:lnTo>
                    <a:pt x="180682" y="35407"/>
                  </a:lnTo>
                  <a:lnTo>
                    <a:pt x="182486" y="35407"/>
                  </a:lnTo>
                  <a:lnTo>
                    <a:pt x="183438" y="35407"/>
                  </a:lnTo>
                  <a:lnTo>
                    <a:pt x="185242" y="35407"/>
                  </a:lnTo>
                  <a:lnTo>
                    <a:pt x="186359" y="34353"/>
                  </a:lnTo>
                  <a:lnTo>
                    <a:pt x="186359" y="33045"/>
                  </a:lnTo>
                  <a:lnTo>
                    <a:pt x="186359" y="31737"/>
                  </a:lnTo>
                  <a:close/>
                </a:path>
                <a:path w="261620" h="35559">
                  <a:moveTo>
                    <a:pt x="186359" y="15494"/>
                  </a:moveTo>
                  <a:lnTo>
                    <a:pt x="185242" y="14439"/>
                  </a:lnTo>
                  <a:lnTo>
                    <a:pt x="183438" y="14439"/>
                  </a:lnTo>
                  <a:lnTo>
                    <a:pt x="182486" y="14439"/>
                  </a:lnTo>
                  <a:lnTo>
                    <a:pt x="180682" y="14439"/>
                  </a:lnTo>
                  <a:lnTo>
                    <a:pt x="179565" y="15494"/>
                  </a:lnTo>
                  <a:lnTo>
                    <a:pt x="179565" y="18110"/>
                  </a:lnTo>
                  <a:lnTo>
                    <a:pt x="180682" y="19164"/>
                  </a:lnTo>
                  <a:lnTo>
                    <a:pt x="182486" y="19164"/>
                  </a:lnTo>
                  <a:lnTo>
                    <a:pt x="183438" y="19164"/>
                  </a:lnTo>
                  <a:lnTo>
                    <a:pt x="185242" y="19164"/>
                  </a:lnTo>
                  <a:lnTo>
                    <a:pt x="186359" y="18110"/>
                  </a:lnTo>
                  <a:lnTo>
                    <a:pt x="186359" y="16802"/>
                  </a:lnTo>
                  <a:lnTo>
                    <a:pt x="186359" y="15494"/>
                  </a:lnTo>
                  <a:close/>
                </a:path>
                <a:path w="261620" h="35559">
                  <a:moveTo>
                    <a:pt x="190258" y="23609"/>
                  </a:moveTo>
                  <a:lnTo>
                    <a:pt x="189141" y="22555"/>
                  </a:lnTo>
                  <a:lnTo>
                    <a:pt x="186385" y="22555"/>
                  </a:lnTo>
                  <a:lnTo>
                    <a:pt x="185267" y="23609"/>
                  </a:lnTo>
                  <a:lnTo>
                    <a:pt x="185267" y="26225"/>
                  </a:lnTo>
                  <a:lnTo>
                    <a:pt x="186385" y="27279"/>
                  </a:lnTo>
                  <a:lnTo>
                    <a:pt x="189141" y="27279"/>
                  </a:lnTo>
                  <a:lnTo>
                    <a:pt x="190258" y="26225"/>
                  </a:lnTo>
                  <a:lnTo>
                    <a:pt x="190258" y="24917"/>
                  </a:lnTo>
                  <a:lnTo>
                    <a:pt x="190258" y="23609"/>
                  </a:lnTo>
                  <a:close/>
                </a:path>
                <a:path w="261620" h="35559">
                  <a:moveTo>
                    <a:pt x="195973" y="31737"/>
                  </a:moveTo>
                  <a:lnTo>
                    <a:pt x="194856" y="30683"/>
                  </a:lnTo>
                  <a:lnTo>
                    <a:pt x="193052" y="30683"/>
                  </a:lnTo>
                  <a:lnTo>
                    <a:pt x="192100" y="30683"/>
                  </a:lnTo>
                  <a:lnTo>
                    <a:pt x="190296" y="30683"/>
                  </a:lnTo>
                  <a:lnTo>
                    <a:pt x="189179" y="31737"/>
                  </a:lnTo>
                  <a:lnTo>
                    <a:pt x="189179" y="34353"/>
                  </a:lnTo>
                  <a:lnTo>
                    <a:pt x="190296" y="35407"/>
                  </a:lnTo>
                  <a:lnTo>
                    <a:pt x="192100" y="35407"/>
                  </a:lnTo>
                  <a:lnTo>
                    <a:pt x="193052" y="35407"/>
                  </a:lnTo>
                  <a:lnTo>
                    <a:pt x="194856" y="35407"/>
                  </a:lnTo>
                  <a:lnTo>
                    <a:pt x="195973" y="34353"/>
                  </a:lnTo>
                  <a:lnTo>
                    <a:pt x="195973" y="33045"/>
                  </a:lnTo>
                  <a:lnTo>
                    <a:pt x="195973" y="31737"/>
                  </a:lnTo>
                  <a:close/>
                </a:path>
                <a:path w="261620" h="35559">
                  <a:moveTo>
                    <a:pt x="195973" y="15494"/>
                  </a:moveTo>
                  <a:lnTo>
                    <a:pt x="194856" y="14439"/>
                  </a:lnTo>
                  <a:lnTo>
                    <a:pt x="193052" y="14439"/>
                  </a:lnTo>
                  <a:lnTo>
                    <a:pt x="192100" y="14439"/>
                  </a:lnTo>
                  <a:lnTo>
                    <a:pt x="190296" y="14439"/>
                  </a:lnTo>
                  <a:lnTo>
                    <a:pt x="189179" y="15494"/>
                  </a:lnTo>
                  <a:lnTo>
                    <a:pt x="189179" y="18110"/>
                  </a:lnTo>
                  <a:lnTo>
                    <a:pt x="190296" y="19164"/>
                  </a:lnTo>
                  <a:lnTo>
                    <a:pt x="192100" y="19164"/>
                  </a:lnTo>
                  <a:lnTo>
                    <a:pt x="193052" y="19164"/>
                  </a:lnTo>
                  <a:lnTo>
                    <a:pt x="194856" y="19164"/>
                  </a:lnTo>
                  <a:lnTo>
                    <a:pt x="195973" y="18110"/>
                  </a:lnTo>
                  <a:lnTo>
                    <a:pt x="195973" y="16802"/>
                  </a:lnTo>
                  <a:lnTo>
                    <a:pt x="195973" y="15494"/>
                  </a:lnTo>
                  <a:close/>
                </a:path>
                <a:path w="261620" h="35559">
                  <a:moveTo>
                    <a:pt x="199885" y="23609"/>
                  </a:moveTo>
                  <a:lnTo>
                    <a:pt x="198767" y="22555"/>
                  </a:lnTo>
                  <a:lnTo>
                    <a:pt x="196011" y="22555"/>
                  </a:lnTo>
                  <a:lnTo>
                    <a:pt x="194894" y="23609"/>
                  </a:lnTo>
                  <a:lnTo>
                    <a:pt x="194894" y="26225"/>
                  </a:lnTo>
                  <a:lnTo>
                    <a:pt x="196011" y="27279"/>
                  </a:lnTo>
                  <a:lnTo>
                    <a:pt x="198767" y="27279"/>
                  </a:lnTo>
                  <a:lnTo>
                    <a:pt x="199885" y="26225"/>
                  </a:lnTo>
                  <a:lnTo>
                    <a:pt x="199885" y="24917"/>
                  </a:lnTo>
                  <a:lnTo>
                    <a:pt x="199885" y="23609"/>
                  </a:lnTo>
                  <a:close/>
                </a:path>
                <a:path w="261620" h="35559">
                  <a:moveTo>
                    <a:pt x="205600" y="31737"/>
                  </a:moveTo>
                  <a:lnTo>
                    <a:pt x="204482" y="30683"/>
                  </a:lnTo>
                  <a:lnTo>
                    <a:pt x="202679" y="30683"/>
                  </a:lnTo>
                  <a:lnTo>
                    <a:pt x="201726" y="30683"/>
                  </a:lnTo>
                  <a:lnTo>
                    <a:pt x="199923" y="30683"/>
                  </a:lnTo>
                  <a:lnTo>
                    <a:pt x="198805" y="31737"/>
                  </a:lnTo>
                  <a:lnTo>
                    <a:pt x="198805" y="34353"/>
                  </a:lnTo>
                  <a:lnTo>
                    <a:pt x="199923" y="35407"/>
                  </a:lnTo>
                  <a:lnTo>
                    <a:pt x="201726" y="35407"/>
                  </a:lnTo>
                  <a:lnTo>
                    <a:pt x="202679" y="35407"/>
                  </a:lnTo>
                  <a:lnTo>
                    <a:pt x="204482" y="35407"/>
                  </a:lnTo>
                  <a:lnTo>
                    <a:pt x="205600" y="34353"/>
                  </a:lnTo>
                  <a:lnTo>
                    <a:pt x="205600" y="33045"/>
                  </a:lnTo>
                  <a:lnTo>
                    <a:pt x="205600" y="31737"/>
                  </a:lnTo>
                  <a:close/>
                </a:path>
                <a:path w="261620" h="35559">
                  <a:moveTo>
                    <a:pt x="205600" y="15494"/>
                  </a:moveTo>
                  <a:lnTo>
                    <a:pt x="204482" y="14439"/>
                  </a:lnTo>
                  <a:lnTo>
                    <a:pt x="202679" y="14439"/>
                  </a:lnTo>
                  <a:lnTo>
                    <a:pt x="201726" y="14439"/>
                  </a:lnTo>
                  <a:lnTo>
                    <a:pt x="199923" y="14439"/>
                  </a:lnTo>
                  <a:lnTo>
                    <a:pt x="198805" y="15494"/>
                  </a:lnTo>
                  <a:lnTo>
                    <a:pt x="198805" y="18110"/>
                  </a:lnTo>
                  <a:lnTo>
                    <a:pt x="199923" y="19164"/>
                  </a:lnTo>
                  <a:lnTo>
                    <a:pt x="201726" y="19164"/>
                  </a:lnTo>
                  <a:lnTo>
                    <a:pt x="202679" y="19164"/>
                  </a:lnTo>
                  <a:lnTo>
                    <a:pt x="204482" y="19164"/>
                  </a:lnTo>
                  <a:lnTo>
                    <a:pt x="205600" y="18110"/>
                  </a:lnTo>
                  <a:lnTo>
                    <a:pt x="205600" y="16802"/>
                  </a:lnTo>
                  <a:lnTo>
                    <a:pt x="205600" y="15494"/>
                  </a:lnTo>
                  <a:close/>
                </a:path>
                <a:path w="261620" h="35559">
                  <a:moveTo>
                    <a:pt x="209511" y="23609"/>
                  </a:moveTo>
                  <a:lnTo>
                    <a:pt x="208394" y="22555"/>
                  </a:lnTo>
                  <a:lnTo>
                    <a:pt x="205638" y="22555"/>
                  </a:lnTo>
                  <a:lnTo>
                    <a:pt x="204520" y="23609"/>
                  </a:lnTo>
                  <a:lnTo>
                    <a:pt x="204520" y="26225"/>
                  </a:lnTo>
                  <a:lnTo>
                    <a:pt x="205638" y="27279"/>
                  </a:lnTo>
                  <a:lnTo>
                    <a:pt x="208394" y="27279"/>
                  </a:lnTo>
                  <a:lnTo>
                    <a:pt x="209511" y="26225"/>
                  </a:lnTo>
                  <a:lnTo>
                    <a:pt x="209511" y="24917"/>
                  </a:lnTo>
                  <a:lnTo>
                    <a:pt x="209511" y="23609"/>
                  </a:lnTo>
                  <a:close/>
                </a:path>
                <a:path w="261620" h="35559">
                  <a:moveTo>
                    <a:pt x="215226" y="31737"/>
                  </a:moveTo>
                  <a:lnTo>
                    <a:pt x="214109" y="30683"/>
                  </a:lnTo>
                  <a:lnTo>
                    <a:pt x="212305" y="30683"/>
                  </a:lnTo>
                  <a:lnTo>
                    <a:pt x="211353" y="30683"/>
                  </a:lnTo>
                  <a:lnTo>
                    <a:pt x="209550" y="30683"/>
                  </a:lnTo>
                  <a:lnTo>
                    <a:pt x="208432" y="31737"/>
                  </a:lnTo>
                  <a:lnTo>
                    <a:pt x="208432" y="34353"/>
                  </a:lnTo>
                  <a:lnTo>
                    <a:pt x="209550" y="35407"/>
                  </a:lnTo>
                  <a:lnTo>
                    <a:pt x="211353" y="35407"/>
                  </a:lnTo>
                  <a:lnTo>
                    <a:pt x="212305" y="35407"/>
                  </a:lnTo>
                  <a:lnTo>
                    <a:pt x="214109" y="35407"/>
                  </a:lnTo>
                  <a:lnTo>
                    <a:pt x="215226" y="34353"/>
                  </a:lnTo>
                  <a:lnTo>
                    <a:pt x="215226" y="33045"/>
                  </a:lnTo>
                  <a:lnTo>
                    <a:pt x="215226" y="31737"/>
                  </a:lnTo>
                  <a:close/>
                </a:path>
                <a:path w="261620" h="35559">
                  <a:moveTo>
                    <a:pt x="215226" y="15494"/>
                  </a:moveTo>
                  <a:lnTo>
                    <a:pt x="214109" y="14439"/>
                  </a:lnTo>
                  <a:lnTo>
                    <a:pt x="212305" y="14439"/>
                  </a:lnTo>
                  <a:lnTo>
                    <a:pt x="211353" y="14439"/>
                  </a:lnTo>
                  <a:lnTo>
                    <a:pt x="209550" y="14439"/>
                  </a:lnTo>
                  <a:lnTo>
                    <a:pt x="208432" y="15494"/>
                  </a:lnTo>
                  <a:lnTo>
                    <a:pt x="208432" y="18110"/>
                  </a:lnTo>
                  <a:lnTo>
                    <a:pt x="209550" y="19164"/>
                  </a:lnTo>
                  <a:lnTo>
                    <a:pt x="211353" y="19164"/>
                  </a:lnTo>
                  <a:lnTo>
                    <a:pt x="212305" y="19164"/>
                  </a:lnTo>
                  <a:lnTo>
                    <a:pt x="214109" y="19164"/>
                  </a:lnTo>
                  <a:lnTo>
                    <a:pt x="215226" y="18110"/>
                  </a:lnTo>
                  <a:lnTo>
                    <a:pt x="215226" y="16802"/>
                  </a:lnTo>
                  <a:lnTo>
                    <a:pt x="215226" y="15494"/>
                  </a:lnTo>
                  <a:close/>
                </a:path>
                <a:path w="261620" h="35559">
                  <a:moveTo>
                    <a:pt x="219138" y="23609"/>
                  </a:moveTo>
                  <a:lnTo>
                    <a:pt x="218020" y="22555"/>
                  </a:lnTo>
                  <a:lnTo>
                    <a:pt x="215265" y="22555"/>
                  </a:lnTo>
                  <a:lnTo>
                    <a:pt x="214147" y="23609"/>
                  </a:lnTo>
                  <a:lnTo>
                    <a:pt x="214147" y="26225"/>
                  </a:lnTo>
                  <a:lnTo>
                    <a:pt x="215265" y="27279"/>
                  </a:lnTo>
                  <a:lnTo>
                    <a:pt x="218020" y="27279"/>
                  </a:lnTo>
                  <a:lnTo>
                    <a:pt x="219138" y="26225"/>
                  </a:lnTo>
                  <a:lnTo>
                    <a:pt x="219138" y="24917"/>
                  </a:lnTo>
                  <a:lnTo>
                    <a:pt x="219138" y="23609"/>
                  </a:lnTo>
                  <a:close/>
                </a:path>
                <a:path w="261620" h="35559">
                  <a:moveTo>
                    <a:pt x="224853" y="31737"/>
                  </a:moveTo>
                  <a:lnTo>
                    <a:pt x="223735" y="30683"/>
                  </a:lnTo>
                  <a:lnTo>
                    <a:pt x="221932" y="30683"/>
                  </a:lnTo>
                  <a:lnTo>
                    <a:pt x="220980" y="30683"/>
                  </a:lnTo>
                  <a:lnTo>
                    <a:pt x="219176" y="30683"/>
                  </a:lnTo>
                  <a:lnTo>
                    <a:pt x="218059" y="31737"/>
                  </a:lnTo>
                  <a:lnTo>
                    <a:pt x="218059" y="34353"/>
                  </a:lnTo>
                  <a:lnTo>
                    <a:pt x="219176" y="35407"/>
                  </a:lnTo>
                  <a:lnTo>
                    <a:pt x="220980" y="35407"/>
                  </a:lnTo>
                  <a:lnTo>
                    <a:pt x="221932" y="35407"/>
                  </a:lnTo>
                  <a:lnTo>
                    <a:pt x="223735" y="35407"/>
                  </a:lnTo>
                  <a:lnTo>
                    <a:pt x="224853" y="34353"/>
                  </a:lnTo>
                  <a:lnTo>
                    <a:pt x="224853" y="33045"/>
                  </a:lnTo>
                  <a:lnTo>
                    <a:pt x="224853" y="31737"/>
                  </a:lnTo>
                  <a:close/>
                </a:path>
                <a:path w="261620" h="35559">
                  <a:moveTo>
                    <a:pt x="224853" y="15494"/>
                  </a:moveTo>
                  <a:lnTo>
                    <a:pt x="223735" y="14439"/>
                  </a:lnTo>
                  <a:lnTo>
                    <a:pt x="221932" y="14439"/>
                  </a:lnTo>
                  <a:lnTo>
                    <a:pt x="220980" y="14439"/>
                  </a:lnTo>
                  <a:lnTo>
                    <a:pt x="219176" y="14439"/>
                  </a:lnTo>
                  <a:lnTo>
                    <a:pt x="218059" y="15494"/>
                  </a:lnTo>
                  <a:lnTo>
                    <a:pt x="218059" y="18110"/>
                  </a:lnTo>
                  <a:lnTo>
                    <a:pt x="219176" y="19164"/>
                  </a:lnTo>
                  <a:lnTo>
                    <a:pt x="220980" y="19164"/>
                  </a:lnTo>
                  <a:lnTo>
                    <a:pt x="221932" y="19164"/>
                  </a:lnTo>
                  <a:lnTo>
                    <a:pt x="223735" y="19164"/>
                  </a:lnTo>
                  <a:lnTo>
                    <a:pt x="224853" y="18110"/>
                  </a:lnTo>
                  <a:lnTo>
                    <a:pt x="224853" y="16802"/>
                  </a:lnTo>
                  <a:lnTo>
                    <a:pt x="224853" y="15494"/>
                  </a:lnTo>
                  <a:close/>
                </a:path>
                <a:path w="261620" h="35559">
                  <a:moveTo>
                    <a:pt x="228765" y="23609"/>
                  </a:moveTo>
                  <a:lnTo>
                    <a:pt x="227647" y="22555"/>
                  </a:lnTo>
                  <a:lnTo>
                    <a:pt x="224891" y="22555"/>
                  </a:lnTo>
                  <a:lnTo>
                    <a:pt x="223774" y="23609"/>
                  </a:lnTo>
                  <a:lnTo>
                    <a:pt x="223774" y="26225"/>
                  </a:lnTo>
                  <a:lnTo>
                    <a:pt x="224891" y="27279"/>
                  </a:lnTo>
                  <a:lnTo>
                    <a:pt x="227647" y="27279"/>
                  </a:lnTo>
                  <a:lnTo>
                    <a:pt x="228765" y="26225"/>
                  </a:lnTo>
                  <a:lnTo>
                    <a:pt x="228765" y="24917"/>
                  </a:lnTo>
                  <a:lnTo>
                    <a:pt x="228765" y="23609"/>
                  </a:lnTo>
                  <a:close/>
                </a:path>
                <a:path w="261620" h="35559">
                  <a:moveTo>
                    <a:pt x="234480" y="31737"/>
                  </a:moveTo>
                  <a:lnTo>
                    <a:pt x="233362" y="30683"/>
                  </a:lnTo>
                  <a:lnTo>
                    <a:pt x="231559" y="30683"/>
                  </a:lnTo>
                  <a:lnTo>
                    <a:pt x="230606" y="30683"/>
                  </a:lnTo>
                  <a:lnTo>
                    <a:pt x="228803" y="30683"/>
                  </a:lnTo>
                  <a:lnTo>
                    <a:pt x="227685" y="31737"/>
                  </a:lnTo>
                  <a:lnTo>
                    <a:pt x="227685" y="34353"/>
                  </a:lnTo>
                  <a:lnTo>
                    <a:pt x="228803" y="35407"/>
                  </a:lnTo>
                  <a:lnTo>
                    <a:pt x="230606" y="35407"/>
                  </a:lnTo>
                  <a:lnTo>
                    <a:pt x="231559" y="35407"/>
                  </a:lnTo>
                  <a:lnTo>
                    <a:pt x="233362" y="35407"/>
                  </a:lnTo>
                  <a:lnTo>
                    <a:pt x="234480" y="34353"/>
                  </a:lnTo>
                  <a:lnTo>
                    <a:pt x="234480" y="33045"/>
                  </a:lnTo>
                  <a:lnTo>
                    <a:pt x="234480" y="31737"/>
                  </a:lnTo>
                  <a:close/>
                </a:path>
                <a:path w="261620" h="35559">
                  <a:moveTo>
                    <a:pt x="234480" y="15494"/>
                  </a:moveTo>
                  <a:lnTo>
                    <a:pt x="233362" y="14439"/>
                  </a:lnTo>
                  <a:lnTo>
                    <a:pt x="231559" y="14439"/>
                  </a:lnTo>
                  <a:lnTo>
                    <a:pt x="230606" y="14439"/>
                  </a:lnTo>
                  <a:lnTo>
                    <a:pt x="228803" y="14439"/>
                  </a:lnTo>
                  <a:lnTo>
                    <a:pt x="227685" y="15494"/>
                  </a:lnTo>
                  <a:lnTo>
                    <a:pt x="227685" y="18110"/>
                  </a:lnTo>
                  <a:lnTo>
                    <a:pt x="228803" y="19164"/>
                  </a:lnTo>
                  <a:lnTo>
                    <a:pt x="230606" y="19164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480" y="18110"/>
                  </a:lnTo>
                  <a:lnTo>
                    <a:pt x="234480" y="16802"/>
                  </a:lnTo>
                  <a:lnTo>
                    <a:pt x="234480" y="15494"/>
                  </a:lnTo>
                  <a:close/>
                </a:path>
                <a:path w="261620" h="35559">
                  <a:moveTo>
                    <a:pt x="238391" y="23609"/>
                  </a:moveTo>
                  <a:lnTo>
                    <a:pt x="237274" y="22555"/>
                  </a:lnTo>
                  <a:lnTo>
                    <a:pt x="234518" y="22555"/>
                  </a:lnTo>
                  <a:lnTo>
                    <a:pt x="233400" y="23609"/>
                  </a:lnTo>
                  <a:lnTo>
                    <a:pt x="233400" y="26225"/>
                  </a:lnTo>
                  <a:lnTo>
                    <a:pt x="234518" y="27279"/>
                  </a:lnTo>
                  <a:lnTo>
                    <a:pt x="237274" y="27279"/>
                  </a:lnTo>
                  <a:lnTo>
                    <a:pt x="238391" y="26225"/>
                  </a:lnTo>
                  <a:lnTo>
                    <a:pt x="238391" y="24917"/>
                  </a:lnTo>
                  <a:lnTo>
                    <a:pt x="238391" y="23609"/>
                  </a:lnTo>
                  <a:close/>
                </a:path>
                <a:path w="261620" h="35559">
                  <a:moveTo>
                    <a:pt x="244106" y="31737"/>
                  </a:moveTo>
                  <a:lnTo>
                    <a:pt x="242989" y="30683"/>
                  </a:lnTo>
                  <a:lnTo>
                    <a:pt x="241185" y="30683"/>
                  </a:lnTo>
                  <a:lnTo>
                    <a:pt x="240233" y="30683"/>
                  </a:lnTo>
                  <a:lnTo>
                    <a:pt x="238429" y="30683"/>
                  </a:lnTo>
                  <a:lnTo>
                    <a:pt x="237312" y="31737"/>
                  </a:lnTo>
                  <a:lnTo>
                    <a:pt x="237312" y="34353"/>
                  </a:lnTo>
                  <a:lnTo>
                    <a:pt x="238429" y="35407"/>
                  </a:lnTo>
                  <a:lnTo>
                    <a:pt x="240233" y="35407"/>
                  </a:lnTo>
                  <a:lnTo>
                    <a:pt x="241185" y="35407"/>
                  </a:lnTo>
                  <a:lnTo>
                    <a:pt x="242989" y="35407"/>
                  </a:lnTo>
                  <a:lnTo>
                    <a:pt x="244106" y="34353"/>
                  </a:lnTo>
                  <a:lnTo>
                    <a:pt x="244106" y="33045"/>
                  </a:lnTo>
                  <a:lnTo>
                    <a:pt x="244106" y="31737"/>
                  </a:lnTo>
                  <a:close/>
                </a:path>
                <a:path w="261620" h="35559">
                  <a:moveTo>
                    <a:pt x="244106" y="15494"/>
                  </a:moveTo>
                  <a:lnTo>
                    <a:pt x="242989" y="14439"/>
                  </a:lnTo>
                  <a:lnTo>
                    <a:pt x="241185" y="14439"/>
                  </a:lnTo>
                  <a:lnTo>
                    <a:pt x="240233" y="14439"/>
                  </a:lnTo>
                  <a:lnTo>
                    <a:pt x="238429" y="14439"/>
                  </a:lnTo>
                  <a:lnTo>
                    <a:pt x="237312" y="15494"/>
                  </a:lnTo>
                  <a:lnTo>
                    <a:pt x="237312" y="18110"/>
                  </a:lnTo>
                  <a:lnTo>
                    <a:pt x="238429" y="19164"/>
                  </a:lnTo>
                  <a:lnTo>
                    <a:pt x="240233" y="19164"/>
                  </a:lnTo>
                  <a:lnTo>
                    <a:pt x="241185" y="19164"/>
                  </a:lnTo>
                  <a:lnTo>
                    <a:pt x="242989" y="19164"/>
                  </a:lnTo>
                  <a:lnTo>
                    <a:pt x="244106" y="18110"/>
                  </a:lnTo>
                  <a:lnTo>
                    <a:pt x="244106" y="16802"/>
                  </a:lnTo>
                  <a:lnTo>
                    <a:pt x="244106" y="15494"/>
                  </a:lnTo>
                  <a:close/>
                </a:path>
                <a:path w="261620" h="35559">
                  <a:moveTo>
                    <a:pt x="248018" y="23609"/>
                  </a:moveTo>
                  <a:lnTo>
                    <a:pt x="246900" y="22555"/>
                  </a:lnTo>
                  <a:lnTo>
                    <a:pt x="244144" y="22555"/>
                  </a:lnTo>
                  <a:lnTo>
                    <a:pt x="243027" y="23609"/>
                  </a:lnTo>
                  <a:lnTo>
                    <a:pt x="243027" y="26225"/>
                  </a:lnTo>
                  <a:lnTo>
                    <a:pt x="244144" y="27279"/>
                  </a:lnTo>
                  <a:lnTo>
                    <a:pt x="246900" y="27279"/>
                  </a:lnTo>
                  <a:lnTo>
                    <a:pt x="248018" y="26225"/>
                  </a:lnTo>
                  <a:lnTo>
                    <a:pt x="248018" y="24917"/>
                  </a:lnTo>
                  <a:lnTo>
                    <a:pt x="248018" y="23609"/>
                  </a:lnTo>
                  <a:close/>
                </a:path>
                <a:path w="261620" h="35559">
                  <a:moveTo>
                    <a:pt x="253733" y="31737"/>
                  </a:moveTo>
                  <a:lnTo>
                    <a:pt x="252615" y="30683"/>
                  </a:lnTo>
                  <a:lnTo>
                    <a:pt x="250812" y="30683"/>
                  </a:lnTo>
                  <a:lnTo>
                    <a:pt x="249859" y="30683"/>
                  </a:lnTo>
                  <a:lnTo>
                    <a:pt x="248056" y="30683"/>
                  </a:lnTo>
                  <a:lnTo>
                    <a:pt x="246938" y="31737"/>
                  </a:lnTo>
                  <a:lnTo>
                    <a:pt x="246938" y="34353"/>
                  </a:lnTo>
                  <a:lnTo>
                    <a:pt x="248056" y="35407"/>
                  </a:lnTo>
                  <a:lnTo>
                    <a:pt x="249859" y="35407"/>
                  </a:lnTo>
                  <a:lnTo>
                    <a:pt x="250812" y="35407"/>
                  </a:lnTo>
                  <a:lnTo>
                    <a:pt x="252615" y="35407"/>
                  </a:lnTo>
                  <a:lnTo>
                    <a:pt x="253733" y="34353"/>
                  </a:lnTo>
                  <a:lnTo>
                    <a:pt x="253733" y="33045"/>
                  </a:lnTo>
                  <a:lnTo>
                    <a:pt x="253733" y="31737"/>
                  </a:lnTo>
                  <a:close/>
                </a:path>
                <a:path w="261620" h="35559">
                  <a:moveTo>
                    <a:pt x="253733" y="15494"/>
                  </a:moveTo>
                  <a:lnTo>
                    <a:pt x="252615" y="14439"/>
                  </a:lnTo>
                  <a:lnTo>
                    <a:pt x="250812" y="14439"/>
                  </a:lnTo>
                  <a:lnTo>
                    <a:pt x="249859" y="14439"/>
                  </a:lnTo>
                  <a:lnTo>
                    <a:pt x="248056" y="14439"/>
                  </a:lnTo>
                  <a:lnTo>
                    <a:pt x="246938" y="15494"/>
                  </a:lnTo>
                  <a:lnTo>
                    <a:pt x="246938" y="18110"/>
                  </a:lnTo>
                  <a:lnTo>
                    <a:pt x="248056" y="19164"/>
                  </a:lnTo>
                  <a:lnTo>
                    <a:pt x="249859" y="19164"/>
                  </a:lnTo>
                  <a:lnTo>
                    <a:pt x="250812" y="19164"/>
                  </a:lnTo>
                  <a:lnTo>
                    <a:pt x="252615" y="19164"/>
                  </a:lnTo>
                  <a:lnTo>
                    <a:pt x="253733" y="18110"/>
                  </a:lnTo>
                  <a:lnTo>
                    <a:pt x="253733" y="16802"/>
                  </a:lnTo>
                  <a:lnTo>
                    <a:pt x="253733" y="15494"/>
                  </a:lnTo>
                  <a:close/>
                </a:path>
                <a:path w="261620" h="35559">
                  <a:moveTo>
                    <a:pt x="257644" y="23609"/>
                  </a:moveTo>
                  <a:lnTo>
                    <a:pt x="256527" y="22555"/>
                  </a:lnTo>
                  <a:lnTo>
                    <a:pt x="253771" y="22555"/>
                  </a:lnTo>
                  <a:lnTo>
                    <a:pt x="252653" y="23609"/>
                  </a:lnTo>
                  <a:lnTo>
                    <a:pt x="252653" y="26225"/>
                  </a:lnTo>
                  <a:lnTo>
                    <a:pt x="253771" y="27279"/>
                  </a:lnTo>
                  <a:lnTo>
                    <a:pt x="256527" y="27279"/>
                  </a:lnTo>
                  <a:lnTo>
                    <a:pt x="257644" y="26225"/>
                  </a:lnTo>
                  <a:lnTo>
                    <a:pt x="257644" y="24917"/>
                  </a:lnTo>
                  <a:lnTo>
                    <a:pt x="257644" y="23609"/>
                  </a:lnTo>
                  <a:close/>
                </a:path>
                <a:path w="261620" h="35559">
                  <a:moveTo>
                    <a:pt x="261556" y="31737"/>
                  </a:moveTo>
                  <a:lnTo>
                    <a:pt x="260438" y="30683"/>
                  </a:lnTo>
                  <a:lnTo>
                    <a:pt x="259397" y="30683"/>
                  </a:lnTo>
                  <a:lnTo>
                    <a:pt x="257683" y="30683"/>
                  </a:lnTo>
                  <a:lnTo>
                    <a:pt x="256565" y="31737"/>
                  </a:lnTo>
                  <a:lnTo>
                    <a:pt x="256565" y="34353"/>
                  </a:lnTo>
                  <a:lnTo>
                    <a:pt x="257683" y="35407"/>
                  </a:lnTo>
                  <a:lnTo>
                    <a:pt x="260438" y="35407"/>
                  </a:lnTo>
                  <a:lnTo>
                    <a:pt x="261556" y="34353"/>
                  </a:lnTo>
                  <a:lnTo>
                    <a:pt x="261556" y="33045"/>
                  </a:lnTo>
                  <a:lnTo>
                    <a:pt x="261556" y="31737"/>
                  </a:lnTo>
                  <a:close/>
                </a:path>
                <a:path w="261620" h="35559">
                  <a:moveTo>
                    <a:pt x="261556" y="15494"/>
                  </a:moveTo>
                  <a:lnTo>
                    <a:pt x="260438" y="14439"/>
                  </a:lnTo>
                  <a:lnTo>
                    <a:pt x="257683" y="14439"/>
                  </a:lnTo>
                  <a:lnTo>
                    <a:pt x="256565" y="15494"/>
                  </a:lnTo>
                  <a:lnTo>
                    <a:pt x="256565" y="18110"/>
                  </a:lnTo>
                  <a:lnTo>
                    <a:pt x="257683" y="19164"/>
                  </a:lnTo>
                  <a:lnTo>
                    <a:pt x="259397" y="19164"/>
                  </a:lnTo>
                  <a:lnTo>
                    <a:pt x="260438" y="19164"/>
                  </a:lnTo>
                  <a:lnTo>
                    <a:pt x="261556" y="18110"/>
                  </a:lnTo>
                  <a:lnTo>
                    <a:pt x="261556" y="16802"/>
                  </a:lnTo>
                  <a:lnTo>
                    <a:pt x="261556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621487" y="7815097"/>
              <a:ext cx="186055" cy="21590"/>
            </a:xfrm>
            <a:custGeom>
              <a:avLst/>
              <a:gdLst/>
              <a:ahLst/>
              <a:cxnLst/>
              <a:rect l="l" t="t" r="r" b="b"/>
              <a:pathLst>
                <a:path w="186054" h="21590">
                  <a:moveTo>
                    <a:pt x="4991" y="1054"/>
                  </a:moveTo>
                  <a:lnTo>
                    <a:pt x="3873" y="0"/>
                  </a:lnTo>
                  <a:lnTo>
                    <a:pt x="1117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17" y="4724"/>
                  </a:lnTo>
                  <a:lnTo>
                    <a:pt x="3873" y="4724"/>
                  </a:lnTo>
                  <a:lnTo>
                    <a:pt x="4991" y="3670"/>
                  </a:lnTo>
                  <a:lnTo>
                    <a:pt x="4991" y="2362"/>
                  </a:lnTo>
                  <a:lnTo>
                    <a:pt x="4991" y="1054"/>
                  </a:lnTo>
                  <a:close/>
                </a:path>
                <a:path w="186054" h="21590">
                  <a:moveTo>
                    <a:pt x="14617" y="17297"/>
                  </a:moveTo>
                  <a:lnTo>
                    <a:pt x="13500" y="16243"/>
                  </a:lnTo>
                  <a:lnTo>
                    <a:pt x="10744" y="16243"/>
                  </a:lnTo>
                  <a:lnTo>
                    <a:pt x="9626" y="17297"/>
                  </a:lnTo>
                  <a:lnTo>
                    <a:pt x="9626" y="19913"/>
                  </a:lnTo>
                  <a:lnTo>
                    <a:pt x="10744" y="20967"/>
                  </a:lnTo>
                  <a:lnTo>
                    <a:pt x="13500" y="20967"/>
                  </a:lnTo>
                  <a:lnTo>
                    <a:pt x="14617" y="19913"/>
                  </a:lnTo>
                  <a:lnTo>
                    <a:pt x="14617" y="18605"/>
                  </a:lnTo>
                  <a:lnTo>
                    <a:pt x="14617" y="17297"/>
                  </a:lnTo>
                  <a:close/>
                </a:path>
                <a:path w="186054" h="21590">
                  <a:moveTo>
                    <a:pt x="16421" y="1054"/>
                  </a:moveTo>
                  <a:lnTo>
                    <a:pt x="15303" y="0"/>
                  </a:lnTo>
                  <a:lnTo>
                    <a:pt x="13500" y="0"/>
                  </a:lnTo>
                  <a:lnTo>
                    <a:pt x="12547" y="0"/>
                  </a:lnTo>
                  <a:lnTo>
                    <a:pt x="10744" y="0"/>
                  </a:lnTo>
                  <a:lnTo>
                    <a:pt x="9626" y="1054"/>
                  </a:lnTo>
                  <a:lnTo>
                    <a:pt x="9626" y="3670"/>
                  </a:lnTo>
                  <a:lnTo>
                    <a:pt x="10744" y="4724"/>
                  </a:lnTo>
                  <a:lnTo>
                    <a:pt x="12547" y="4724"/>
                  </a:lnTo>
                  <a:lnTo>
                    <a:pt x="13500" y="4724"/>
                  </a:lnTo>
                  <a:lnTo>
                    <a:pt x="15303" y="4724"/>
                  </a:lnTo>
                  <a:lnTo>
                    <a:pt x="16421" y="3670"/>
                  </a:lnTo>
                  <a:lnTo>
                    <a:pt x="16421" y="2362"/>
                  </a:lnTo>
                  <a:lnTo>
                    <a:pt x="16421" y="1054"/>
                  </a:lnTo>
                  <a:close/>
                </a:path>
                <a:path w="186054" h="21590">
                  <a:moveTo>
                    <a:pt x="20332" y="9169"/>
                  </a:moveTo>
                  <a:lnTo>
                    <a:pt x="19215" y="8115"/>
                  </a:lnTo>
                  <a:lnTo>
                    <a:pt x="16459" y="8115"/>
                  </a:lnTo>
                  <a:lnTo>
                    <a:pt x="15341" y="9169"/>
                  </a:lnTo>
                  <a:lnTo>
                    <a:pt x="15341" y="11785"/>
                  </a:lnTo>
                  <a:lnTo>
                    <a:pt x="16459" y="12839"/>
                  </a:lnTo>
                  <a:lnTo>
                    <a:pt x="19215" y="12839"/>
                  </a:lnTo>
                  <a:lnTo>
                    <a:pt x="20332" y="11785"/>
                  </a:lnTo>
                  <a:lnTo>
                    <a:pt x="20332" y="10477"/>
                  </a:lnTo>
                  <a:lnTo>
                    <a:pt x="20332" y="9169"/>
                  </a:lnTo>
                  <a:close/>
                </a:path>
                <a:path w="186054" h="21590">
                  <a:moveTo>
                    <a:pt x="26047" y="17297"/>
                  </a:moveTo>
                  <a:lnTo>
                    <a:pt x="24930" y="16243"/>
                  </a:lnTo>
                  <a:lnTo>
                    <a:pt x="23126" y="16243"/>
                  </a:lnTo>
                  <a:lnTo>
                    <a:pt x="22174" y="16243"/>
                  </a:lnTo>
                  <a:lnTo>
                    <a:pt x="20370" y="16243"/>
                  </a:lnTo>
                  <a:lnTo>
                    <a:pt x="19253" y="17297"/>
                  </a:lnTo>
                  <a:lnTo>
                    <a:pt x="19253" y="19913"/>
                  </a:lnTo>
                  <a:lnTo>
                    <a:pt x="20370" y="20967"/>
                  </a:lnTo>
                  <a:lnTo>
                    <a:pt x="22174" y="20967"/>
                  </a:lnTo>
                  <a:lnTo>
                    <a:pt x="23126" y="20967"/>
                  </a:lnTo>
                  <a:lnTo>
                    <a:pt x="24930" y="20967"/>
                  </a:lnTo>
                  <a:lnTo>
                    <a:pt x="26047" y="19913"/>
                  </a:lnTo>
                  <a:lnTo>
                    <a:pt x="26047" y="18605"/>
                  </a:lnTo>
                  <a:lnTo>
                    <a:pt x="26047" y="17297"/>
                  </a:lnTo>
                  <a:close/>
                </a:path>
                <a:path w="186054" h="21590">
                  <a:moveTo>
                    <a:pt x="26047" y="1054"/>
                  </a:moveTo>
                  <a:lnTo>
                    <a:pt x="24930" y="0"/>
                  </a:lnTo>
                  <a:lnTo>
                    <a:pt x="23126" y="0"/>
                  </a:lnTo>
                  <a:lnTo>
                    <a:pt x="22174" y="0"/>
                  </a:lnTo>
                  <a:lnTo>
                    <a:pt x="20370" y="0"/>
                  </a:lnTo>
                  <a:lnTo>
                    <a:pt x="19253" y="1054"/>
                  </a:lnTo>
                  <a:lnTo>
                    <a:pt x="19253" y="3670"/>
                  </a:lnTo>
                  <a:lnTo>
                    <a:pt x="20370" y="4724"/>
                  </a:lnTo>
                  <a:lnTo>
                    <a:pt x="22174" y="4724"/>
                  </a:lnTo>
                  <a:lnTo>
                    <a:pt x="23126" y="4724"/>
                  </a:lnTo>
                  <a:lnTo>
                    <a:pt x="24930" y="4724"/>
                  </a:lnTo>
                  <a:lnTo>
                    <a:pt x="26047" y="3670"/>
                  </a:lnTo>
                  <a:lnTo>
                    <a:pt x="26047" y="2362"/>
                  </a:lnTo>
                  <a:lnTo>
                    <a:pt x="26047" y="1054"/>
                  </a:lnTo>
                  <a:close/>
                </a:path>
                <a:path w="186054" h="21590">
                  <a:moveTo>
                    <a:pt x="29959" y="9169"/>
                  </a:moveTo>
                  <a:lnTo>
                    <a:pt x="28841" y="8115"/>
                  </a:lnTo>
                  <a:lnTo>
                    <a:pt x="26085" y="8115"/>
                  </a:lnTo>
                  <a:lnTo>
                    <a:pt x="24968" y="9169"/>
                  </a:lnTo>
                  <a:lnTo>
                    <a:pt x="24968" y="11785"/>
                  </a:lnTo>
                  <a:lnTo>
                    <a:pt x="26085" y="12839"/>
                  </a:lnTo>
                  <a:lnTo>
                    <a:pt x="28841" y="12839"/>
                  </a:lnTo>
                  <a:lnTo>
                    <a:pt x="29959" y="11785"/>
                  </a:lnTo>
                  <a:lnTo>
                    <a:pt x="29959" y="10477"/>
                  </a:lnTo>
                  <a:lnTo>
                    <a:pt x="29959" y="9169"/>
                  </a:lnTo>
                  <a:close/>
                </a:path>
                <a:path w="186054" h="21590">
                  <a:moveTo>
                    <a:pt x="35674" y="17297"/>
                  </a:moveTo>
                  <a:lnTo>
                    <a:pt x="34556" y="16243"/>
                  </a:lnTo>
                  <a:lnTo>
                    <a:pt x="32753" y="16243"/>
                  </a:lnTo>
                  <a:lnTo>
                    <a:pt x="31800" y="16243"/>
                  </a:lnTo>
                  <a:lnTo>
                    <a:pt x="29997" y="16243"/>
                  </a:lnTo>
                  <a:lnTo>
                    <a:pt x="28879" y="17297"/>
                  </a:lnTo>
                  <a:lnTo>
                    <a:pt x="28879" y="19913"/>
                  </a:lnTo>
                  <a:lnTo>
                    <a:pt x="29997" y="20967"/>
                  </a:lnTo>
                  <a:lnTo>
                    <a:pt x="31800" y="20967"/>
                  </a:lnTo>
                  <a:lnTo>
                    <a:pt x="32753" y="20967"/>
                  </a:lnTo>
                  <a:lnTo>
                    <a:pt x="34556" y="20967"/>
                  </a:lnTo>
                  <a:lnTo>
                    <a:pt x="35674" y="19913"/>
                  </a:lnTo>
                  <a:lnTo>
                    <a:pt x="35674" y="18605"/>
                  </a:lnTo>
                  <a:lnTo>
                    <a:pt x="35674" y="17297"/>
                  </a:lnTo>
                  <a:close/>
                </a:path>
                <a:path w="186054" h="21590">
                  <a:moveTo>
                    <a:pt x="35674" y="1054"/>
                  </a:moveTo>
                  <a:lnTo>
                    <a:pt x="34556" y="0"/>
                  </a:lnTo>
                  <a:lnTo>
                    <a:pt x="32753" y="0"/>
                  </a:lnTo>
                  <a:lnTo>
                    <a:pt x="31800" y="0"/>
                  </a:lnTo>
                  <a:lnTo>
                    <a:pt x="29997" y="0"/>
                  </a:lnTo>
                  <a:lnTo>
                    <a:pt x="28879" y="1054"/>
                  </a:lnTo>
                  <a:lnTo>
                    <a:pt x="28879" y="3670"/>
                  </a:lnTo>
                  <a:lnTo>
                    <a:pt x="29997" y="4724"/>
                  </a:lnTo>
                  <a:lnTo>
                    <a:pt x="31800" y="4724"/>
                  </a:lnTo>
                  <a:lnTo>
                    <a:pt x="32753" y="4724"/>
                  </a:lnTo>
                  <a:lnTo>
                    <a:pt x="34556" y="4724"/>
                  </a:lnTo>
                  <a:lnTo>
                    <a:pt x="35674" y="3670"/>
                  </a:lnTo>
                  <a:lnTo>
                    <a:pt x="35674" y="2362"/>
                  </a:lnTo>
                  <a:lnTo>
                    <a:pt x="35674" y="1054"/>
                  </a:lnTo>
                  <a:close/>
                </a:path>
                <a:path w="186054" h="21590">
                  <a:moveTo>
                    <a:pt x="39585" y="9169"/>
                  </a:moveTo>
                  <a:lnTo>
                    <a:pt x="38468" y="8115"/>
                  </a:lnTo>
                  <a:lnTo>
                    <a:pt x="35712" y="8115"/>
                  </a:lnTo>
                  <a:lnTo>
                    <a:pt x="34594" y="9169"/>
                  </a:lnTo>
                  <a:lnTo>
                    <a:pt x="34594" y="11785"/>
                  </a:lnTo>
                  <a:lnTo>
                    <a:pt x="35712" y="12839"/>
                  </a:lnTo>
                  <a:lnTo>
                    <a:pt x="38468" y="12839"/>
                  </a:lnTo>
                  <a:lnTo>
                    <a:pt x="39585" y="11785"/>
                  </a:lnTo>
                  <a:lnTo>
                    <a:pt x="39585" y="10477"/>
                  </a:lnTo>
                  <a:lnTo>
                    <a:pt x="39585" y="9169"/>
                  </a:lnTo>
                  <a:close/>
                </a:path>
                <a:path w="186054" h="21590">
                  <a:moveTo>
                    <a:pt x="45288" y="17297"/>
                  </a:moveTo>
                  <a:lnTo>
                    <a:pt x="44170" y="16243"/>
                  </a:lnTo>
                  <a:lnTo>
                    <a:pt x="42367" y="16243"/>
                  </a:lnTo>
                  <a:lnTo>
                    <a:pt x="41414" y="16243"/>
                  </a:lnTo>
                  <a:lnTo>
                    <a:pt x="39611" y="16243"/>
                  </a:lnTo>
                  <a:lnTo>
                    <a:pt x="38493" y="17297"/>
                  </a:lnTo>
                  <a:lnTo>
                    <a:pt x="38493" y="19913"/>
                  </a:lnTo>
                  <a:lnTo>
                    <a:pt x="39611" y="20967"/>
                  </a:lnTo>
                  <a:lnTo>
                    <a:pt x="41414" y="20967"/>
                  </a:lnTo>
                  <a:lnTo>
                    <a:pt x="42367" y="20967"/>
                  </a:lnTo>
                  <a:lnTo>
                    <a:pt x="44170" y="20967"/>
                  </a:lnTo>
                  <a:lnTo>
                    <a:pt x="45288" y="19913"/>
                  </a:lnTo>
                  <a:lnTo>
                    <a:pt x="45288" y="18605"/>
                  </a:lnTo>
                  <a:lnTo>
                    <a:pt x="45288" y="17297"/>
                  </a:lnTo>
                  <a:close/>
                </a:path>
                <a:path w="186054" h="21590">
                  <a:moveTo>
                    <a:pt x="45288" y="1054"/>
                  </a:moveTo>
                  <a:lnTo>
                    <a:pt x="44170" y="0"/>
                  </a:lnTo>
                  <a:lnTo>
                    <a:pt x="42367" y="0"/>
                  </a:lnTo>
                  <a:lnTo>
                    <a:pt x="41414" y="0"/>
                  </a:lnTo>
                  <a:lnTo>
                    <a:pt x="39611" y="0"/>
                  </a:lnTo>
                  <a:lnTo>
                    <a:pt x="38493" y="1054"/>
                  </a:lnTo>
                  <a:lnTo>
                    <a:pt x="38493" y="3670"/>
                  </a:lnTo>
                  <a:lnTo>
                    <a:pt x="39611" y="4724"/>
                  </a:lnTo>
                  <a:lnTo>
                    <a:pt x="41414" y="4724"/>
                  </a:lnTo>
                  <a:lnTo>
                    <a:pt x="42367" y="4724"/>
                  </a:lnTo>
                  <a:lnTo>
                    <a:pt x="44170" y="4724"/>
                  </a:lnTo>
                  <a:lnTo>
                    <a:pt x="45288" y="3670"/>
                  </a:lnTo>
                  <a:lnTo>
                    <a:pt x="45288" y="2362"/>
                  </a:lnTo>
                  <a:lnTo>
                    <a:pt x="45288" y="1054"/>
                  </a:lnTo>
                  <a:close/>
                </a:path>
                <a:path w="186054" h="21590">
                  <a:moveTo>
                    <a:pt x="49199" y="9169"/>
                  </a:moveTo>
                  <a:lnTo>
                    <a:pt x="48082" y="8115"/>
                  </a:lnTo>
                  <a:lnTo>
                    <a:pt x="45326" y="8115"/>
                  </a:lnTo>
                  <a:lnTo>
                    <a:pt x="44208" y="9169"/>
                  </a:lnTo>
                  <a:lnTo>
                    <a:pt x="44208" y="11785"/>
                  </a:lnTo>
                  <a:lnTo>
                    <a:pt x="45326" y="12839"/>
                  </a:lnTo>
                  <a:lnTo>
                    <a:pt x="48082" y="12839"/>
                  </a:lnTo>
                  <a:lnTo>
                    <a:pt x="49199" y="11785"/>
                  </a:lnTo>
                  <a:lnTo>
                    <a:pt x="49199" y="10477"/>
                  </a:lnTo>
                  <a:lnTo>
                    <a:pt x="49199" y="9169"/>
                  </a:lnTo>
                  <a:close/>
                </a:path>
                <a:path w="186054" h="21590">
                  <a:moveTo>
                    <a:pt x="54914" y="17297"/>
                  </a:moveTo>
                  <a:lnTo>
                    <a:pt x="53797" y="16243"/>
                  </a:lnTo>
                  <a:lnTo>
                    <a:pt x="51993" y="16243"/>
                  </a:lnTo>
                  <a:lnTo>
                    <a:pt x="51041" y="16243"/>
                  </a:lnTo>
                  <a:lnTo>
                    <a:pt x="49237" y="16243"/>
                  </a:lnTo>
                  <a:lnTo>
                    <a:pt x="48120" y="17297"/>
                  </a:lnTo>
                  <a:lnTo>
                    <a:pt x="48120" y="19913"/>
                  </a:lnTo>
                  <a:lnTo>
                    <a:pt x="49237" y="20967"/>
                  </a:lnTo>
                  <a:lnTo>
                    <a:pt x="51041" y="20967"/>
                  </a:lnTo>
                  <a:lnTo>
                    <a:pt x="51993" y="20967"/>
                  </a:lnTo>
                  <a:lnTo>
                    <a:pt x="53797" y="20967"/>
                  </a:lnTo>
                  <a:lnTo>
                    <a:pt x="54914" y="19913"/>
                  </a:lnTo>
                  <a:lnTo>
                    <a:pt x="54914" y="18605"/>
                  </a:lnTo>
                  <a:lnTo>
                    <a:pt x="54914" y="17297"/>
                  </a:lnTo>
                  <a:close/>
                </a:path>
                <a:path w="186054" h="21590">
                  <a:moveTo>
                    <a:pt x="54914" y="1054"/>
                  </a:moveTo>
                  <a:lnTo>
                    <a:pt x="53797" y="0"/>
                  </a:lnTo>
                  <a:lnTo>
                    <a:pt x="51993" y="0"/>
                  </a:lnTo>
                  <a:lnTo>
                    <a:pt x="51041" y="0"/>
                  </a:lnTo>
                  <a:lnTo>
                    <a:pt x="49237" y="0"/>
                  </a:lnTo>
                  <a:lnTo>
                    <a:pt x="48120" y="1054"/>
                  </a:lnTo>
                  <a:lnTo>
                    <a:pt x="48120" y="3670"/>
                  </a:lnTo>
                  <a:lnTo>
                    <a:pt x="49237" y="4724"/>
                  </a:lnTo>
                  <a:lnTo>
                    <a:pt x="51041" y="4724"/>
                  </a:lnTo>
                  <a:lnTo>
                    <a:pt x="51993" y="4724"/>
                  </a:lnTo>
                  <a:lnTo>
                    <a:pt x="53797" y="4724"/>
                  </a:lnTo>
                  <a:lnTo>
                    <a:pt x="54914" y="3670"/>
                  </a:lnTo>
                  <a:lnTo>
                    <a:pt x="54914" y="2362"/>
                  </a:lnTo>
                  <a:lnTo>
                    <a:pt x="54914" y="1054"/>
                  </a:lnTo>
                  <a:close/>
                </a:path>
                <a:path w="186054" h="21590">
                  <a:moveTo>
                    <a:pt x="58826" y="9169"/>
                  </a:moveTo>
                  <a:lnTo>
                    <a:pt x="57708" y="8115"/>
                  </a:lnTo>
                  <a:lnTo>
                    <a:pt x="54952" y="8115"/>
                  </a:lnTo>
                  <a:lnTo>
                    <a:pt x="53835" y="9169"/>
                  </a:lnTo>
                  <a:lnTo>
                    <a:pt x="53835" y="11785"/>
                  </a:lnTo>
                  <a:lnTo>
                    <a:pt x="54952" y="12839"/>
                  </a:lnTo>
                  <a:lnTo>
                    <a:pt x="57708" y="12839"/>
                  </a:lnTo>
                  <a:lnTo>
                    <a:pt x="58826" y="11785"/>
                  </a:lnTo>
                  <a:lnTo>
                    <a:pt x="58826" y="10477"/>
                  </a:lnTo>
                  <a:lnTo>
                    <a:pt x="58826" y="9169"/>
                  </a:lnTo>
                  <a:close/>
                </a:path>
                <a:path w="186054" h="21590">
                  <a:moveTo>
                    <a:pt x="64541" y="17297"/>
                  </a:moveTo>
                  <a:lnTo>
                    <a:pt x="63423" y="16243"/>
                  </a:lnTo>
                  <a:lnTo>
                    <a:pt x="61620" y="16243"/>
                  </a:lnTo>
                  <a:lnTo>
                    <a:pt x="60667" y="16243"/>
                  </a:lnTo>
                  <a:lnTo>
                    <a:pt x="58864" y="16243"/>
                  </a:lnTo>
                  <a:lnTo>
                    <a:pt x="57746" y="17297"/>
                  </a:lnTo>
                  <a:lnTo>
                    <a:pt x="57746" y="19913"/>
                  </a:lnTo>
                  <a:lnTo>
                    <a:pt x="58864" y="20967"/>
                  </a:lnTo>
                  <a:lnTo>
                    <a:pt x="60667" y="20967"/>
                  </a:lnTo>
                  <a:lnTo>
                    <a:pt x="61620" y="20967"/>
                  </a:lnTo>
                  <a:lnTo>
                    <a:pt x="63423" y="20967"/>
                  </a:lnTo>
                  <a:lnTo>
                    <a:pt x="64541" y="19913"/>
                  </a:lnTo>
                  <a:lnTo>
                    <a:pt x="64541" y="18605"/>
                  </a:lnTo>
                  <a:lnTo>
                    <a:pt x="64541" y="17297"/>
                  </a:lnTo>
                  <a:close/>
                </a:path>
                <a:path w="186054" h="21590">
                  <a:moveTo>
                    <a:pt x="64541" y="1054"/>
                  </a:moveTo>
                  <a:lnTo>
                    <a:pt x="63423" y="0"/>
                  </a:lnTo>
                  <a:lnTo>
                    <a:pt x="61620" y="0"/>
                  </a:lnTo>
                  <a:lnTo>
                    <a:pt x="60667" y="0"/>
                  </a:lnTo>
                  <a:lnTo>
                    <a:pt x="58864" y="0"/>
                  </a:lnTo>
                  <a:lnTo>
                    <a:pt x="57746" y="1054"/>
                  </a:lnTo>
                  <a:lnTo>
                    <a:pt x="57746" y="3670"/>
                  </a:lnTo>
                  <a:lnTo>
                    <a:pt x="58864" y="4724"/>
                  </a:lnTo>
                  <a:lnTo>
                    <a:pt x="60667" y="4724"/>
                  </a:lnTo>
                  <a:lnTo>
                    <a:pt x="61620" y="4724"/>
                  </a:lnTo>
                  <a:lnTo>
                    <a:pt x="63423" y="4724"/>
                  </a:lnTo>
                  <a:lnTo>
                    <a:pt x="64541" y="3670"/>
                  </a:lnTo>
                  <a:lnTo>
                    <a:pt x="64541" y="2362"/>
                  </a:lnTo>
                  <a:lnTo>
                    <a:pt x="64541" y="1054"/>
                  </a:lnTo>
                  <a:close/>
                </a:path>
                <a:path w="186054" h="21590">
                  <a:moveTo>
                    <a:pt x="68453" y="9169"/>
                  </a:moveTo>
                  <a:lnTo>
                    <a:pt x="67335" y="8115"/>
                  </a:lnTo>
                  <a:lnTo>
                    <a:pt x="64579" y="8115"/>
                  </a:lnTo>
                  <a:lnTo>
                    <a:pt x="63461" y="9169"/>
                  </a:lnTo>
                  <a:lnTo>
                    <a:pt x="63461" y="11785"/>
                  </a:lnTo>
                  <a:lnTo>
                    <a:pt x="64579" y="12839"/>
                  </a:lnTo>
                  <a:lnTo>
                    <a:pt x="67335" y="12839"/>
                  </a:lnTo>
                  <a:lnTo>
                    <a:pt x="68453" y="11785"/>
                  </a:lnTo>
                  <a:lnTo>
                    <a:pt x="68453" y="10477"/>
                  </a:lnTo>
                  <a:lnTo>
                    <a:pt x="68453" y="9169"/>
                  </a:lnTo>
                  <a:close/>
                </a:path>
                <a:path w="186054" h="21590">
                  <a:moveTo>
                    <a:pt x="74168" y="17297"/>
                  </a:moveTo>
                  <a:lnTo>
                    <a:pt x="73050" y="16243"/>
                  </a:lnTo>
                  <a:lnTo>
                    <a:pt x="71247" y="16243"/>
                  </a:lnTo>
                  <a:lnTo>
                    <a:pt x="70294" y="16243"/>
                  </a:lnTo>
                  <a:lnTo>
                    <a:pt x="68491" y="16243"/>
                  </a:lnTo>
                  <a:lnTo>
                    <a:pt x="67373" y="17297"/>
                  </a:lnTo>
                  <a:lnTo>
                    <a:pt x="67373" y="19913"/>
                  </a:lnTo>
                  <a:lnTo>
                    <a:pt x="68491" y="20967"/>
                  </a:lnTo>
                  <a:lnTo>
                    <a:pt x="70294" y="20967"/>
                  </a:lnTo>
                  <a:lnTo>
                    <a:pt x="71247" y="20967"/>
                  </a:lnTo>
                  <a:lnTo>
                    <a:pt x="73050" y="20967"/>
                  </a:lnTo>
                  <a:lnTo>
                    <a:pt x="74168" y="19913"/>
                  </a:lnTo>
                  <a:lnTo>
                    <a:pt x="74168" y="18605"/>
                  </a:lnTo>
                  <a:lnTo>
                    <a:pt x="74168" y="17297"/>
                  </a:lnTo>
                  <a:close/>
                </a:path>
                <a:path w="186054" h="21590">
                  <a:moveTo>
                    <a:pt x="74168" y="1054"/>
                  </a:moveTo>
                  <a:lnTo>
                    <a:pt x="73050" y="0"/>
                  </a:lnTo>
                  <a:lnTo>
                    <a:pt x="71247" y="0"/>
                  </a:lnTo>
                  <a:lnTo>
                    <a:pt x="70294" y="0"/>
                  </a:lnTo>
                  <a:lnTo>
                    <a:pt x="68491" y="0"/>
                  </a:lnTo>
                  <a:lnTo>
                    <a:pt x="67373" y="1054"/>
                  </a:lnTo>
                  <a:lnTo>
                    <a:pt x="67373" y="3670"/>
                  </a:lnTo>
                  <a:lnTo>
                    <a:pt x="68491" y="4724"/>
                  </a:lnTo>
                  <a:lnTo>
                    <a:pt x="70294" y="4724"/>
                  </a:lnTo>
                  <a:lnTo>
                    <a:pt x="71247" y="4724"/>
                  </a:lnTo>
                  <a:lnTo>
                    <a:pt x="73050" y="4724"/>
                  </a:lnTo>
                  <a:lnTo>
                    <a:pt x="74168" y="3670"/>
                  </a:lnTo>
                  <a:lnTo>
                    <a:pt x="74168" y="2362"/>
                  </a:lnTo>
                  <a:lnTo>
                    <a:pt x="74168" y="1054"/>
                  </a:lnTo>
                  <a:close/>
                </a:path>
                <a:path w="186054" h="21590">
                  <a:moveTo>
                    <a:pt x="78079" y="9169"/>
                  </a:moveTo>
                  <a:lnTo>
                    <a:pt x="76962" y="8115"/>
                  </a:lnTo>
                  <a:lnTo>
                    <a:pt x="74206" y="8115"/>
                  </a:lnTo>
                  <a:lnTo>
                    <a:pt x="73088" y="9169"/>
                  </a:lnTo>
                  <a:lnTo>
                    <a:pt x="73088" y="11785"/>
                  </a:lnTo>
                  <a:lnTo>
                    <a:pt x="74206" y="12839"/>
                  </a:lnTo>
                  <a:lnTo>
                    <a:pt x="76962" y="12839"/>
                  </a:lnTo>
                  <a:lnTo>
                    <a:pt x="78079" y="11785"/>
                  </a:lnTo>
                  <a:lnTo>
                    <a:pt x="78079" y="10477"/>
                  </a:lnTo>
                  <a:lnTo>
                    <a:pt x="78079" y="9169"/>
                  </a:lnTo>
                  <a:close/>
                </a:path>
                <a:path w="186054" h="21590">
                  <a:moveTo>
                    <a:pt x="83794" y="17297"/>
                  </a:moveTo>
                  <a:lnTo>
                    <a:pt x="82677" y="16243"/>
                  </a:lnTo>
                  <a:lnTo>
                    <a:pt x="80873" y="16243"/>
                  </a:lnTo>
                  <a:lnTo>
                    <a:pt x="79921" y="16243"/>
                  </a:lnTo>
                  <a:lnTo>
                    <a:pt x="78117" y="16243"/>
                  </a:lnTo>
                  <a:lnTo>
                    <a:pt x="77000" y="17297"/>
                  </a:lnTo>
                  <a:lnTo>
                    <a:pt x="77000" y="19913"/>
                  </a:lnTo>
                  <a:lnTo>
                    <a:pt x="78117" y="20967"/>
                  </a:lnTo>
                  <a:lnTo>
                    <a:pt x="79921" y="20967"/>
                  </a:lnTo>
                  <a:lnTo>
                    <a:pt x="80873" y="20967"/>
                  </a:lnTo>
                  <a:lnTo>
                    <a:pt x="82677" y="20967"/>
                  </a:lnTo>
                  <a:lnTo>
                    <a:pt x="83794" y="19913"/>
                  </a:lnTo>
                  <a:lnTo>
                    <a:pt x="83794" y="18605"/>
                  </a:lnTo>
                  <a:lnTo>
                    <a:pt x="83794" y="17297"/>
                  </a:lnTo>
                  <a:close/>
                </a:path>
                <a:path w="186054" h="21590">
                  <a:moveTo>
                    <a:pt x="83794" y="1054"/>
                  </a:moveTo>
                  <a:lnTo>
                    <a:pt x="82677" y="0"/>
                  </a:lnTo>
                  <a:lnTo>
                    <a:pt x="80873" y="0"/>
                  </a:lnTo>
                  <a:lnTo>
                    <a:pt x="79921" y="0"/>
                  </a:lnTo>
                  <a:lnTo>
                    <a:pt x="78117" y="0"/>
                  </a:lnTo>
                  <a:lnTo>
                    <a:pt x="77000" y="1054"/>
                  </a:lnTo>
                  <a:lnTo>
                    <a:pt x="77000" y="3670"/>
                  </a:lnTo>
                  <a:lnTo>
                    <a:pt x="78117" y="4724"/>
                  </a:lnTo>
                  <a:lnTo>
                    <a:pt x="79921" y="4724"/>
                  </a:lnTo>
                  <a:lnTo>
                    <a:pt x="80873" y="4724"/>
                  </a:lnTo>
                  <a:lnTo>
                    <a:pt x="82677" y="4724"/>
                  </a:lnTo>
                  <a:lnTo>
                    <a:pt x="83794" y="3670"/>
                  </a:lnTo>
                  <a:lnTo>
                    <a:pt x="83794" y="2362"/>
                  </a:lnTo>
                  <a:lnTo>
                    <a:pt x="83794" y="1054"/>
                  </a:lnTo>
                  <a:close/>
                </a:path>
                <a:path w="186054" h="21590">
                  <a:moveTo>
                    <a:pt x="87706" y="9169"/>
                  </a:moveTo>
                  <a:lnTo>
                    <a:pt x="86588" y="8115"/>
                  </a:lnTo>
                  <a:lnTo>
                    <a:pt x="83832" y="8115"/>
                  </a:lnTo>
                  <a:lnTo>
                    <a:pt x="82715" y="9169"/>
                  </a:lnTo>
                  <a:lnTo>
                    <a:pt x="82715" y="11785"/>
                  </a:lnTo>
                  <a:lnTo>
                    <a:pt x="83832" y="12839"/>
                  </a:lnTo>
                  <a:lnTo>
                    <a:pt x="86588" y="12839"/>
                  </a:lnTo>
                  <a:lnTo>
                    <a:pt x="87706" y="11785"/>
                  </a:lnTo>
                  <a:lnTo>
                    <a:pt x="87706" y="10477"/>
                  </a:lnTo>
                  <a:lnTo>
                    <a:pt x="87706" y="9169"/>
                  </a:lnTo>
                  <a:close/>
                </a:path>
                <a:path w="186054" h="21590">
                  <a:moveTo>
                    <a:pt x="93421" y="17297"/>
                  </a:moveTo>
                  <a:lnTo>
                    <a:pt x="92303" y="16243"/>
                  </a:lnTo>
                  <a:lnTo>
                    <a:pt x="90500" y="16243"/>
                  </a:lnTo>
                  <a:lnTo>
                    <a:pt x="89547" y="16243"/>
                  </a:lnTo>
                  <a:lnTo>
                    <a:pt x="87744" y="16243"/>
                  </a:lnTo>
                  <a:lnTo>
                    <a:pt x="86626" y="17297"/>
                  </a:lnTo>
                  <a:lnTo>
                    <a:pt x="86626" y="19913"/>
                  </a:lnTo>
                  <a:lnTo>
                    <a:pt x="87744" y="20967"/>
                  </a:lnTo>
                  <a:lnTo>
                    <a:pt x="89547" y="20967"/>
                  </a:lnTo>
                  <a:lnTo>
                    <a:pt x="90500" y="20967"/>
                  </a:lnTo>
                  <a:lnTo>
                    <a:pt x="92303" y="20967"/>
                  </a:lnTo>
                  <a:lnTo>
                    <a:pt x="93421" y="19913"/>
                  </a:lnTo>
                  <a:lnTo>
                    <a:pt x="93421" y="18605"/>
                  </a:lnTo>
                  <a:lnTo>
                    <a:pt x="93421" y="17297"/>
                  </a:lnTo>
                  <a:close/>
                </a:path>
                <a:path w="186054" h="21590">
                  <a:moveTo>
                    <a:pt x="93421" y="1054"/>
                  </a:moveTo>
                  <a:lnTo>
                    <a:pt x="92303" y="0"/>
                  </a:lnTo>
                  <a:lnTo>
                    <a:pt x="90500" y="0"/>
                  </a:lnTo>
                  <a:lnTo>
                    <a:pt x="89547" y="0"/>
                  </a:lnTo>
                  <a:lnTo>
                    <a:pt x="87744" y="0"/>
                  </a:lnTo>
                  <a:lnTo>
                    <a:pt x="86626" y="1054"/>
                  </a:lnTo>
                  <a:lnTo>
                    <a:pt x="86626" y="3670"/>
                  </a:lnTo>
                  <a:lnTo>
                    <a:pt x="87744" y="4724"/>
                  </a:lnTo>
                  <a:lnTo>
                    <a:pt x="89547" y="4724"/>
                  </a:lnTo>
                  <a:lnTo>
                    <a:pt x="90500" y="4724"/>
                  </a:lnTo>
                  <a:lnTo>
                    <a:pt x="92303" y="4724"/>
                  </a:lnTo>
                  <a:lnTo>
                    <a:pt x="93421" y="3670"/>
                  </a:lnTo>
                  <a:lnTo>
                    <a:pt x="93421" y="2362"/>
                  </a:lnTo>
                  <a:lnTo>
                    <a:pt x="93421" y="1054"/>
                  </a:lnTo>
                  <a:close/>
                </a:path>
                <a:path w="186054" h="21590">
                  <a:moveTo>
                    <a:pt x="97332" y="9169"/>
                  </a:moveTo>
                  <a:lnTo>
                    <a:pt x="96215" y="8115"/>
                  </a:lnTo>
                  <a:lnTo>
                    <a:pt x="93459" y="8115"/>
                  </a:lnTo>
                  <a:lnTo>
                    <a:pt x="92341" y="9169"/>
                  </a:lnTo>
                  <a:lnTo>
                    <a:pt x="92341" y="11785"/>
                  </a:lnTo>
                  <a:lnTo>
                    <a:pt x="93459" y="12839"/>
                  </a:lnTo>
                  <a:lnTo>
                    <a:pt x="96215" y="12839"/>
                  </a:lnTo>
                  <a:lnTo>
                    <a:pt x="97332" y="11785"/>
                  </a:lnTo>
                  <a:lnTo>
                    <a:pt x="97332" y="10477"/>
                  </a:lnTo>
                  <a:lnTo>
                    <a:pt x="97332" y="9169"/>
                  </a:lnTo>
                  <a:close/>
                </a:path>
                <a:path w="186054" h="21590">
                  <a:moveTo>
                    <a:pt x="103047" y="17297"/>
                  </a:moveTo>
                  <a:lnTo>
                    <a:pt x="101930" y="16243"/>
                  </a:lnTo>
                  <a:lnTo>
                    <a:pt x="100126" y="16243"/>
                  </a:lnTo>
                  <a:lnTo>
                    <a:pt x="99174" y="16243"/>
                  </a:lnTo>
                  <a:lnTo>
                    <a:pt x="97370" y="16243"/>
                  </a:lnTo>
                  <a:lnTo>
                    <a:pt x="96253" y="17297"/>
                  </a:lnTo>
                  <a:lnTo>
                    <a:pt x="96253" y="19913"/>
                  </a:lnTo>
                  <a:lnTo>
                    <a:pt x="97370" y="20967"/>
                  </a:lnTo>
                  <a:lnTo>
                    <a:pt x="99174" y="20967"/>
                  </a:lnTo>
                  <a:lnTo>
                    <a:pt x="100126" y="20967"/>
                  </a:lnTo>
                  <a:lnTo>
                    <a:pt x="101930" y="20967"/>
                  </a:lnTo>
                  <a:lnTo>
                    <a:pt x="103047" y="19913"/>
                  </a:lnTo>
                  <a:lnTo>
                    <a:pt x="103047" y="18605"/>
                  </a:lnTo>
                  <a:lnTo>
                    <a:pt x="103047" y="17297"/>
                  </a:lnTo>
                  <a:close/>
                </a:path>
                <a:path w="186054" h="21590">
                  <a:moveTo>
                    <a:pt x="103047" y="1054"/>
                  </a:moveTo>
                  <a:lnTo>
                    <a:pt x="101930" y="0"/>
                  </a:lnTo>
                  <a:lnTo>
                    <a:pt x="100126" y="0"/>
                  </a:lnTo>
                  <a:lnTo>
                    <a:pt x="99174" y="0"/>
                  </a:lnTo>
                  <a:lnTo>
                    <a:pt x="97370" y="0"/>
                  </a:lnTo>
                  <a:lnTo>
                    <a:pt x="96253" y="1054"/>
                  </a:lnTo>
                  <a:lnTo>
                    <a:pt x="96253" y="3670"/>
                  </a:lnTo>
                  <a:lnTo>
                    <a:pt x="97370" y="4724"/>
                  </a:lnTo>
                  <a:lnTo>
                    <a:pt x="99174" y="4724"/>
                  </a:lnTo>
                  <a:lnTo>
                    <a:pt x="100126" y="4724"/>
                  </a:lnTo>
                  <a:lnTo>
                    <a:pt x="101930" y="4724"/>
                  </a:lnTo>
                  <a:lnTo>
                    <a:pt x="103047" y="3670"/>
                  </a:lnTo>
                  <a:lnTo>
                    <a:pt x="103047" y="2362"/>
                  </a:lnTo>
                  <a:lnTo>
                    <a:pt x="103047" y="1054"/>
                  </a:lnTo>
                  <a:close/>
                </a:path>
                <a:path w="186054" h="21590">
                  <a:moveTo>
                    <a:pt x="106959" y="9169"/>
                  </a:moveTo>
                  <a:lnTo>
                    <a:pt x="105841" y="8115"/>
                  </a:lnTo>
                  <a:lnTo>
                    <a:pt x="103085" y="8115"/>
                  </a:lnTo>
                  <a:lnTo>
                    <a:pt x="101968" y="9169"/>
                  </a:lnTo>
                  <a:lnTo>
                    <a:pt x="101968" y="11785"/>
                  </a:lnTo>
                  <a:lnTo>
                    <a:pt x="103085" y="12839"/>
                  </a:lnTo>
                  <a:lnTo>
                    <a:pt x="105841" y="12839"/>
                  </a:lnTo>
                  <a:lnTo>
                    <a:pt x="106959" y="11785"/>
                  </a:lnTo>
                  <a:lnTo>
                    <a:pt x="106959" y="10477"/>
                  </a:lnTo>
                  <a:lnTo>
                    <a:pt x="106959" y="9169"/>
                  </a:lnTo>
                  <a:close/>
                </a:path>
                <a:path w="186054" h="21590">
                  <a:moveTo>
                    <a:pt x="112179" y="8623"/>
                  </a:moveTo>
                  <a:lnTo>
                    <a:pt x="111582" y="9169"/>
                  </a:lnTo>
                  <a:lnTo>
                    <a:pt x="111582" y="11785"/>
                  </a:lnTo>
                  <a:lnTo>
                    <a:pt x="112179" y="12344"/>
                  </a:lnTo>
                  <a:lnTo>
                    <a:pt x="112179" y="8623"/>
                  </a:lnTo>
                  <a:close/>
                </a:path>
                <a:path w="186054" h="21590">
                  <a:moveTo>
                    <a:pt x="112674" y="17297"/>
                  </a:moveTo>
                  <a:lnTo>
                    <a:pt x="111556" y="16243"/>
                  </a:lnTo>
                  <a:lnTo>
                    <a:pt x="109740" y="16243"/>
                  </a:lnTo>
                  <a:lnTo>
                    <a:pt x="108800" y="16243"/>
                  </a:lnTo>
                  <a:lnTo>
                    <a:pt x="108356" y="16243"/>
                  </a:lnTo>
                  <a:lnTo>
                    <a:pt x="108356" y="16675"/>
                  </a:lnTo>
                  <a:lnTo>
                    <a:pt x="107683" y="17297"/>
                  </a:lnTo>
                  <a:lnTo>
                    <a:pt x="107683" y="19913"/>
                  </a:lnTo>
                  <a:lnTo>
                    <a:pt x="108800" y="20967"/>
                  </a:lnTo>
                  <a:lnTo>
                    <a:pt x="111556" y="20967"/>
                  </a:lnTo>
                  <a:lnTo>
                    <a:pt x="112674" y="19913"/>
                  </a:lnTo>
                  <a:lnTo>
                    <a:pt x="112674" y="18605"/>
                  </a:lnTo>
                  <a:lnTo>
                    <a:pt x="112674" y="17297"/>
                  </a:lnTo>
                  <a:close/>
                </a:path>
                <a:path w="186054" h="21590">
                  <a:moveTo>
                    <a:pt x="112674" y="1054"/>
                  </a:moveTo>
                  <a:lnTo>
                    <a:pt x="111556" y="0"/>
                  </a:lnTo>
                  <a:lnTo>
                    <a:pt x="108800" y="0"/>
                  </a:lnTo>
                  <a:lnTo>
                    <a:pt x="107683" y="1054"/>
                  </a:lnTo>
                  <a:lnTo>
                    <a:pt x="107683" y="3670"/>
                  </a:lnTo>
                  <a:lnTo>
                    <a:pt x="108356" y="4305"/>
                  </a:lnTo>
                  <a:lnTo>
                    <a:pt x="108356" y="4724"/>
                  </a:lnTo>
                  <a:lnTo>
                    <a:pt x="108800" y="4724"/>
                  </a:lnTo>
                  <a:lnTo>
                    <a:pt x="109740" y="4724"/>
                  </a:lnTo>
                  <a:lnTo>
                    <a:pt x="111556" y="4724"/>
                  </a:lnTo>
                  <a:lnTo>
                    <a:pt x="112674" y="3670"/>
                  </a:lnTo>
                  <a:lnTo>
                    <a:pt x="112674" y="2362"/>
                  </a:lnTo>
                  <a:lnTo>
                    <a:pt x="112674" y="1054"/>
                  </a:lnTo>
                  <a:close/>
                </a:path>
                <a:path w="186054" h="21590">
                  <a:moveTo>
                    <a:pt x="120484" y="17297"/>
                  </a:moveTo>
                  <a:lnTo>
                    <a:pt x="119811" y="16675"/>
                  </a:lnTo>
                  <a:lnTo>
                    <a:pt x="119811" y="16243"/>
                  </a:lnTo>
                  <a:lnTo>
                    <a:pt x="119367" y="16243"/>
                  </a:lnTo>
                  <a:lnTo>
                    <a:pt x="118414" y="16243"/>
                  </a:lnTo>
                  <a:lnTo>
                    <a:pt x="116611" y="16243"/>
                  </a:lnTo>
                  <a:lnTo>
                    <a:pt x="115493" y="17297"/>
                  </a:lnTo>
                  <a:lnTo>
                    <a:pt x="115493" y="19913"/>
                  </a:lnTo>
                  <a:lnTo>
                    <a:pt x="116611" y="20967"/>
                  </a:lnTo>
                  <a:lnTo>
                    <a:pt x="119367" y="20967"/>
                  </a:lnTo>
                  <a:lnTo>
                    <a:pt x="120484" y="19913"/>
                  </a:lnTo>
                  <a:lnTo>
                    <a:pt x="120484" y="18605"/>
                  </a:lnTo>
                  <a:lnTo>
                    <a:pt x="120484" y="17297"/>
                  </a:lnTo>
                  <a:close/>
                </a:path>
                <a:path w="186054" h="21590">
                  <a:moveTo>
                    <a:pt x="131914" y="17297"/>
                  </a:moveTo>
                  <a:lnTo>
                    <a:pt x="130797" y="16243"/>
                  </a:lnTo>
                  <a:lnTo>
                    <a:pt x="128993" y="16243"/>
                  </a:lnTo>
                  <a:lnTo>
                    <a:pt x="128041" y="16243"/>
                  </a:lnTo>
                  <a:lnTo>
                    <a:pt x="126238" y="16243"/>
                  </a:lnTo>
                  <a:lnTo>
                    <a:pt x="125120" y="17297"/>
                  </a:lnTo>
                  <a:lnTo>
                    <a:pt x="125120" y="19913"/>
                  </a:lnTo>
                  <a:lnTo>
                    <a:pt x="126238" y="20967"/>
                  </a:lnTo>
                  <a:lnTo>
                    <a:pt x="128041" y="20967"/>
                  </a:lnTo>
                  <a:lnTo>
                    <a:pt x="128993" y="20967"/>
                  </a:lnTo>
                  <a:lnTo>
                    <a:pt x="130797" y="20967"/>
                  </a:lnTo>
                  <a:lnTo>
                    <a:pt x="131914" y="19913"/>
                  </a:lnTo>
                  <a:lnTo>
                    <a:pt x="131914" y="18605"/>
                  </a:lnTo>
                  <a:lnTo>
                    <a:pt x="131914" y="17297"/>
                  </a:lnTo>
                  <a:close/>
                </a:path>
                <a:path w="186054" h="21590">
                  <a:moveTo>
                    <a:pt x="141541" y="17297"/>
                  </a:moveTo>
                  <a:lnTo>
                    <a:pt x="140423" y="16243"/>
                  </a:lnTo>
                  <a:lnTo>
                    <a:pt x="138620" y="16243"/>
                  </a:lnTo>
                  <a:lnTo>
                    <a:pt x="137668" y="16243"/>
                  </a:lnTo>
                  <a:lnTo>
                    <a:pt x="135864" y="16243"/>
                  </a:lnTo>
                  <a:lnTo>
                    <a:pt x="134747" y="17297"/>
                  </a:lnTo>
                  <a:lnTo>
                    <a:pt x="134747" y="19913"/>
                  </a:lnTo>
                  <a:lnTo>
                    <a:pt x="135864" y="20967"/>
                  </a:lnTo>
                  <a:lnTo>
                    <a:pt x="137668" y="20967"/>
                  </a:lnTo>
                  <a:lnTo>
                    <a:pt x="138620" y="20967"/>
                  </a:lnTo>
                  <a:lnTo>
                    <a:pt x="140423" y="20967"/>
                  </a:lnTo>
                  <a:lnTo>
                    <a:pt x="141541" y="19913"/>
                  </a:lnTo>
                  <a:lnTo>
                    <a:pt x="141541" y="18605"/>
                  </a:lnTo>
                  <a:lnTo>
                    <a:pt x="141541" y="17297"/>
                  </a:lnTo>
                  <a:close/>
                </a:path>
                <a:path w="186054" h="21590">
                  <a:moveTo>
                    <a:pt x="151168" y="17297"/>
                  </a:moveTo>
                  <a:lnTo>
                    <a:pt x="150050" y="16243"/>
                  </a:lnTo>
                  <a:lnTo>
                    <a:pt x="148247" y="16243"/>
                  </a:lnTo>
                  <a:lnTo>
                    <a:pt x="147294" y="16243"/>
                  </a:lnTo>
                  <a:lnTo>
                    <a:pt x="145491" y="16243"/>
                  </a:lnTo>
                  <a:lnTo>
                    <a:pt x="144373" y="17297"/>
                  </a:lnTo>
                  <a:lnTo>
                    <a:pt x="144373" y="19913"/>
                  </a:lnTo>
                  <a:lnTo>
                    <a:pt x="145491" y="20967"/>
                  </a:lnTo>
                  <a:lnTo>
                    <a:pt x="147294" y="20967"/>
                  </a:lnTo>
                  <a:lnTo>
                    <a:pt x="148247" y="20967"/>
                  </a:lnTo>
                  <a:lnTo>
                    <a:pt x="150050" y="20967"/>
                  </a:lnTo>
                  <a:lnTo>
                    <a:pt x="151168" y="19913"/>
                  </a:lnTo>
                  <a:lnTo>
                    <a:pt x="151168" y="18605"/>
                  </a:lnTo>
                  <a:lnTo>
                    <a:pt x="151168" y="17297"/>
                  </a:lnTo>
                  <a:close/>
                </a:path>
                <a:path w="186054" h="21590">
                  <a:moveTo>
                    <a:pt x="160794" y="17297"/>
                  </a:moveTo>
                  <a:lnTo>
                    <a:pt x="159677" y="16243"/>
                  </a:lnTo>
                  <a:lnTo>
                    <a:pt x="157873" y="16243"/>
                  </a:lnTo>
                  <a:lnTo>
                    <a:pt x="156921" y="16243"/>
                  </a:lnTo>
                  <a:lnTo>
                    <a:pt x="155117" y="16243"/>
                  </a:lnTo>
                  <a:lnTo>
                    <a:pt x="154000" y="17297"/>
                  </a:lnTo>
                  <a:lnTo>
                    <a:pt x="154000" y="19913"/>
                  </a:lnTo>
                  <a:lnTo>
                    <a:pt x="155117" y="20967"/>
                  </a:lnTo>
                  <a:lnTo>
                    <a:pt x="156921" y="20967"/>
                  </a:lnTo>
                  <a:lnTo>
                    <a:pt x="157873" y="20967"/>
                  </a:lnTo>
                  <a:lnTo>
                    <a:pt x="159677" y="20967"/>
                  </a:lnTo>
                  <a:lnTo>
                    <a:pt x="160794" y="19913"/>
                  </a:lnTo>
                  <a:lnTo>
                    <a:pt x="160794" y="18605"/>
                  </a:lnTo>
                  <a:lnTo>
                    <a:pt x="160794" y="17297"/>
                  </a:lnTo>
                  <a:close/>
                </a:path>
                <a:path w="186054" h="21590">
                  <a:moveTo>
                    <a:pt x="170421" y="17297"/>
                  </a:moveTo>
                  <a:lnTo>
                    <a:pt x="169303" y="16243"/>
                  </a:lnTo>
                  <a:lnTo>
                    <a:pt x="167500" y="16243"/>
                  </a:lnTo>
                  <a:lnTo>
                    <a:pt x="166547" y="16243"/>
                  </a:lnTo>
                  <a:lnTo>
                    <a:pt x="164744" y="16243"/>
                  </a:lnTo>
                  <a:lnTo>
                    <a:pt x="163626" y="17297"/>
                  </a:lnTo>
                  <a:lnTo>
                    <a:pt x="163626" y="19913"/>
                  </a:lnTo>
                  <a:lnTo>
                    <a:pt x="164744" y="20967"/>
                  </a:lnTo>
                  <a:lnTo>
                    <a:pt x="166547" y="20967"/>
                  </a:lnTo>
                  <a:lnTo>
                    <a:pt x="167500" y="20967"/>
                  </a:lnTo>
                  <a:lnTo>
                    <a:pt x="169303" y="20967"/>
                  </a:lnTo>
                  <a:lnTo>
                    <a:pt x="170421" y="19913"/>
                  </a:lnTo>
                  <a:lnTo>
                    <a:pt x="170421" y="18605"/>
                  </a:lnTo>
                  <a:lnTo>
                    <a:pt x="170421" y="17297"/>
                  </a:lnTo>
                  <a:close/>
                </a:path>
                <a:path w="186054" h="21590">
                  <a:moveTo>
                    <a:pt x="180047" y="17297"/>
                  </a:moveTo>
                  <a:lnTo>
                    <a:pt x="178930" y="16243"/>
                  </a:lnTo>
                  <a:lnTo>
                    <a:pt x="177126" y="16243"/>
                  </a:lnTo>
                  <a:lnTo>
                    <a:pt x="176174" y="16243"/>
                  </a:lnTo>
                  <a:lnTo>
                    <a:pt x="175742" y="16243"/>
                  </a:lnTo>
                  <a:lnTo>
                    <a:pt x="175742" y="16662"/>
                  </a:lnTo>
                  <a:lnTo>
                    <a:pt x="175056" y="17297"/>
                  </a:lnTo>
                  <a:lnTo>
                    <a:pt x="175056" y="19913"/>
                  </a:lnTo>
                  <a:lnTo>
                    <a:pt x="176174" y="20967"/>
                  </a:lnTo>
                  <a:lnTo>
                    <a:pt x="178930" y="20967"/>
                  </a:lnTo>
                  <a:lnTo>
                    <a:pt x="180047" y="19913"/>
                  </a:lnTo>
                  <a:lnTo>
                    <a:pt x="180047" y="18605"/>
                  </a:lnTo>
                  <a:lnTo>
                    <a:pt x="180047" y="17297"/>
                  </a:lnTo>
                  <a:close/>
                </a:path>
                <a:path w="186054" h="21590">
                  <a:moveTo>
                    <a:pt x="185699" y="18605"/>
                  </a:moveTo>
                  <a:lnTo>
                    <a:pt x="185686" y="16243"/>
                  </a:lnTo>
                  <a:lnTo>
                    <a:pt x="185369" y="16243"/>
                  </a:lnTo>
                  <a:lnTo>
                    <a:pt x="185369" y="16586"/>
                  </a:lnTo>
                  <a:lnTo>
                    <a:pt x="184683" y="17297"/>
                  </a:lnTo>
                  <a:lnTo>
                    <a:pt x="184683" y="18605"/>
                  </a:lnTo>
                  <a:lnTo>
                    <a:pt x="185369" y="18605"/>
                  </a:lnTo>
                  <a:lnTo>
                    <a:pt x="185699" y="18605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621322" y="7786217"/>
              <a:ext cx="186055" cy="47625"/>
            </a:xfrm>
            <a:custGeom>
              <a:avLst/>
              <a:gdLst/>
              <a:ahLst/>
              <a:cxnLst/>
              <a:rect l="l" t="t" r="r" b="b"/>
              <a:pathLst>
                <a:path w="186054" h="47625">
                  <a:moveTo>
                    <a:pt x="1244" y="23622"/>
                  </a:moveTo>
                  <a:lnTo>
                    <a:pt x="127" y="22567"/>
                  </a:lnTo>
                  <a:lnTo>
                    <a:pt x="0" y="22567"/>
                  </a:lnTo>
                  <a:lnTo>
                    <a:pt x="0" y="27292"/>
                  </a:lnTo>
                  <a:lnTo>
                    <a:pt x="127" y="27292"/>
                  </a:lnTo>
                  <a:lnTo>
                    <a:pt x="1244" y="26238"/>
                  </a:lnTo>
                  <a:lnTo>
                    <a:pt x="1244" y="23622"/>
                  </a:lnTo>
                  <a:close/>
                </a:path>
                <a:path w="186054" h="47625">
                  <a:moveTo>
                    <a:pt x="1244" y="9182"/>
                  </a:moveTo>
                  <a:lnTo>
                    <a:pt x="127" y="8128"/>
                  </a:lnTo>
                  <a:lnTo>
                    <a:pt x="0" y="8128"/>
                  </a:lnTo>
                  <a:lnTo>
                    <a:pt x="0" y="12852"/>
                  </a:lnTo>
                  <a:lnTo>
                    <a:pt x="127" y="12852"/>
                  </a:lnTo>
                  <a:lnTo>
                    <a:pt x="1244" y="11798"/>
                  </a:lnTo>
                  <a:lnTo>
                    <a:pt x="1244" y="9182"/>
                  </a:lnTo>
                  <a:close/>
                </a:path>
                <a:path w="186054" h="47625">
                  <a:moveTo>
                    <a:pt x="6959" y="31737"/>
                  </a:moveTo>
                  <a:lnTo>
                    <a:pt x="5842" y="30683"/>
                  </a:lnTo>
                  <a:lnTo>
                    <a:pt x="4038" y="30683"/>
                  </a:lnTo>
                  <a:lnTo>
                    <a:pt x="3086" y="30683"/>
                  </a:lnTo>
                  <a:lnTo>
                    <a:pt x="1282" y="30683"/>
                  </a:lnTo>
                  <a:lnTo>
                    <a:pt x="165" y="31737"/>
                  </a:lnTo>
                  <a:lnTo>
                    <a:pt x="165" y="34353"/>
                  </a:lnTo>
                  <a:lnTo>
                    <a:pt x="1282" y="35407"/>
                  </a:lnTo>
                  <a:lnTo>
                    <a:pt x="3086" y="35407"/>
                  </a:lnTo>
                  <a:lnTo>
                    <a:pt x="4038" y="35407"/>
                  </a:lnTo>
                  <a:lnTo>
                    <a:pt x="5842" y="35407"/>
                  </a:lnTo>
                  <a:lnTo>
                    <a:pt x="6959" y="34353"/>
                  </a:lnTo>
                  <a:lnTo>
                    <a:pt x="6959" y="33045"/>
                  </a:lnTo>
                  <a:lnTo>
                    <a:pt x="6959" y="31737"/>
                  </a:lnTo>
                  <a:close/>
                </a:path>
                <a:path w="186054" h="47625">
                  <a:moveTo>
                    <a:pt x="6959" y="15494"/>
                  </a:moveTo>
                  <a:lnTo>
                    <a:pt x="5842" y="14439"/>
                  </a:lnTo>
                  <a:lnTo>
                    <a:pt x="4038" y="14439"/>
                  </a:lnTo>
                  <a:lnTo>
                    <a:pt x="3086" y="14439"/>
                  </a:lnTo>
                  <a:lnTo>
                    <a:pt x="1282" y="14439"/>
                  </a:lnTo>
                  <a:lnTo>
                    <a:pt x="165" y="15494"/>
                  </a:lnTo>
                  <a:lnTo>
                    <a:pt x="165" y="17297"/>
                  </a:lnTo>
                  <a:lnTo>
                    <a:pt x="165" y="18110"/>
                  </a:lnTo>
                  <a:lnTo>
                    <a:pt x="165" y="19913"/>
                  </a:lnTo>
                  <a:lnTo>
                    <a:pt x="1282" y="20967"/>
                  </a:lnTo>
                  <a:lnTo>
                    <a:pt x="3086" y="20967"/>
                  </a:lnTo>
                  <a:lnTo>
                    <a:pt x="4038" y="20967"/>
                  </a:lnTo>
                  <a:lnTo>
                    <a:pt x="5842" y="20967"/>
                  </a:lnTo>
                  <a:lnTo>
                    <a:pt x="6959" y="19913"/>
                  </a:lnTo>
                  <a:lnTo>
                    <a:pt x="6959" y="18605"/>
                  </a:lnTo>
                  <a:lnTo>
                    <a:pt x="6959" y="18110"/>
                  </a:lnTo>
                  <a:lnTo>
                    <a:pt x="6959" y="17297"/>
                  </a:lnTo>
                  <a:lnTo>
                    <a:pt x="6959" y="16802"/>
                  </a:lnTo>
                  <a:lnTo>
                    <a:pt x="6959" y="15494"/>
                  </a:lnTo>
                  <a:close/>
                </a:path>
                <a:path w="186054" h="47625">
                  <a:moveTo>
                    <a:pt x="6959" y="1054"/>
                  </a:moveTo>
                  <a:lnTo>
                    <a:pt x="5842" y="0"/>
                  </a:lnTo>
                  <a:lnTo>
                    <a:pt x="4038" y="0"/>
                  </a:lnTo>
                  <a:lnTo>
                    <a:pt x="3086" y="0"/>
                  </a:lnTo>
                  <a:lnTo>
                    <a:pt x="1282" y="0"/>
                  </a:lnTo>
                  <a:lnTo>
                    <a:pt x="165" y="1054"/>
                  </a:lnTo>
                  <a:lnTo>
                    <a:pt x="165" y="3670"/>
                  </a:lnTo>
                  <a:lnTo>
                    <a:pt x="1282" y="4724"/>
                  </a:lnTo>
                  <a:lnTo>
                    <a:pt x="3086" y="4724"/>
                  </a:lnTo>
                  <a:lnTo>
                    <a:pt x="4038" y="4724"/>
                  </a:lnTo>
                  <a:lnTo>
                    <a:pt x="5842" y="4724"/>
                  </a:lnTo>
                  <a:lnTo>
                    <a:pt x="6959" y="3670"/>
                  </a:lnTo>
                  <a:lnTo>
                    <a:pt x="6959" y="2362"/>
                  </a:lnTo>
                  <a:lnTo>
                    <a:pt x="6959" y="1054"/>
                  </a:lnTo>
                  <a:close/>
                </a:path>
                <a:path w="186054" h="47625">
                  <a:moveTo>
                    <a:pt x="10871" y="23622"/>
                  </a:moveTo>
                  <a:lnTo>
                    <a:pt x="9753" y="22567"/>
                  </a:lnTo>
                  <a:lnTo>
                    <a:pt x="6997" y="22567"/>
                  </a:lnTo>
                  <a:lnTo>
                    <a:pt x="5880" y="23622"/>
                  </a:lnTo>
                  <a:lnTo>
                    <a:pt x="5880" y="26238"/>
                  </a:lnTo>
                  <a:lnTo>
                    <a:pt x="6997" y="27292"/>
                  </a:lnTo>
                  <a:lnTo>
                    <a:pt x="9753" y="27292"/>
                  </a:lnTo>
                  <a:lnTo>
                    <a:pt x="10871" y="26238"/>
                  </a:lnTo>
                  <a:lnTo>
                    <a:pt x="10871" y="24930"/>
                  </a:lnTo>
                  <a:lnTo>
                    <a:pt x="10871" y="23622"/>
                  </a:lnTo>
                  <a:close/>
                </a:path>
                <a:path w="186054" h="47625">
                  <a:moveTo>
                    <a:pt x="10871" y="9182"/>
                  </a:moveTo>
                  <a:lnTo>
                    <a:pt x="9753" y="8128"/>
                  </a:lnTo>
                  <a:lnTo>
                    <a:pt x="6997" y="8128"/>
                  </a:lnTo>
                  <a:lnTo>
                    <a:pt x="5880" y="9182"/>
                  </a:lnTo>
                  <a:lnTo>
                    <a:pt x="5880" y="11798"/>
                  </a:lnTo>
                  <a:lnTo>
                    <a:pt x="6997" y="12852"/>
                  </a:lnTo>
                  <a:lnTo>
                    <a:pt x="9753" y="12852"/>
                  </a:lnTo>
                  <a:lnTo>
                    <a:pt x="10871" y="11798"/>
                  </a:lnTo>
                  <a:lnTo>
                    <a:pt x="10871" y="10490"/>
                  </a:lnTo>
                  <a:lnTo>
                    <a:pt x="10871" y="9182"/>
                  </a:lnTo>
                  <a:close/>
                </a:path>
                <a:path w="186054" h="47625">
                  <a:moveTo>
                    <a:pt x="16586" y="31737"/>
                  </a:moveTo>
                  <a:lnTo>
                    <a:pt x="15468" y="30683"/>
                  </a:lnTo>
                  <a:lnTo>
                    <a:pt x="13665" y="30683"/>
                  </a:lnTo>
                  <a:lnTo>
                    <a:pt x="12712" y="30683"/>
                  </a:lnTo>
                  <a:lnTo>
                    <a:pt x="10909" y="30683"/>
                  </a:lnTo>
                  <a:lnTo>
                    <a:pt x="9791" y="31737"/>
                  </a:lnTo>
                  <a:lnTo>
                    <a:pt x="9791" y="34353"/>
                  </a:lnTo>
                  <a:lnTo>
                    <a:pt x="10909" y="35407"/>
                  </a:lnTo>
                  <a:lnTo>
                    <a:pt x="12712" y="35407"/>
                  </a:lnTo>
                  <a:lnTo>
                    <a:pt x="13665" y="35407"/>
                  </a:lnTo>
                  <a:lnTo>
                    <a:pt x="15468" y="35407"/>
                  </a:lnTo>
                  <a:lnTo>
                    <a:pt x="16586" y="34353"/>
                  </a:lnTo>
                  <a:lnTo>
                    <a:pt x="16586" y="33045"/>
                  </a:lnTo>
                  <a:lnTo>
                    <a:pt x="16586" y="31737"/>
                  </a:lnTo>
                  <a:close/>
                </a:path>
                <a:path w="186054" h="47625">
                  <a:moveTo>
                    <a:pt x="16586" y="15494"/>
                  </a:moveTo>
                  <a:lnTo>
                    <a:pt x="15468" y="14439"/>
                  </a:lnTo>
                  <a:lnTo>
                    <a:pt x="13665" y="14439"/>
                  </a:lnTo>
                  <a:lnTo>
                    <a:pt x="12712" y="14439"/>
                  </a:lnTo>
                  <a:lnTo>
                    <a:pt x="10909" y="14439"/>
                  </a:lnTo>
                  <a:lnTo>
                    <a:pt x="9791" y="15494"/>
                  </a:lnTo>
                  <a:lnTo>
                    <a:pt x="9791" y="18110"/>
                  </a:lnTo>
                  <a:lnTo>
                    <a:pt x="10909" y="19164"/>
                  </a:lnTo>
                  <a:lnTo>
                    <a:pt x="11595" y="19164"/>
                  </a:lnTo>
                  <a:lnTo>
                    <a:pt x="11595" y="19913"/>
                  </a:lnTo>
                  <a:lnTo>
                    <a:pt x="12712" y="20967"/>
                  </a:lnTo>
                  <a:lnTo>
                    <a:pt x="15468" y="20967"/>
                  </a:lnTo>
                  <a:lnTo>
                    <a:pt x="16586" y="19913"/>
                  </a:lnTo>
                  <a:lnTo>
                    <a:pt x="16586" y="18605"/>
                  </a:lnTo>
                  <a:lnTo>
                    <a:pt x="16586" y="18110"/>
                  </a:lnTo>
                  <a:lnTo>
                    <a:pt x="16586" y="17297"/>
                  </a:lnTo>
                  <a:lnTo>
                    <a:pt x="16586" y="16802"/>
                  </a:lnTo>
                  <a:lnTo>
                    <a:pt x="16586" y="15494"/>
                  </a:lnTo>
                  <a:close/>
                </a:path>
                <a:path w="186054" h="47625">
                  <a:moveTo>
                    <a:pt x="16586" y="1054"/>
                  </a:moveTo>
                  <a:lnTo>
                    <a:pt x="15468" y="0"/>
                  </a:lnTo>
                  <a:lnTo>
                    <a:pt x="12712" y="0"/>
                  </a:lnTo>
                  <a:lnTo>
                    <a:pt x="11595" y="1054"/>
                  </a:lnTo>
                  <a:lnTo>
                    <a:pt x="11595" y="3670"/>
                  </a:lnTo>
                  <a:lnTo>
                    <a:pt x="12712" y="4724"/>
                  </a:lnTo>
                  <a:lnTo>
                    <a:pt x="15468" y="4724"/>
                  </a:lnTo>
                  <a:lnTo>
                    <a:pt x="16586" y="3670"/>
                  </a:lnTo>
                  <a:lnTo>
                    <a:pt x="16586" y="2362"/>
                  </a:lnTo>
                  <a:lnTo>
                    <a:pt x="16586" y="1054"/>
                  </a:lnTo>
                  <a:close/>
                </a:path>
                <a:path w="186054" h="47625">
                  <a:moveTo>
                    <a:pt x="20497" y="23622"/>
                  </a:moveTo>
                  <a:lnTo>
                    <a:pt x="19380" y="22567"/>
                  </a:lnTo>
                  <a:lnTo>
                    <a:pt x="16624" y="22567"/>
                  </a:lnTo>
                  <a:lnTo>
                    <a:pt x="15506" y="23622"/>
                  </a:lnTo>
                  <a:lnTo>
                    <a:pt x="15506" y="26238"/>
                  </a:lnTo>
                  <a:lnTo>
                    <a:pt x="16624" y="27292"/>
                  </a:lnTo>
                  <a:lnTo>
                    <a:pt x="19380" y="27292"/>
                  </a:lnTo>
                  <a:lnTo>
                    <a:pt x="20497" y="26238"/>
                  </a:lnTo>
                  <a:lnTo>
                    <a:pt x="20497" y="24930"/>
                  </a:lnTo>
                  <a:lnTo>
                    <a:pt x="20497" y="23622"/>
                  </a:lnTo>
                  <a:close/>
                </a:path>
                <a:path w="186054" h="47625">
                  <a:moveTo>
                    <a:pt x="26212" y="31737"/>
                  </a:moveTo>
                  <a:lnTo>
                    <a:pt x="25095" y="30683"/>
                  </a:lnTo>
                  <a:lnTo>
                    <a:pt x="23291" y="30683"/>
                  </a:lnTo>
                  <a:lnTo>
                    <a:pt x="22339" y="30683"/>
                  </a:lnTo>
                  <a:lnTo>
                    <a:pt x="20535" y="30683"/>
                  </a:lnTo>
                  <a:lnTo>
                    <a:pt x="19418" y="31737"/>
                  </a:lnTo>
                  <a:lnTo>
                    <a:pt x="19418" y="34353"/>
                  </a:lnTo>
                  <a:lnTo>
                    <a:pt x="20535" y="35407"/>
                  </a:lnTo>
                  <a:lnTo>
                    <a:pt x="22339" y="35407"/>
                  </a:lnTo>
                  <a:lnTo>
                    <a:pt x="23291" y="35407"/>
                  </a:lnTo>
                  <a:lnTo>
                    <a:pt x="25095" y="35407"/>
                  </a:lnTo>
                  <a:lnTo>
                    <a:pt x="26212" y="34353"/>
                  </a:lnTo>
                  <a:lnTo>
                    <a:pt x="26212" y="33045"/>
                  </a:lnTo>
                  <a:lnTo>
                    <a:pt x="26212" y="31737"/>
                  </a:lnTo>
                  <a:close/>
                </a:path>
                <a:path w="186054" h="47625">
                  <a:moveTo>
                    <a:pt x="26212" y="15494"/>
                  </a:moveTo>
                  <a:lnTo>
                    <a:pt x="25095" y="14439"/>
                  </a:lnTo>
                  <a:lnTo>
                    <a:pt x="23291" y="14439"/>
                  </a:lnTo>
                  <a:lnTo>
                    <a:pt x="22339" y="14439"/>
                  </a:lnTo>
                  <a:lnTo>
                    <a:pt x="20535" y="14439"/>
                  </a:lnTo>
                  <a:lnTo>
                    <a:pt x="19418" y="15494"/>
                  </a:lnTo>
                  <a:lnTo>
                    <a:pt x="19418" y="18110"/>
                  </a:lnTo>
                  <a:lnTo>
                    <a:pt x="20535" y="19164"/>
                  </a:lnTo>
                  <a:lnTo>
                    <a:pt x="21221" y="19164"/>
                  </a:lnTo>
                  <a:lnTo>
                    <a:pt x="21221" y="19913"/>
                  </a:lnTo>
                  <a:lnTo>
                    <a:pt x="22339" y="20967"/>
                  </a:lnTo>
                  <a:lnTo>
                    <a:pt x="25095" y="20967"/>
                  </a:lnTo>
                  <a:lnTo>
                    <a:pt x="26212" y="19913"/>
                  </a:lnTo>
                  <a:lnTo>
                    <a:pt x="26212" y="18605"/>
                  </a:lnTo>
                  <a:lnTo>
                    <a:pt x="26212" y="18110"/>
                  </a:lnTo>
                  <a:lnTo>
                    <a:pt x="26212" y="17297"/>
                  </a:lnTo>
                  <a:lnTo>
                    <a:pt x="26212" y="16802"/>
                  </a:lnTo>
                  <a:lnTo>
                    <a:pt x="26212" y="15494"/>
                  </a:lnTo>
                  <a:close/>
                </a:path>
                <a:path w="186054" h="47625">
                  <a:moveTo>
                    <a:pt x="30124" y="23622"/>
                  </a:moveTo>
                  <a:lnTo>
                    <a:pt x="29006" y="22567"/>
                  </a:lnTo>
                  <a:lnTo>
                    <a:pt x="26250" y="22567"/>
                  </a:lnTo>
                  <a:lnTo>
                    <a:pt x="25133" y="23622"/>
                  </a:lnTo>
                  <a:lnTo>
                    <a:pt x="25133" y="26238"/>
                  </a:lnTo>
                  <a:lnTo>
                    <a:pt x="26250" y="27292"/>
                  </a:lnTo>
                  <a:lnTo>
                    <a:pt x="29006" y="27292"/>
                  </a:lnTo>
                  <a:lnTo>
                    <a:pt x="30124" y="26238"/>
                  </a:lnTo>
                  <a:lnTo>
                    <a:pt x="30124" y="24930"/>
                  </a:lnTo>
                  <a:lnTo>
                    <a:pt x="30124" y="23622"/>
                  </a:lnTo>
                  <a:close/>
                </a:path>
                <a:path w="186054" h="47625">
                  <a:moveTo>
                    <a:pt x="35839" y="31737"/>
                  </a:moveTo>
                  <a:lnTo>
                    <a:pt x="34721" y="30683"/>
                  </a:lnTo>
                  <a:lnTo>
                    <a:pt x="32918" y="30683"/>
                  </a:lnTo>
                  <a:lnTo>
                    <a:pt x="31965" y="30683"/>
                  </a:lnTo>
                  <a:lnTo>
                    <a:pt x="30162" y="30683"/>
                  </a:lnTo>
                  <a:lnTo>
                    <a:pt x="29044" y="31737"/>
                  </a:lnTo>
                  <a:lnTo>
                    <a:pt x="29044" y="34353"/>
                  </a:lnTo>
                  <a:lnTo>
                    <a:pt x="30162" y="35407"/>
                  </a:lnTo>
                  <a:lnTo>
                    <a:pt x="31965" y="35407"/>
                  </a:lnTo>
                  <a:lnTo>
                    <a:pt x="32918" y="35407"/>
                  </a:lnTo>
                  <a:lnTo>
                    <a:pt x="34721" y="35407"/>
                  </a:lnTo>
                  <a:lnTo>
                    <a:pt x="35839" y="34353"/>
                  </a:lnTo>
                  <a:lnTo>
                    <a:pt x="35839" y="33045"/>
                  </a:lnTo>
                  <a:lnTo>
                    <a:pt x="35839" y="31737"/>
                  </a:lnTo>
                  <a:close/>
                </a:path>
                <a:path w="186054" h="47625">
                  <a:moveTo>
                    <a:pt x="35839" y="15494"/>
                  </a:moveTo>
                  <a:lnTo>
                    <a:pt x="34721" y="14439"/>
                  </a:lnTo>
                  <a:lnTo>
                    <a:pt x="32918" y="14439"/>
                  </a:lnTo>
                  <a:lnTo>
                    <a:pt x="31965" y="14439"/>
                  </a:lnTo>
                  <a:lnTo>
                    <a:pt x="30162" y="14439"/>
                  </a:lnTo>
                  <a:lnTo>
                    <a:pt x="29044" y="15494"/>
                  </a:lnTo>
                  <a:lnTo>
                    <a:pt x="29044" y="18110"/>
                  </a:lnTo>
                  <a:lnTo>
                    <a:pt x="30162" y="19164"/>
                  </a:lnTo>
                  <a:lnTo>
                    <a:pt x="31965" y="19164"/>
                  </a:lnTo>
                  <a:lnTo>
                    <a:pt x="32918" y="19164"/>
                  </a:lnTo>
                  <a:lnTo>
                    <a:pt x="34721" y="19164"/>
                  </a:lnTo>
                  <a:lnTo>
                    <a:pt x="35839" y="18110"/>
                  </a:lnTo>
                  <a:lnTo>
                    <a:pt x="35839" y="16802"/>
                  </a:lnTo>
                  <a:lnTo>
                    <a:pt x="35839" y="15494"/>
                  </a:lnTo>
                  <a:close/>
                </a:path>
                <a:path w="186054" h="47625">
                  <a:moveTo>
                    <a:pt x="39751" y="23622"/>
                  </a:moveTo>
                  <a:lnTo>
                    <a:pt x="38633" y="22567"/>
                  </a:lnTo>
                  <a:lnTo>
                    <a:pt x="35877" y="22567"/>
                  </a:lnTo>
                  <a:lnTo>
                    <a:pt x="34759" y="23622"/>
                  </a:lnTo>
                  <a:lnTo>
                    <a:pt x="34759" y="26238"/>
                  </a:lnTo>
                  <a:lnTo>
                    <a:pt x="35877" y="27292"/>
                  </a:lnTo>
                  <a:lnTo>
                    <a:pt x="38633" y="27292"/>
                  </a:lnTo>
                  <a:lnTo>
                    <a:pt x="39751" y="26238"/>
                  </a:lnTo>
                  <a:lnTo>
                    <a:pt x="39751" y="24930"/>
                  </a:lnTo>
                  <a:lnTo>
                    <a:pt x="39751" y="23622"/>
                  </a:lnTo>
                  <a:close/>
                </a:path>
                <a:path w="186054" h="47625">
                  <a:moveTo>
                    <a:pt x="45453" y="31737"/>
                  </a:moveTo>
                  <a:lnTo>
                    <a:pt x="44335" y="30683"/>
                  </a:lnTo>
                  <a:lnTo>
                    <a:pt x="42532" y="30683"/>
                  </a:lnTo>
                  <a:lnTo>
                    <a:pt x="41579" y="30683"/>
                  </a:lnTo>
                  <a:lnTo>
                    <a:pt x="39776" y="30683"/>
                  </a:lnTo>
                  <a:lnTo>
                    <a:pt x="38658" y="31737"/>
                  </a:lnTo>
                  <a:lnTo>
                    <a:pt x="38658" y="34353"/>
                  </a:lnTo>
                  <a:lnTo>
                    <a:pt x="39776" y="35407"/>
                  </a:lnTo>
                  <a:lnTo>
                    <a:pt x="41579" y="35407"/>
                  </a:lnTo>
                  <a:lnTo>
                    <a:pt x="42532" y="35407"/>
                  </a:lnTo>
                  <a:lnTo>
                    <a:pt x="44335" y="35407"/>
                  </a:lnTo>
                  <a:lnTo>
                    <a:pt x="45453" y="34353"/>
                  </a:lnTo>
                  <a:lnTo>
                    <a:pt x="45453" y="33045"/>
                  </a:lnTo>
                  <a:lnTo>
                    <a:pt x="45453" y="31737"/>
                  </a:lnTo>
                  <a:close/>
                </a:path>
                <a:path w="186054" h="47625">
                  <a:moveTo>
                    <a:pt x="45453" y="15494"/>
                  </a:moveTo>
                  <a:lnTo>
                    <a:pt x="44335" y="14439"/>
                  </a:lnTo>
                  <a:lnTo>
                    <a:pt x="42532" y="14439"/>
                  </a:lnTo>
                  <a:lnTo>
                    <a:pt x="41579" y="14439"/>
                  </a:lnTo>
                  <a:lnTo>
                    <a:pt x="39776" y="14439"/>
                  </a:lnTo>
                  <a:lnTo>
                    <a:pt x="38658" y="15494"/>
                  </a:lnTo>
                  <a:lnTo>
                    <a:pt x="38658" y="18110"/>
                  </a:lnTo>
                  <a:lnTo>
                    <a:pt x="39776" y="19164"/>
                  </a:lnTo>
                  <a:lnTo>
                    <a:pt x="41579" y="19164"/>
                  </a:lnTo>
                  <a:lnTo>
                    <a:pt x="42532" y="19164"/>
                  </a:lnTo>
                  <a:lnTo>
                    <a:pt x="44335" y="19164"/>
                  </a:lnTo>
                  <a:lnTo>
                    <a:pt x="45453" y="18110"/>
                  </a:lnTo>
                  <a:lnTo>
                    <a:pt x="45453" y="16802"/>
                  </a:lnTo>
                  <a:lnTo>
                    <a:pt x="45453" y="15494"/>
                  </a:lnTo>
                  <a:close/>
                </a:path>
                <a:path w="186054" h="47625">
                  <a:moveTo>
                    <a:pt x="49364" y="23622"/>
                  </a:moveTo>
                  <a:lnTo>
                    <a:pt x="48247" y="22567"/>
                  </a:lnTo>
                  <a:lnTo>
                    <a:pt x="45491" y="22567"/>
                  </a:lnTo>
                  <a:lnTo>
                    <a:pt x="44373" y="23622"/>
                  </a:lnTo>
                  <a:lnTo>
                    <a:pt x="44373" y="26238"/>
                  </a:lnTo>
                  <a:lnTo>
                    <a:pt x="45491" y="27292"/>
                  </a:lnTo>
                  <a:lnTo>
                    <a:pt x="48247" y="27292"/>
                  </a:lnTo>
                  <a:lnTo>
                    <a:pt x="49364" y="26238"/>
                  </a:lnTo>
                  <a:lnTo>
                    <a:pt x="49364" y="24930"/>
                  </a:lnTo>
                  <a:lnTo>
                    <a:pt x="49364" y="23622"/>
                  </a:lnTo>
                  <a:close/>
                </a:path>
                <a:path w="186054" h="47625">
                  <a:moveTo>
                    <a:pt x="55079" y="31737"/>
                  </a:moveTo>
                  <a:lnTo>
                    <a:pt x="53962" y="30683"/>
                  </a:lnTo>
                  <a:lnTo>
                    <a:pt x="52158" y="30683"/>
                  </a:lnTo>
                  <a:lnTo>
                    <a:pt x="51206" y="30683"/>
                  </a:lnTo>
                  <a:lnTo>
                    <a:pt x="49403" y="30683"/>
                  </a:lnTo>
                  <a:lnTo>
                    <a:pt x="48285" y="31737"/>
                  </a:lnTo>
                  <a:lnTo>
                    <a:pt x="48285" y="34353"/>
                  </a:lnTo>
                  <a:lnTo>
                    <a:pt x="49403" y="35407"/>
                  </a:lnTo>
                  <a:lnTo>
                    <a:pt x="51206" y="35407"/>
                  </a:lnTo>
                  <a:lnTo>
                    <a:pt x="52158" y="35407"/>
                  </a:lnTo>
                  <a:lnTo>
                    <a:pt x="53962" y="35407"/>
                  </a:lnTo>
                  <a:lnTo>
                    <a:pt x="55079" y="34353"/>
                  </a:lnTo>
                  <a:lnTo>
                    <a:pt x="55079" y="33045"/>
                  </a:lnTo>
                  <a:lnTo>
                    <a:pt x="55079" y="31737"/>
                  </a:lnTo>
                  <a:close/>
                </a:path>
                <a:path w="186054" h="47625">
                  <a:moveTo>
                    <a:pt x="55079" y="15494"/>
                  </a:moveTo>
                  <a:lnTo>
                    <a:pt x="53962" y="14439"/>
                  </a:lnTo>
                  <a:lnTo>
                    <a:pt x="52158" y="14439"/>
                  </a:lnTo>
                  <a:lnTo>
                    <a:pt x="51206" y="14439"/>
                  </a:lnTo>
                  <a:lnTo>
                    <a:pt x="49403" y="14439"/>
                  </a:lnTo>
                  <a:lnTo>
                    <a:pt x="48285" y="15494"/>
                  </a:lnTo>
                  <a:lnTo>
                    <a:pt x="48285" y="18110"/>
                  </a:lnTo>
                  <a:lnTo>
                    <a:pt x="49403" y="19164"/>
                  </a:lnTo>
                  <a:lnTo>
                    <a:pt x="51206" y="19164"/>
                  </a:lnTo>
                  <a:lnTo>
                    <a:pt x="52158" y="19164"/>
                  </a:lnTo>
                  <a:lnTo>
                    <a:pt x="53962" y="19164"/>
                  </a:lnTo>
                  <a:lnTo>
                    <a:pt x="55079" y="18110"/>
                  </a:lnTo>
                  <a:lnTo>
                    <a:pt x="55079" y="16802"/>
                  </a:lnTo>
                  <a:lnTo>
                    <a:pt x="55079" y="15494"/>
                  </a:lnTo>
                  <a:close/>
                </a:path>
                <a:path w="186054" h="47625">
                  <a:moveTo>
                    <a:pt x="58991" y="23622"/>
                  </a:moveTo>
                  <a:lnTo>
                    <a:pt x="57873" y="22567"/>
                  </a:lnTo>
                  <a:lnTo>
                    <a:pt x="55118" y="22567"/>
                  </a:lnTo>
                  <a:lnTo>
                    <a:pt x="54000" y="23622"/>
                  </a:lnTo>
                  <a:lnTo>
                    <a:pt x="54000" y="26238"/>
                  </a:lnTo>
                  <a:lnTo>
                    <a:pt x="55118" y="27292"/>
                  </a:lnTo>
                  <a:lnTo>
                    <a:pt x="57873" y="27292"/>
                  </a:lnTo>
                  <a:lnTo>
                    <a:pt x="58991" y="26238"/>
                  </a:lnTo>
                  <a:lnTo>
                    <a:pt x="58991" y="24930"/>
                  </a:lnTo>
                  <a:lnTo>
                    <a:pt x="58991" y="23622"/>
                  </a:lnTo>
                  <a:close/>
                </a:path>
                <a:path w="186054" h="47625">
                  <a:moveTo>
                    <a:pt x="64706" y="31737"/>
                  </a:moveTo>
                  <a:lnTo>
                    <a:pt x="63588" y="30683"/>
                  </a:lnTo>
                  <a:lnTo>
                    <a:pt x="61785" y="30683"/>
                  </a:lnTo>
                  <a:lnTo>
                    <a:pt x="60833" y="30683"/>
                  </a:lnTo>
                  <a:lnTo>
                    <a:pt x="59029" y="30683"/>
                  </a:lnTo>
                  <a:lnTo>
                    <a:pt x="57912" y="31737"/>
                  </a:lnTo>
                  <a:lnTo>
                    <a:pt x="57912" y="34353"/>
                  </a:lnTo>
                  <a:lnTo>
                    <a:pt x="59029" y="35407"/>
                  </a:lnTo>
                  <a:lnTo>
                    <a:pt x="60833" y="35407"/>
                  </a:lnTo>
                  <a:lnTo>
                    <a:pt x="61785" y="35407"/>
                  </a:lnTo>
                  <a:lnTo>
                    <a:pt x="63588" y="35407"/>
                  </a:lnTo>
                  <a:lnTo>
                    <a:pt x="64706" y="34353"/>
                  </a:lnTo>
                  <a:lnTo>
                    <a:pt x="64706" y="33045"/>
                  </a:lnTo>
                  <a:lnTo>
                    <a:pt x="64706" y="31737"/>
                  </a:lnTo>
                  <a:close/>
                </a:path>
                <a:path w="186054" h="47625">
                  <a:moveTo>
                    <a:pt x="64706" y="15494"/>
                  </a:moveTo>
                  <a:lnTo>
                    <a:pt x="63588" y="14439"/>
                  </a:lnTo>
                  <a:lnTo>
                    <a:pt x="61785" y="14439"/>
                  </a:lnTo>
                  <a:lnTo>
                    <a:pt x="60833" y="14439"/>
                  </a:lnTo>
                  <a:lnTo>
                    <a:pt x="59029" y="14439"/>
                  </a:lnTo>
                  <a:lnTo>
                    <a:pt x="57912" y="15494"/>
                  </a:lnTo>
                  <a:lnTo>
                    <a:pt x="57912" y="18110"/>
                  </a:lnTo>
                  <a:lnTo>
                    <a:pt x="59029" y="19164"/>
                  </a:lnTo>
                  <a:lnTo>
                    <a:pt x="60833" y="19164"/>
                  </a:lnTo>
                  <a:lnTo>
                    <a:pt x="61785" y="19164"/>
                  </a:lnTo>
                  <a:lnTo>
                    <a:pt x="63588" y="19164"/>
                  </a:lnTo>
                  <a:lnTo>
                    <a:pt x="64706" y="18110"/>
                  </a:lnTo>
                  <a:lnTo>
                    <a:pt x="64706" y="16802"/>
                  </a:lnTo>
                  <a:lnTo>
                    <a:pt x="64706" y="15494"/>
                  </a:lnTo>
                  <a:close/>
                </a:path>
                <a:path w="186054" h="47625">
                  <a:moveTo>
                    <a:pt x="68618" y="23622"/>
                  </a:moveTo>
                  <a:lnTo>
                    <a:pt x="67500" y="22567"/>
                  </a:lnTo>
                  <a:lnTo>
                    <a:pt x="64744" y="22567"/>
                  </a:lnTo>
                  <a:lnTo>
                    <a:pt x="63627" y="23622"/>
                  </a:lnTo>
                  <a:lnTo>
                    <a:pt x="63627" y="26238"/>
                  </a:lnTo>
                  <a:lnTo>
                    <a:pt x="64744" y="27292"/>
                  </a:lnTo>
                  <a:lnTo>
                    <a:pt x="67500" y="27292"/>
                  </a:lnTo>
                  <a:lnTo>
                    <a:pt x="68618" y="26238"/>
                  </a:lnTo>
                  <a:lnTo>
                    <a:pt x="68618" y="24930"/>
                  </a:lnTo>
                  <a:lnTo>
                    <a:pt x="68618" y="23622"/>
                  </a:lnTo>
                  <a:close/>
                </a:path>
                <a:path w="186054" h="47625">
                  <a:moveTo>
                    <a:pt x="74333" y="31737"/>
                  </a:moveTo>
                  <a:lnTo>
                    <a:pt x="73215" y="30683"/>
                  </a:lnTo>
                  <a:lnTo>
                    <a:pt x="71412" y="30683"/>
                  </a:lnTo>
                  <a:lnTo>
                    <a:pt x="70459" y="30683"/>
                  </a:lnTo>
                  <a:lnTo>
                    <a:pt x="68656" y="30683"/>
                  </a:lnTo>
                  <a:lnTo>
                    <a:pt x="67538" y="31737"/>
                  </a:lnTo>
                  <a:lnTo>
                    <a:pt x="67538" y="34353"/>
                  </a:lnTo>
                  <a:lnTo>
                    <a:pt x="68656" y="35407"/>
                  </a:lnTo>
                  <a:lnTo>
                    <a:pt x="70459" y="35407"/>
                  </a:lnTo>
                  <a:lnTo>
                    <a:pt x="71412" y="35407"/>
                  </a:lnTo>
                  <a:lnTo>
                    <a:pt x="73215" y="35407"/>
                  </a:lnTo>
                  <a:lnTo>
                    <a:pt x="74333" y="34353"/>
                  </a:lnTo>
                  <a:lnTo>
                    <a:pt x="74333" y="33045"/>
                  </a:lnTo>
                  <a:lnTo>
                    <a:pt x="74333" y="31737"/>
                  </a:lnTo>
                  <a:close/>
                </a:path>
                <a:path w="186054" h="47625">
                  <a:moveTo>
                    <a:pt x="74333" y="15494"/>
                  </a:moveTo>
                  <a:lnTo>
                    <a:pt x="73215" y="14439"/>
                  </a:lnTo>
                  <a:lnTo>
                    <a:pt x="71412" y="14439"/>
                  </a:lnTo>
                  <a:lnTo>
                    <a:pt x="70459" y="14439"/>
                  </a:lnTo>
                  <a:lnTo>
                    <a:pt x="68656" y="14439"/>
                  </a:lnTo>
                  <a:lnTo>
                    <a:pt x="67538" y="15494"/>
                  </a:lnTo>
                  <a:lnTo>
                    <a:pt x="67538" y="18110"/>
                  </a:lnTo>
                  <a:lnTo>
                    <a:pt x="68656" y="19164"/>
                  </a:lnTo>
                  <a:lnTo>
                    <a:pt x="70459" y="19164"/>
                  </a:lnTo>
                  <a:lnTo>
                    <a:pt x="71412" y="19164"/>
                  </a:lnTo>
                  <a:lnTo>
                    <a:pt x="73215" y="19164"/>
                  </a:lnTo>
                  <a:lnTo>
                    <a:pt x="74333" y="18110"/>
                  </a:lnTo>
                  <a:lnTo>
                    <a:pt x="74333" y="16802"/>
                  </a:lnTo>
                  <a:lnTo>
                    <a:pt x="74333" y="15494"/>
                  </a:lnTo>
                  <a:close/>
                </a:path>
                <a:path w="186054" h="47625">
                  <a:moveTo>
                    <a:pt x="78244" y="23622"/>
                  </a:moveTo>
                  <a:lnTo>
                    <a:pt x="77127" y="22567"/>
                  </a:lnTo>
                  <a:lnTo>
                    <a:pt x="74371" y="22567"/>
                  </a:lnTo>
                  <a:lnTo>
                    <a:pt x="73253" y="23622"/>
                  </a:lnTo>
                  <a:lnTo>
                    <a:pt x="73253" y="26238"/>
                  </a:lnTo>
                  <a:lnTo>
                    <a:pt x="74371" y="27292"/>
                  </a:lnTo>
                  <a:lnTo>
                    <a:pt x="77127" y="27292"/>
                  </a:lnTo>
                  <a:lnTo>
                    <a:pt x="78244" y="26238"/>
                  </a:lnTo>
                  <a:lnTo>
                    <a:pt x="78244" y="24930"/>
                  </a:lnTo>
                  <a:lnTo>
                    <a:pt x="78244" y="23622"/>
                  </a:lnTo>
                  <a:close/>
                </a:path>
                <a:path w="186054" h="47625">
                  <a:moveTo>
                    <a:pt x="83959" y="31737"/>
                  </a:moveTo>
                  <a:lnTo>
                    <a:pt x="82842" y="30683"/>
                  </a:lnTo>
                  <a:lnTo>
                    <a:pt x="81038" y="30683"/>
                  </a:lnTo>
                  <a:lnTo>
                    <a:pt x="80086" y="30683"/>
                  </a:lnTo>
                  <a:lnTo>
                    <a:pt x="78282" y="30683"/>
                  </a:lnTo>
                  <a:lnTo>
                    <a:pt x="77165" y="31737"/>
                  </a:lnTo>
                  <a:lnTo>
                    <a:pt x="77165" y="34353"/>
                  </a:lnTo>
                  <a:lnTo>
                    <a:pt x="78282" y="35407"/>
                  </a:lnTo>
                  <a:lnTo>
                    <a:pt x="80086" y="35407"/>
                  </a:lnTo>
                  <a:lnTo>
                    <a:pt x="81038" y="35407"/>
                  </a:lnTo>
                  <a:lnTo>
                    <a:pt x="82842" y="35407"/>
                  </a:lnTo>
                  <a:lnTo>
                    <a:pt x="83959" y="34353"/>
                  </a:lnTo>
                  <a:lnTo>
                    <a:pt x="83959" y="33045"/>
                  </a:lnTo>
                  <a:lnTo>
                    <a:pt x="83959" y="31737"/>
                  </a:lnTo>
                  <a:close/>
                </a:path>
                <a:path w="186054" h="47625">
                  <a:moveTo>
                    <a:pt x="83959" y="15494"/>
                  </a:moveTo>
                  <a:lnTo>
                    <a:pt x="82842" y="14439"/>
                  </a:lnTo>
                  <a:lnTo>
                    <a:pt x="81038" y="14439"/>
                  </a:lnTo>
                  <a:lnTo>
                    <a:pt x="80086" y="14439"/>
                  </a:lnTo>
                  <a:lnTo>
                    <a:pt x="78282" y="14439"/>
                  </a:lnTo>
                  <a:lnTo>
                    <a:pt x="77165" y="15494"/>
                  </a:lnTo>
                  <a:lnTo>
                    <a:pt x="77165" y="18110"/>
                  </a:lnTo>
                  <a:lnTo>
                    <a:pt x="78282" y="19164"/>
                  </a:lnTo>
                  <a:lnTo>
                    <a:pt x="80086" y="19164"/>
                  </a:lnTo>
                  <a:lnTo>
                    <a:pt x="81038" y="19164"/>
                  </a:lnTo>
                  <a:lnTo>
                    <a:pt x="82842" y="19164"/>
                  </a:lnTo>
                  <a:lnTo>
                    <a:pt x="83959" y="18110"/>
                  </a:lnTo>
                  <a:lnTo>
                    <a:pt x="83959" y="16802"/>
                  </a:lnTo>
                  <a:lnTo>
                    <a:pt x="83959" y="15494"/>
                  </a:lnTo>
                  <a:close/>
                </a:path>
                <a:path w="186054" h="47625">
                  <a:moveTo>
                    <a:pt x="87871" y="23622"/>
                  </a:moveTo>
                  <a:lnTo>
                    <a:pt x="86753" y="22567"/>
                  </a:lnTo>
                  <a:lnTo>
                    <a:pt x="83997" y="22567"/>
                  </a:lnTo>
                  <a:lnTo>
                    <a:pt x="82880" y="23622"/>
                  </a:lnTo>
                  <a:lnTo>
                    <a:pt x="82880" y="26238"/>
                  </a:lnTo>
                  <a:lnTo>
                    <a:pt x="83997" y="27292"/>
                  </a:lnTo>
                  <a:lnTo>
                    <a:pt x="86753" y="27292"/>
                  </a:lnTo>
                  <a:lnTo>
                    <a:pt x="87871" y="26238"/>
                  </a:lnTo>
                  <a:lnTo>
                    <a:pt x="87871" y="24930"/>
                  </a:lnTo>
                  <a:lnTo>
                    <a:pt x="87871" y="23622"/>
                  </a:lnTo>
                  <a:close/>
                </a:path>
                <a:path w="186054" h="47625">
                  <a:moveTo>
                    <a:pt x="93586" y="31737"/>
                  </a:moveTo>
                  <a:lnTo>
                    <a:pt x="92468" y="30683"/>
                  </a:lnTo>
                  <a:lnTo>
                    <a:pt x="90665" y="30683"/>
                  </a:lnTo>
                  <a:lnTo>
                    <a:pt x="89712" y="30683"/>
                  </a:lnTo>
                  <a:lnTo>
                    <a:pt x="87909" y="30683"/>
                  </a:lnTo>
                  <a:lnTo>
                    <a:pt x="86791" y="31737"/>
                  </a:lnTo>
                  <a:lnTo>
                    <a:pt x="86791" y="34353"/>
                  </a:lnTo>
                  <a:lnTo>
                    <a:pt x="87909" y="35407"/>
                  </a:lnTo>
                  <a:lnTo>
                    <a:pt x="89712" y="35407"/>
                  </a:lnTo>
                  <a:lnTo>
                    <a:pt x="90665" y="35407"/>
                  </a:lnTo>
                  <a:lnTo>
                    <a:pt x="92468" y="35407"/>
                  </a:lnTo>
                  <a:lnTo>
                    <a:pt x="93586" y="34353"/>
                  </a:lnTo>
                  <a:lnTo>
                    <a:pt x="93586" y="33045"/>
                  </a:lnTo>
                  <a:lnTo>
                    <a:pt x="93586" y="31737"/>
                  </a:lnTo>
                  <a:close/>
                </a:path>
                <a:path w="186054" h="47625">
                  <a:moveTo>
                    <a:pt x="93586" y="15494"/>
                  </a:moveTo>
                  <a:lnTo>
                    <a:pt x="92468" y="14439"/>
                  </a:lnTo>
                  <a:lnTo>
                    <a:pt x="90665" y="14439"/>
                  </a:lnTo>
                  <a:lnTo>
                    <a:pt x="89712" y="14439"/>
                  </a:lnTo>
                  <a:lnTo>
                    <a:pt x="87909" y="14439"/>
                  </a:lnTo>
                  <a:lnTo>
                    <a:pt x="86791" y="15494"/>
                  </a:lnTo>
                  <a:lnTo>
                    <a:pt x="86791" y="18110"/>
                  </a:lnTo>
                  <a:lnTo>
                    <a:pt x="87909" y="19164"/>
                  </a:lnTo>
                  <a:lnTo>
                    <a:pt x="89712" y="19164"/>
                  </a:lnTo>
                  <a:lnTo>
                    <a:pt x="90665" y="19164"/>
                  </a:lnTo>
                  <a:lnTo>
                    <a:pt x="92468" y="19164"/>
                  </a:lnTo>
                  <a:lnTo>
                    <a:pt x="93586" y="18110"/>
                  </a:lnTo>
                  <a:lnTo>
                    <a:pt x="93586" y="16802"/>
                  </a:lnTo>
                  <a:lnTo>
                    <a:pt x="93586" y="15494"/>
                  </a:lnTo>
                  <a:close/>
                </a:path>
                <a:path w="186054" h="47625">
                  <a:moveTo>
                    <a:pt x="97497" y="23622"/>
                  </a:moveTo>
                  <a:lnTo>
                    <a:pt x="96380" y="22567"/>
                  </a:lnTo>
                  <a:lnTo>
                    <a:pt x="93624" y="22567"/>
                  </a:lnTo>
                  <a:lnTo>
                    <a:pt x="92506" y="23622"/>
                  </a:lnTo>
                  <a:lnTo>
                    <a:pt x="92506" y="26238"/>
                  </a:lnTo>
                  <a:lnTo>
                    <a:pt x="93624" y="27292"/>
                  </a:lnTo>
                  <a:lnTo>
                    <a:pt x="96380" y="27292"/>
                  </a:lnTo>
                  <a:lnTo>
                    <a:pt x="97497" y="26238"/>
                  </a:lnTo>
                  <a:lnTo>
                    <a:pt x="97497" y="24930"/>
                  </a:lnTo>
                  <a:lnTo>
                    <a:pt x="97497" y="23622"/>
                  </a:lnTo>
                  <a:close/>
                </a:path>
                <a:path w="186054" h="47625">
                  <a:moveTo>
                    <a:pt x="103212" y="31737"/>
                  </a:moveTo>
                  <a:lnTo>
                    <a:pt x="102095" y="30683"/>
                  </a:lnTo>
                  <a:lnTo>
                    <a:pt x="100291" y="30683"/>
                  </a:lnTo>
                  <a:lnTo>
                    <a:pt x="99339" y="30683"/>
                  </a:lnTo>
                  <a:lnTo>
                    <a:pt x="97536" y="30683"/>
                  </a:lnTo>
                  <a:lnTo>
                    <a:pt x="96418" y="31737"/>
                  </a:lnTo>
                  <a:lnTo>
                    <a:pt x="96418" y="34353"/>
                  </a:lnTo>
                  <a:lnTo>
                    <a:pt x="97536" y="35407"/>
                  </a:lnTo>
                  <a:lnTo>
                    <a:pt x="99339" y="35407"/>
                  </a:lnTo>
                  <a:lnTo>
                    <a:pt x="100291" y="35407"/>
                  </a:lnTo>
                  <a:lnTo>
                    <a:pt x="102095" y="35407"/>
                  </a:lnTo>
                  <a:lnTo>
                    <a:pt x="103212" y="34353"/>
                  </a:lnTo>
                  <a:lnTo>
                    <a:pt x="103212" y="33045"/>
                  </a:lnTo>
                  <a:lnTo>
                    <a:pt x="103212" y="31737"/>
                  </a:lnTo>
                  <a:close/>
                </a:path>
                <a:path w="186054" h="47625">
                  <a:moveTo>
                    <a:pt x="103212" y="15494"/>
                  </a:moveTo>
                  <a:lnTo>
                    <a:pt x="102095" y="14439"/>
                  </a:lnTo>
                  <a:lnTo>
                    <a:pt x="100291" y="14439"/>
                  </a:lnTo>
                  <a:lnTo>
                    <a:pt x="99339" y="14439"/>
                  </a:lnTo>
                  <a:lnTo>
                    <a:pt x="97536" y="14439"/>
                  </a:lnTo>
                  <a:lnTo>
                    <a:pt x="96418" y="15494"/>
                  </a:lnTo>
                  <a:lnTo>
                    <a:pt x="96418" y="18110"/>
                  </a:lnTo>
                  <a:lnTo>
                    <a:pt x="97536" y="19164"/>
                  </a:lnTo>
                  <a:lnTo>
                    <a:pt x="99339" y="19164"/>
                  </a:lnTo>
                  <a:lnTo>
                    <a:pt x="100291" y="19164"/>
                  </a:lnTo>
                  <a:lnTo>
                    <a:pt x="102095" y="19164"/>
                  </a:lnTo>
                  <a:lnTo>
                    <a:pt x="103212" y="18110"/>
                  </a:lnTo>
                  <a:lnTo>
                    <a:pt x="103212" y="16802"/>
                  </a:lnTo>
                  <a:lnTo>
                    <a:pt x="103212" y="15494"/>
                  </a:lnTo>
                  <a:close/>
                </a:path>
                <a:path w="186054" h="47625">
                  <a:moveTo>
                    <a:pt x="107124" y="23622"/>
                  </a:moveTo>
                  <a:lnTo>
                    <a:pt x="106006" y="22567"/>
                  </a:lnTo>
                  <a:lnTo>
                    <a:pt x="103251" y="22567"/>
                  </a:lnTo>
                  <a:lnTo>
                    <a:pt x="102133" y="23622"/>
                  </a:lnTo>
                  <a:lnTo>
                    <a:pt x="102133" y="26238"/>
                  </a:lnTo>
                  <a:lnTo>
                    <a:pt x="103251" y="27292"/>
                  </a:lnTo>
                  <a:lnTo>
                    <a:pt x="106006" y="27292"/>
                  </a:lnTo>
                  <a:lnTo>
                    <a:pt x="107124" y="26238"/>
                  </a:lnTo>
                  <a:lnTo>
                    <a:pt x="107124" y="24930"/>
                  </a:lnTo>
                  <a:lnTo>
                    <a:pt x="107124" y="23622"/>
                  </a:lnTo>
                  <a:close/>
                </a:path>
                <a:path w="186054" h="47625">
                  <a:moveTo>
                    <a:pt x="112344" y="23063"/>
                  </a:moveTo>
                  <a:lnTo>
                    <a:pt x="111747" y="23622"/>
                  </a:lnTo>
                  <a:lnTo>
                    <a:pt x="111747" y="26238"/>
                  </a:lnTo>
                  <a:lnTo>
                    <a:pt x="112344" y="26784"/>
                  </a:lnTo>
                  <a:lnTo>
                    <a:pt x="112344" y="23063"/>
                  </a:lnTo>
                  <a:close/>
                </a:path>
                <a:path w="186054" h="47625">
                  <a:moveTo>
                    <a:pt x="112839" y="31737"/>
                  </a:moveTo>
                  <a:lnTo>
                    <a:pt x="111721" y="30683"/>
                  </a:lnTo>
                  <a:lnTo>
                    <a:pt x="109918" y="30683"/>
                  </a:lnTo>
                  <a:lnTo>
                    <a:pt x="108966" y="30683"/>
                  </a:lnTo>
                  <a:lnTo>
                    <a:pt x="107162" y="30683"/>
                  </a:lnTo>
                  <a:lnTo>
                    <a:pt x="106045" y="31737"/>
                  </a:lnTo>
                  <a:lnTo>
                    <a:pt x="106045" y="34353"/>
                  </a:lnTo>
                  <a:lnTo>
                    <a:pt x="107162" y="35407"/>
                  </a:lnTo>
                  <a:lnTo>
                    <a:pt x="108966" y="35407"/>
                  </a:lnTo>
                  <a:lnTo>
                    <a:pt x="109918" y="35407"/>
                  </a:lnTo>
                  <a:lnTo>
                    <a:pt x="111721" y="35407"/>
                  </a:lnTo>
                  <a:lnTo>
                    <a:pt x="112839" y="34353"/>
                  </a:lnTo>
                  <a:lnTo>
                    <a:pt x="112839" y="33045"/>
                  </a:lnTo>
                  <a:lnTo>
                    <a:pt x="112839" y="31737"/>
                  </a:lnTo>
                  <a:close/>
                </a:path>
                <a:path w="186054" h="47625">
                  <a:moveTo>
                    <a:pt x="112839" y="15494"/>
                  </a:moveTo>
                  <a:lnTo>
                    <a:pt x="111721" y="14439"/>
                  </a:lnTo>
                  <a:lnTo>
                    <a:pt x="109918" y="14439"/>
                  </a:lnTo>
                  <a:lnTo>
                    <a:pt x="108966" y="14439"/>
                  </a:lnTo>
                  <a:lnTo>
                    <a:pt x="107162" y="14439"/>
                  </a:lnTo>
                  <a:lnTo>
                    <a:pt x="106045" y="15494"/>
                  </a:lnTo>
                  <a:lnTo>
                    <a:pt x="106045" y="18110"/>
                  </a:lnTo>
                  <a:lnTo>
                    <a:pt x="107162" y="19164"/>
                  </a:lnTo>
                  <a:lnTo>
                    <a:pt x="108966" y="19164"/>
                  </a:lnTo>
                  <a:lnTo>
                    <a:pt x="109918" y="19164"/>
                  </a:lnTo>
                  <a:lnTo>
                    <a:pt x="111721" y="19164"/>
                  </a:lnTo>
                  <a:lnTo>
                    <a:pt x="112839" y="18110"/>
                  </a:lnTo>
                  <a:lnTo>
                    <a:pt x="112839" y="16802"/>
                  </a:lnTo>
                  <a:lnTo>
                    <a:pt x="112839" y="15494"/>
                  </a:lnTo>
                  <a:close/>
                </a:path>
                <a:path w="186054" h="47625">
                  <a:moveTo>
                    <a:pt x="185864" y="47485"/>
                  </a:moveTo>
                  <a:lnTo>
                    <a:pt x="185737" y="45123"/>
                  </a:lnTo>
                  <a:lnTo>
                    <a:pt x="185534" y="45123"/>
                  </a:lnTo>
                  <a:lnTo>
                    <a:pt x="185534" y="47485"/>
                  </a:lnTo>
                  <a:lnTo>
                    <a:pt x="185864" y="47485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621487" y="7786217"/>
              <a:ext cx="113030" cy="21590"/>
            </a:xfrm>
            <a:custGeom>
              <a:avLst/>
              <a:gdLst/>
              <a:ahLst/>
              <a:cxnLst/>
              <a:rect l="l" t="t" r="r" b="b"/>
              <a:pathLst>
                <a:path w="113029" h="21590">
                  <a:moveTo>
                    <a:pt x="6794" y="2857"/>
                  </a:moveTo>
                  <a:lnTo>
                    <a:pt x="5676" y="1803"/>
                  </a:lnTo>
                  <a:lnTo>
                    <a:pt x="3873" y="1803"/>
                  </a:lnTo>
                  <a:lnTo>
                    <a:pt x="2921" y="1803"/>
                  </a:lnTo>
                  <a:lnTo>
                    <a:pt x="1117" y="1803"/>
                  </a:lnTo>
                  <a:lnTo>
                    <a:pt x="0" y="2857"/>
                  </a:lnTo>
                  <a:lnTo>
                    <a:pt x="0" y="5473"/>
                  </a:lnTo>
                  <a:lnTo>
                    <a:pt x="1117" y="6527"/>
                  </a:lnTo>
                  <a:lnTo>
                    <a:pt x="2921" y="6527"/>
                  </a:lnTo>
                  <a:lnTo>
                    <a:pt x="3873" y="6527"/>
                  </a:lnTo>
                  <a:lnTo>
                    <a:pt x="5676" y="6527"/>
                  </a:lnTo>
                  <a:lnTo>
                    <a:pt x="6794" y="5473"/>
                  </a:lnTo>
                  <a:lnTo>
                    <a:pt x="6794" y="4165"/>
                  </a:lnTo>
                  <a:lnTo>
                    <a:pt x="6794" y="2857"/>
                  </a:lnTo>
                  <a:close/>
                </a:path>
                <a:path w="113029" h="21590">
                  <a:moveTo>
                    <a:pt x="14617" y="17297"/>
                  </a:moveTo>
                  <a:lnTo>
                    <a:pt x="13500" y="16243"/>
                  </a:lnTo>
                  <a:lnTo>
                    <a:pt x="10744" y="16243"/>
                  </a:lnTo>
                  <a:lnTo>
                    <a:pt x="9626" y="17297"/>
                  </a:lnTo>
                  <a:lnTo>
                    <a:pt x="9626" y="19913"/>
                  </a:lnTo>
                  <a:lnTo>
                    <a:pt x="10744" y="20967"/>
                  </a:lnTo>
                  <a:lnTo>
                    <a:pt x="13500" y="20967"/>
                  </a:lnTo>
                  <a:lnTo>
                    <a:pt x="14617" y="19913"/>
                  </a:lnTo>
                  <a:lnTo>
                    <a:pt x="14617" y="18605"/>
                  </a:lnTo>
                  <a:lnTo>
                    <a:pt x="14617" y="17297"/>
                  </a:lnTo>
                  <a:close/>
                </a:path>
                <a:path w="113029" h="21590">
                  <a:moveTo>
                    <a:pt x="16421" y="2857"/>
                  </a:moveTo>
                  <a:lnTo>
                    <a:pt x="15303" y="1803"/>
                  </a:lnTo>
                  <a:lnTo>
                    <a:pt x="14617" y="1803"/>
                  </a:lnTo>
                  <a:lnTo>
                    <a:pt x="14617" y="1054"/>
                  </a:lnTo>
                  <a:lnTo>
                    <a:pt x="13500" y="0"/>
                  </a:lnTo>
                  <a:lnTo>
                    <a:pt x="10744" y="0"/>
                  </a:lnTo>
                  <a:lnTo>
                    <a:pt x="9626" y="1054"/>
                  </a:lnTo>
                  <a:lnTo>
                    <a:pt x="9626" y="2857"/>
                  </a:lnTo>
                  <a:lnTo>
                    <a:pt x="9626" y="3670"/>
                  </a:lnTo>
                  <a:lnTo>
                    <a:pt x="9626" y="5473"/>
                  </a:lnTo>
                  <a:lnTo>
                    <a:pt x="10744" y="6527"/>
                  </a:lnTo>
                  <a:lnTo>
                    <a:pt x="12547" y="6527"/>
                  </a:lnTo>
                  <a:lnTo>
                    <a:pt x="13500" y="6527"/>
                  </a:lnTo>
                  <a:lnTo>
                    <a:pt x="15303" y="6527"/>
                  </a:lnTo>
                  <a:lnTo>
                    <a:pt x="16421" y="5473"/>
                  </a:lnTo>
                  <a:lnTo>
                    <a:pt x="16421" y="4165"/>
                  </a:lnTo>
                  <a:lnTo>
                    <a:pt x="16421" y="2857"/>
                  </a:lnTo>
                  <a:close/>
                </a:path>
                <a:path w="113029" h="21590">
                  <a:moveTo>
                    <a:pt x="20332" y="9182"/>
                  </a:moveTo>
                  <a:lnTo>
                    <a:pt x="19215" y="8128"/>
                  </a:lnTo>
                  <a:lnTo>
                    <a:pt x="16459" y="8128"/>
                  </a:lnTo>
                  <a:lnTo>
                    <a:pt x="15341" y="9182"/>
                  </a:lnTo>
                  <a:lnTo>
                    <a:pt x="15341" y="11798"/>
                  </a:lnTo>
                  <a:lnTo>
                    <a:pt x="16459" y="12852"/>
                  </a:lnTo>
                  <a:lnTo>
                    <a:pt x="19215" y="12852"/>
                  </a:lnTo>
                  <a:lnTo>
                    <a:pt x="20332" y="11798"/>
                  </a:lnTo>
                  <a:lnTo>
                    <a:pt x="20332" y="10490"/>
                  </a:lnTo>
                  <a:lnTo>
                    <a:pt x="20332" y="9182"/>
                  </a:lnTo>
                  <a:close/>
                </a:path>
                <a:path w="113029" h="21590">
                  <a:moveTo>
                    <a:pt x="26047" y="17297"/>
                  </a:moveTo>
                  <a:lnTo>
                    <a:pt x="24930" y="16243"/>
                  </a:lnTo>
                  <a:lnTo>
                    <a:pt x="23126" y="16243"/>
                  </a:lnTo>
                  <a:lnTo>
                    <a:pt x="22174" y="16243"/>
                  </a:lnTo>
                  <a:lnTo>
                    <a:pt x="20370" y="16243"/>
                  </a:lnTo>
                  <a:lnTo>
                    <a:pt x="19253" y="17297"/>
                  </a:lnTo>
                  <a:lnTo>
                    <a:pt x="19253" y="19913"/>
                  </a:lnTo>
                  <a:lnTo>
                    <a:pt x="20370" y="20967"/>
                  </a:lnTo>
                  <a:lnTo>
                    <a:pt x="22174" y="20967"/>
                  </a:lnTo>
                  <a:lnTo>
                    <a:pt x="23126" y="20967"/>
                  </a:lnTo>
                  <a:lnTo>
                    <a:pt x="24930" y="20967"/>
                  </a:lnTo>
                  <a:lnTo>
                    <a:pt x="26047" y="19913"/>
                  </a:lnTo>
                  <a:lnTo>
                    <a:pt x="26047" y="18605"/>
                  </a:lnTo>
                  <a:lnTo>
                    <a:pt x="26047" y="17297"/>
                  </a:lnTo>
                  <a:close/>
                </a:path>
                <a:path w="113029" h="21590">
                  <a:moveTo>
                    <a:pt x="26047" y="1054"/>
                  </a:moveTo>
                  <a:lnTo>
                    <a:pt x="24930" y="0"/>
                  </a:lnTo>
                  <a:lnTo>
                    <a:pt x="23126" y="0"/>
                  </a:lnTo>
                  <a:lnTo>
                    <a:pt x="22174" y="0"/>
                  </a:lnTo>
                  <a:lnTo>
                    <a:pt x="20370" y="0"/>
                  </a:lnTo>
                  <a:lnTo>
                    <a:pt x="19253" y="1054"/>
                  </a:lnTo>
                  <a:lnTo>
                    <a:pt x="19253" y="2857"/>
                  </a:lnTo>
                  <a:lnTo>
                    <a:pt x="19253" y="3670"/>
                  </a:lnTo>
                  <a:lnTo>
                    <a:pt x="19253" y="5473"/>
                  </a:lnTo>
                  <a:lnTo>
                    <a:pt x="20370" y="6527"/>
                  </a:lnTo>
                  <a:lnTo>
                    <a:pt x="22174" y="6527"/>
                  </a:lnTo>
                  <a:lnTo>
                    <a:pt x="23126" y="6527"/>
                  </a:lnTo>
                  <a:lnTo>
                    <a:pt x="24930" y="6527"/>
                  </a:lnTo>
                  <a:lnTo>
                    <a:pt x="26047" y="5473"/>
                  </a:lnTo>
                  <a:lnTo>
                    <a:pt x="26047" y="4165"/>
                  </a:lnTo>
                  <a:lnTo>
                    <a:pt x="26047" y="3670"/>
                  </a:lnTo>
                  <a:lnTo>
                    <a:pt x="26047" y="2857"/>
                  </a:lnTo>
                  <a:lnTo>
                    <a:pt x="26047" y="2362"/>
                  </a:lnTo>
                  <a:lnTo>
                    <a:pt x="26047" y="1054"/>
                  </a:lnTo>
                  <a:close/>
                </a:path>
                <a:path w="113029" h="21590">
                  <a:moveTo>
                    <a:pt x="29959" y="9182"/>
                  </a:moveTo>
                  <a:lnTo>
                    <a:pt x="28841" y="8128"/>
                  </a:lnTo>
                  <a:lnTo>
                    <a:pt x="26085" y="8128"/>
                  </a:lnTo>
                  <a:lnTo>
                    <a:pt x="24968" y="9182"/>
                  </a:lnTo>
                  <a:lnTo>
                    <a:pt x="24968" y="11798"/>
                  </a:lnTo>
                  <a:lnTo>
                    <a:pt x="26085" y="12852"/>
                  </a:lnTo>
                  <a:lnTo>
                    <a:pt x="28841" y="12852"/>
                  </a:lnTo>
                  <a:lnTo>
                    <a:pt x="29959" y="11798"/>
                  </a:lnTo>
                  <a:lnTo>
                    <a:pt x="29959" y="10490"/>
                  </a:lnTo>
                  <a:lnTo>
                    <a:pt x="29959" y="9182"/>
                  </a:lnTo>
                  <a:close/>
                </a:path>
                <a:path w="113029" h="21590">
                  <a:moveTo>
                    <a:pt x="35674" y="17297"/>
                  </a:moveTo>
                  <a:lnTo>
                    <a:pt x="34556" y="16243"/>
                  </a:lnTo>
                  <a:lnTo>
                    <a:pt x="32753" y="16243"/>
                  </a:lnTo>
                  <a:lnTo>
                    <a:pt x="31800" y="16243"/>
                  </a:lnTo>
                  <a:lnTo>
                    <a:pt x="29997" y="16243"/>
                  </a:lnTo>
                  <a:lnTo>
                    <a:pt x="28879" y="17297"/>
                  </a:lnTo>
                  <a:lnTo>
                    <a:pt x="28879" y="19913"/>
                  </a:lnTo>
                  <a:lnTo>
                    <a:pt x="29997" y="20967"/>
                  </a:lnTo>
                  <a:lnTo>
                    <a:pt x="31800" y="20967"/>
                  </a:lnTo>
                  <a:lnTo>
                    <a:pt x="32753" y="20967"/>
                  </a:lnTo>
                  <a:lnTo>
                    <a:pt x="34556" y="20967"/>
                  </a:lnTo>
                  <a:lnTo>
                    <a:pt x="35674" y="19913"/>
                  </a:lnTo>
                  <a:lnTo>
                    <a:pt x="35674" y="18605"/>
                  </a:lnTo>
                  <a:lnTo>
                    <a:pt x="35674" y="17297"/>
                  </a:lnTo>
                  <a:close/>
                </a:path>
                <a:path w="113029" h="21590">
                  <a:moveTo>
                    <a:pt x="35674" y="1054"/>
                  </a:moveTo>
                  <a:lnTo>
                    <a:pt x="34556" y="0"/>
                  </a:lnTo>
                  <a:lnTo>
                    <a:pt x="32753" y="0"/>
                  </a:lnTo>
                  <a:lnTo>
                    <a:pt x="31800" y="0"/>
                  </a:lnTo>
                  <a:lnTo>
                    <a:pt x="29997" y="0"/>
                  </a:lnTo>
                  <a:lnTo>
                    <a:pt x="28879" y="1054"/>
                  </a:lnTo>
                  <a:lnTo>
                    <a:pt x="28879" y="2857"/>
                  </a:lnTo>
                  <a:lnTo>
                    <a:pt x="28879" y="3670"/>
                  </a:lnTo>
                  <a:lnTo>
                    <a:pt x="28879" y="5473"/>
                  </a:lnTo>
                  <a:lnTo>
                    <a:pt x="29997" y="6527"/>
                  </a:lnTo>
                  <a:lnTo>
                    <a:pt x="31800" y="6527"/>
                  </a:lnTo>
                  <a:lnTo>
                    <a:pt x="32753" y="6527"/>
                  </a:lnTo>
                  <a:lnTo>
                    <a:pt x="34556" y="6527"/>
                  </a:lnTo>
                  <a:lnTo>
                    <a:pt x="35674" y="5473"/>
                  </a:lnTo>
                  <a:lnTo>
                    <a:pt x="35674" y="4165"/>
                  </a:lnTo>
                  <a:lnTo>
                    <a:pt x="35674" y="3670"/>
                  </a:lnTo>
                  <a:lnTo>
                    <a:pt x="35674" y="2857"/>
                  </a:lnTo>
                  <a:lnTo>
                    <a:pt x="35674" y="2362"/>
                  </a:lnTo>
                  <a:lnTo>
                    <a:pt x="35674" y="1054"/>
                  </a:lnTo>
                  <a:close/>
                </a:path>
                <a:path w="113029" h="21590">
                  <a:moveTo>
                    <a:pt x="39585" y="9182"/>
                  </a:moveTo>
                  <a:lnTo>
                    <a:pt x="38468" y="8128"/>
                  </a:lnTo>
                  <a:lnTo>
                    <a:pt x="35712" y="8128"/>
                  </a:lnTo>
                  <a:lnTo>
                    <a:pt x="34594" y="9182"/>
                  </a:lnTo>
                  <a:lnTo>
                    <a:pt x="34594" y="11798"/>
                  </a:lnTo>
                  <a:lnTo>
                    <a:pt x="35712" y="12852"/>
                  </a:lnTo>
                  <a:lnTo>
                    <a:pt x="38468" y="12852"/>
                  </a:lnTo>
                  <a:lnTo>
                    <a:pt x="39585" y="11798"/>
                  </a:lnTo>
                  <a:lnTo>
                    <a:pt x="39585" y="10490"/>
                  </a:lnTo>
                  <a:lnTo>
                    <a:pt x="39585" y="9182"/>
                  </a:lnTo>
                  <a:close/>
                </a:path>
                <a:path w="113029" h="21590">
                  <a:moveTo>
                    <a:pt x="45288" y="17297"/>
                  </a:moveTo>
                  <a:lnTo>
                    <a:pt x="44170" y="16243"/>
                  </a:lnTo>
                  <a:lnTo>
                    <a:pt x="42367" y="16243"/>
                  </a:lnTo>
                  <a:lnTo>
                    <a:pt x="41414" y="16243"/>
                  </a:lnTo>
                  <a:lnTo>
                    <a:pt x="39611" y="16243"/>
                  </a:lnTo>
                  <a:lnTo>
                    <a:pt x="38493" y="17297"/>
                  </a:lnTo>
                  <a:lnTo>
                    <a:pt x="38493" y="19913"/>
                  </a:lnTo>
                  <a:lnTo>
                    <a:pt x="39611" y="20967"/>
                  </a:lnTo>
                  <a:lnTo>
                    <a:pt x="41414" y="20967"/>
                  </a:lnTo>
                  <a:lnTo>
                    <a:pt x="42367" y="20967"/>
                  </a:lnTo>
                  <a:lnTo>
                    <a:pt x="44170" y="20967"/>
                  </a:lnTo>
                  <a:lnTo>
                    <a:pt x="45288" y="19913"/>
                  </a:lnTo>
                  <a:lnTo>
                    <a:pt x="45288" y="18605"/>
                  </a:lnTo>
                  <a:lnTo>
                    <a:pt x="45288" y="17297"/>
                  </a:lnTo>
                  <a:close/>
                </a:path>
                <a:path w="113029" h="21590">
                  <a:moveTo>
                    <a:pt x="45288" y="1054"/>
                  </a:moveTo>
                  <a:lnTo>
                    <a:pt x="44170" y="0"/>
                  </a:lnTo>
                  <a:lnTo>
                    <a:pt x="42367" y="0"/>
                  </a:lnTo>
                  <a:lnTo>
                    <a:pt x="41414" y="0"/>
                  </a:lnTo>
                  <a:lnTo>
                    <a:pt x="39611" y="0"/>
                  </a:lnTo>
                  <a:lnTo>
                    <a:pt x="38493" y="1054"/>
                  </a:lnTo>
                  <a:lnTo>
                    <a:pt x="38493" y="2857"/>
                  </a:lnTo>
                  <a:lnTo>
                    <a:pt x="38493" y="3670"/>
                  </a:lnTo>
                  <a:lnTo>
                    <a:pt x="38493" y="5473"/>
                  </a:lnTo>
                  <a:lnTo>
                    <a:pt x="39611" y="6527"/>
                  </a:lnTo>
                  <a:lnTo>
                    <a:pt x="41414" y="6527"/>
                  </a:lnTo>
                  <a:lnTo>
                    <a:pt x="42367" y="6527"/>
                  </a:lnTo>
                  <a:lnTo>
                    <a:pt x="44170" y="6527"/>
                  </a:lnTo>
                  <a:lnTo>
                    <a:pt x="45288" y="5473"/>
                  </a:lnTo>
                  <a:lnTo>
                    <a:pt x="45288" y="4165"/>
                  </a:lnTo>
                  <a:lnTo>
                    <a:pt x="45288" y="3670"/>
                  </a:lnTo>
                  <a:lnTo>
                    <a:pt x="45288" y="2857"/>
                  </a:lnTo>
                  <a:lnTo>
                    <a:pt x="45288" y="2362"/>
                  </a:lnTo>
                  <a:lnTo>
                    <a:pt x="45288" y="1054"/>
                  </a:lnTo>
                  <a:close/>
                </a:path>
                <a:path w="113029" h="21590">
                  <a:moveTo>
                    <a:pt x="49199" y="9182"/>
                  </a:moveTo>
                  <a:lnTo>
                    <a:pt x="48082" y="8128"/>
                  </a:lnTo>
                  <a:lnTo>
                    <a:pt x="45326" y="8128"/>
                  </a:lnTo>
                  <a:lnTo>
                    <a:pt x="44208" y="9182"/>
                  </a:lnTo>
                  <a:lnTo>
                    <a:pt x="44208" y="11798"/>
                  </a:lnTo>
                  <a:lnTo>
                    <a:pt x="45326" y="12852"/>
                  </a:lnTo>
                  <a:lnTo>
                    <a:pt x="48082" y="12852"/>
                  </a:lnTo>
                  <a:lnTo>
                    <a:pt x="49199" y="11798"/>
                  </a:lnTo>
                  <a:lnTo>
                    <a:pt x="49199" y="10490"/>
                  </a:lnTo>
                  <a:lnTo>
                    <a:pt x="49199" y="9182"/>
                  </a:lnTo>
                  <a:close/>
                </a:path>
                <a:path w="113029" h="21590">
                  <a:moveTo>
                    <a:pt x="54914" y="17297"/>
                  </a:moveTo>
                  <a:lnTo>
                    <a:pt x="53797" y="16243"/>
                  </a:lnTo>
                  <a:lnTo>
                    <a:pt x="51993" y="16243"/>
                  </a:lnTo>
                  <a:lnTo>
                    <a:pt x="51041" y="16243"/>
                  </a:lnTo>
                  <a:lnTo>
                    <a:pt x="49237" y="16243"/>
                  </a:lnTo>
                  <a:lnTo>
                    <a:pt x="48120" y="17297"/>
                  </a:lnTo>
                  <a:lnTo>
                    <a:pt x="48120" y="19913"/>
                  </a:lnTo>
                  <a:lnTo>
                    <a:pt x="49237" y="20967"/>
                  </a:lnTo>
                  <a:lnTo>
                    <a:pt x="51041" y="20967"/>
                  </a:lnTo>
                  <a:lnTo>
                    <a:pt x="51993" y="20967"/>
                  </a:lnTo>
                  <a:lnTo>
                    <a:pt x="53797" y="20967"/>
                  </a:lnTo>
                  <a:lnTo>
                    <a:pt x="54914" y="19913"/>
                  </a:lnTo>
                  <a:lnTo>
                    <a:pt x="54914" y="18605"/>
                  </a:lnTo>
                  <a:lnTo>
                    <a:pt x="54914" y="17297"/>
                  </a:lnTo>
                  <a:close/>
                </a:path>
                <a:path w="113029" h="21590">
                  <a:moveTo>
                    <a:pt x="54914" y="1054"/>
                  </a:moveTo>
                  <a:lnTo>
                    <a:pt x="53797" y="0"/>
                  </a:lnTo>
                  <a:lnTo>
                    <a:pt x="51993" y="0"/>
                  </a:lnTo>
                  <a:lnTo>
                    <a:pt x="51041" y="0"/>
                  </a:lnTo>
                  <a:lnTo>
                    <a:pt x="49237" y="0"/>
                  </a:lnTo>
                  <a:lnTo>
                    <a:pt x="48120" y="1054"/>
                  </a:lnTo>
                  <a:lnTo>
                    <a:pt x="48120" y="2857"/>
                  </a:lnTo>
                  <a:lnTo>
                    <a:pt x="48120" y="3670"/>
                  </a:lnTo>
                  <a:lnTo>
                    <a:pt x="48120" y="5473"/>
                  </a:lnTo>
                  <a:lnTo>
                    <a:pt x="49237" y="6527"/>
                  </a:lnTo>
                  <a:lnTo>
                    <a:pt x="51041" y="6527"/>
                  </a:lnTo>
                  <a:lnTo>
                    <a:pt x="51993" y="6527"/>
                  </a:lnTo>
                  <a:lnTo>
                    <a:pt x="53797" y="6527"/>
                  </a:lnTo>
                  <a:lnTo>
                    <a:pt x="54914" y="5473"/>
                  </a:lnTo>
                  <a:lnTo>
                    <a:pt x="54914" y="4165"/>
                  </a:lnTo>
                  <a:lnTo>
                    <a:pt x="54914" y="3670"/>
                  </a:lnTo>
                  <a:lnTo>
                    <a:pt x="54914" y="2857"/>
                  </a:lnTo>
                  <a:lnTo>
                    <a:pt x="54914" y="2362"/>
                  </a:lnTo>
                  <a:lnTo>
                    <a:pt x="54914" y="1054"/>
                  </a:lnTo>
                  <a:close/>
                </a:path>
                <a:path w="113029" h="21590">
                  <a:moveTo>
                    <a:pt x="58826" y="9182"/>
                  </a:moveTo>
                  <a:lnTo>
                    <a:pt x="57708" y="8128"/>
                  </a:lnTo>
                  <a:lnTo>
                    <a:pt x="54952" y="8128"/>
                  </a:lnTo>
                  <a:lnTo>
                    <a:pt x="53835" y="9182"/>
                  </a:lnTo>
                  <a:lnTo>
                    <a:pt x="53835" y="11798"/>
                  </a:lnTo>
                  <a:lnTo>
                    <a:pt x="54952" y="12852"/>
                  </a:lnTo>
                  <a:lnTo>
                    <a:pt x="57708" y="12852"/>
                  </a:lnTo>
                  <a:lnTo>
                    <a:pt x="58826" y="11798"/>
                  </a:lnTo>
                  <a:lnTo>
                    <a:pt x="58826" y="10490"/>
                  </a:lnTo>
                  <a:lnTo>
                    <a:pt x="58826" y="9182"/>
                  </a:lnTo>
                  <a:close/>
                </a:path>
                <a:path w="113029" h="21590">
                  <a:moveTo>
                    <a:pt x="64541" y="17297"/>
                  </a:moveTo>
                  <a:lnTo>
                    <a:pt x="63423" y="16243"/>
                  </a:lnTo>
                  <a:lnTo>
                    <a:pt x="61620" y="16243"/>
                  </a:lnTo>
                  <a:lnTo>
                    <a:pt x="60667" y="16243"/>
                  </a:lnTo>
                  <a:lnTo>
                    <a:pt x="58864" y="16243"/>
                  </a:lnTo>
                  <a:lnTo>
                    <a:pt x="57746" y="17297"/>
                  </a:lnTo>
                  <a:lnTo>
                    <a:pt x="57746" y="19913"/>
                  </a:lnTo>
                  <a:lnTo>
                    <a:pt x="58864" y="20967"/>
                  </a:lnTo>
                  <a:lnTo>
                    <a:pt x="60667" y="20967"/>
                  </a:lnTo>
                  <a:lnTo>
                    <a:pt x="61620" y="20967"/>
                  </a:lnTo>
                  <a:lnTo>
                    <a:pt x="63423" y="20967"/>
                  </a:lnTo>
                  <a:lnTo>
                    <a:pt x="64541" y="19913"/>
                  </a:lnTo>
                  <a:lnTo>
                    <a:pt x="64541" y="18605"/>
                  </a:lnTo>
                  <a:lnTo>
                    <a:pt x="64541" y="17297"/>
                  </a:lnTo>
                  <a:close/>
                </a:path>
                <a:path w="113029" h="21590">
                  <a:moveTo>
                    <a:pt x="64541" y="1054"/>
                  </a:moveTo>
                  <a:lnTo>
                    <a:pt x="63423" y="0"/>
                  </a:lnTo>
                  <a:lnTo>
                    <a:pt x="61620" y="0"/>
                  </a:lnTo>
                  <a:lnTo>
                    <a:pt x="60667" y="0"/>
                  </a:lnTo>
                  <a:lnTo>
                    <a:pt x="58864" y="0"/>
                  </a:lnTo>
                  <a:lnTo>
                    <a:pt x="57746" y="1054"/>
                  </a:lnTo>
                  <a:lnTo>
                    <a:pt x="57746" y="2857"/>
                  </a:lnTo>
                  <a:lnTo>
                    <a:pt x="57746" y="3670"/>
                  </a:lnTo>
                  <a:lnTo>
                    <a:pt x="57746" y="5473"/>
                  </a:lnTo>
                  <a:lnTo>
                    <a:pt x="58864" y="6527"/>
                  </a:lnTo>
                  <a:lnTo>
                    <a:pt x="60667" y="6527"/>
                  </a:lnTo>
                  <a:lnTo>
                    <a:pt x="61620" y="6527"/>
                  </a:lnTo>
                  <a:lnTo>
                    <a:pt x="63423" y="6527"/>
                  </a:lnTo>
                  <a:lnTo>
                    <a:pt x="64541" y="5473"/>
                  </a:lnTo>
                  <a:lnTo>
                    <a:pt x="64541" y="4165"/>
                  </a:lnTo>
                  <a:lnTo>
                    <a:pt x="64541" y="3670"/>
                  </a:lnTo>
                  <a:lnTo>
                    <a:pt x="64541" y="2857"/>
                  </a:lnTo>
                  <a:lnTo>
                    <a:pt x="64541" y="2362"/>
                  </a:lnTo>
                  <a:lnTo>
                    <a:pt x="64541" y="1054"/>
                  </a:lnTo>
                  <a:close/>
                </a:path>
                <a:path w="113029" h="21590">
                  <a:moveTo>
                    <a:pt x="68453" y="9182"/>
                  </a:moveTo>
                  <a:lnTo>
                    <a:pt x="67335" y="8128"/>
                  </a:lnTo>
                  <a:lnTo>
                    <a:pt x="64579" y="8128"/>
                  </a:lnTo>
                  <a:lnTo>
                    <a:pt x="63461" y="9182"/>
                  </a:lnTo>
                  <a:lnTo>
                    <a:pt x="63461" y="11798"/>
                  </a:lnTo>
                  <a:lnTo>
                    <a:pt x="64579" y="12852"/>
                  </a:lnTo>
                  <a:lnTo>
                    <a:pt x="67335" y="12852"/>
                  </a:lnTo>
                  <a:lnTo>
                    <a:pt x="68453" y="11798"/>
                  </a:lnTo>
                  <a:lnTo>
                    <a:pt x="68453" y="10490"/>
                  </a:lnTo>
                  <a:lnTo>
                    <a:pt x="68453" y="9182"/>
                  </a:lnTo>
                  <a:close/>
                </a:path>
                <a:path w="113029" h="21590">
                  <a:moveTo>
                    <a:pt x="74168" y="17297"/>
                  </a:moveTo>
                  <a:lnTo>
                    <a:pt x="73050" y="16243"/>
                  </a:lnTo>
                  <a:lnTo>
                    <a:pt x="71247" y="16243"/>
                  </a:lnTo>
                  <a:lnTo>
                    <a:pt x="70294" y="16243"/>
                  </a:lnTo>
                  <a:lnTo>
                    <a:pt x="68491" y="16243"/>
                  </a:lnTo>
                  <a:lnTo>
                    <a:pt x="67373" y="17297"/>
                  </a:lnTo>
                  <a:lnTo>
                    <a:pt x="67373" y="19913"/>
                  </a:lnTo>
                  <a:lnTo>
                    <a:pt x="68491" y="20967"/>
                  </a:lnTo>
                  <a:lnTo>
                    <a:pt x="70294" y="20967"/>
                  </a:lnTo>
                  <a:lnTo>
                    <a:pt x="71247" y="20967"/>
                  </a:lnTo>
                  <a:lnTo>
                    <a:pt x="73050" y="20967"/>
                  </a:lnTo>
                  <a:lnTo>
                    <a:pt x="74168" y="19913"/>
                  </a:lnTo>
                  <a:lnTo>
                    <a:pt x="74168" y="18605"/>
                  </a:lnTo>
                  <a:lnTo>
                    <a:pt x="74168" y="17297"/>
                  </a:lnTo>
                  <a:close/>
                </a:path>
                <a:path w="113029" h="21590">
                  <a:moveTo>
                    <a:pt x="74168" y="1054"/>
                  </a:moveTo>
                  <a:lnTo>
                    <a:pt x="73050" y="0"/>
                  </a:lnTo>
                  <a:lnTo>
                    <a:pt x="71247" y="0"/>
                  </a:lnTo>
                  <a:lnTo>
                    <a:pt x="70294" y="0"/>
                  </a:lnTo>
                  <a:lnTo>
                    <a:pt x="68491" y="0"/>
                  </a:lnTo>
                  <a:lnTo>
                    <a:pt x="67373" y="1054"/>
                  </a:lnTo>
                  <a:lnTo>
                    <a:pt x="67373" y="2857"/>
                  </a:lnTo>
                  <a:lnTo>
                    <a:pt x="67373" y="3670"/>
                  </a:lnTo>
                  <a:lnTo>
                    <a:pt x="67373" y="5473"/>
                  </a:lnTo>
                  <a:lnTo>
                    <a:pt x="68491" y="6527"/>
                  </a:lnTo>
                  <a:lnTo>
                    <a:pt x="70294" y="6527"/>
                  </a:lnTo>
                  <a:lnTo>
                    <a:pt x="71247" y="6527"/>
                  </a:lnTo>
                  <a:lnTo>
                    <a:pt x="73050" y="6527"/>
                  </a:lnTo>
                  <a:lnTo>
                    <a:pt x="74168" y="5473"/>
                  </a:lnTo>
                  <a:lnTo>
                    <a:pt x="74168" y="4165"/>
                  </a:lnTo>
                  <a:lnTo>
                    <a:pt x="74168" y="3670"/>
                  </a:lnTo>
                  <a:lnTo>
                    <a:pt x="74168" y="2857"/>
                  </a:lnTo>
                  <a:lnTo>
                    <a:pt x="74168" y="2362"/>
                  </a:lnTo>
                  <a:lnTo>
                    <a:pt x="74168" y="1054"/>
                  </a:lnTo>
                  <a:close/>
                </a:path>
                <a:path w="113029" h="21590">
                  <a:moveTo>
                    <a:pt x="78079" y="9182"/>
                  </a:moveTo>
                  <a:lnTo>
                    <a:pt x="76962" y="8128"/>
                  </a:lnTo>
                  <a:lnTo>
                    <a:pt x="74206" y="8128"/>
                  </a:lnTo>
                  <a:lnTo>
                    <a:pt x="73088" y="9182"/>
                  </a:lnTo>
                  <a:lnTo>
                    <a:pt x="73088" y="11798"/>
                  </a:lnTo>
                  <a:lnTo>
                    <a:pt x="74206" y="12852"/>
                  </a:lnTo>
                  <a:lnTo>
                    <a:pt x="76962" y="12852"/>
                  </a:lnTo>
                  <a:lnTo>
                    <a:pt x="78079" y="11798"/>
                  </a:lnTo>
                  <a:lnTo>
                    <a:pt x="78079" y="10490"/>
                  </a:lnTo>
                  <a:lnTo>
                    <a:pt x="78079" y="9182"/>
                  </a:lnTo>
                  <a:close/>
                </a:path>
                <a:path w="113029" h="21590">
                  <a:moveTo>
                    <a:pt x="83794" y="17297"/>
                  </a:moveTo>
                  <a:lnTo>
                    <a:pt x="82677" y="16243"/>
                  </a:lnTo>
                  <a:lnTo>
                    <a:pt x="80873" y="16243"/>
                  </a:lnTo>
                  <a:lnTo>
                    <a:pt x="79921" y="16243"/>
                  </a:lnTo>
                  <a:lnTo>
                    <a:pt x="78117" y="16243"/>
                  </a:lnTo>
                  <a:lnTo>
                    <a:pt x="77000" y="17297"/>
                  </a:lnTo>
                  <a:lnTo>
                    <a:pt x="77000" y="19913"/>
                  </a:lnTo>
                  <a:lnTo>
                    <a:pt x="78117" y="20967"/>
                  </a:lnTo>
                  <a:lnTo>
                    <a:pt x="79921" y="20967"/>
                  </a:lnTo>
                  <a:lnTo>
                    <a:pt x="80873" y="20967"/>
                  </a:lnTo>
                  <a:lnTo>
                    <a:pt x="82677" y="20967"/>
                  </a:lnTo>
                  <a:lnTo>
                    <a:pt x="83794" y="19913"/>
                  </a:lnTo>
                  <a:lnTo>
                    <a:pt x="83794" y="18605"/>
                  </a:lnTo>
                  <a:lnTo>
                    <a:pt x="83794" y="17297"/>
                  </a:lnTo>
                  <a:close/>
                </a:path>
                <a:path w="113029" h="21590">
                  <a:moveTo>
                    <a:pt x="83794" y="1054"/>
                  </a:moveTo>
                  <a:lnTo>
                    <a:pt x="82677" y="0"/>
                  </a:lnTo>
                  <a:lnTo>
                    <a:pt x="80873" y="0"/>
                  </a:lnTo>
                  <a:lnTo>
                    <a:pt x="79921" y="0"/>
                  </a:lnTo>
                  <a:lnTo>
                    <a:pt x="78117" y="0"/>
                  </a:lnTo>
                  <a:lnTo>
                    <a:pt x="77000" y="1054"/>
                  </a:lnTo>
                  <a:lnTo>
                    <a:pt x="77000" y="3670"/>
                  </a:lnTo>
                  <a:lnTo>
                    <a:pt x="78117" y="4724"/>
                  </a:lnTo>
                  <a:lnTo>
                    <a:pt x="78803" y="4724"/>
                  </a:lnTo>
                  <a:lnTo>
                    <a:pt x="78803" y="5473"/>
                  </a:lnTo>
                  <a:lnTo>
                    <a:pt x="79921" y="6527"/>
                  </a:lnTo>
                  <a:lnTo>
                    <a:pt x="82677" y="6527"/>
                  </a:lnTo>
                  <a:lnTo>
                    <a:pt x="83794" y="5473"/>
                  </a:lnTo>
                  <a:lnTo>
                    <a:pt x="83794" y="4165"/>
                  </a:lnTo>
                  <a:lnTo>
                    <a:pt x="83794" y="3670"/>
                  </a:lnTo>
                  <a:lnTo>
                    <a:pt x="83794" y="2857"/>
                  </a:lnTo>
                  <a:lnTo>
                    <a:pt x="83794" y="2362"/>
                  </a:lnTo>
                  <a:lnTo>
                    <a:pt x="83794" y="1054"/>
                  </a:lnTo>
                  <a:close/>
                </a:path>
                <a:path w="113029" h="21590">
                  <a:moveTo>
                    <a:pt x="87706" y="9182"/>
                  </a:moveTo>
                  <a:lnTo>
                    <a:pt x="86588" y="8128"/>
                  </a:lnTo>
                  <a:lnTo>
                    <a:pt x="83832" y="8128"/>
                  </a:lnTo>
                  <a:lnTo>
                    <a:pt x="82715" y="9182"/>
                  </a:lnTo>
                  <a:lnTo>
                    <a:pt x="82715" y="11798"/>
                  </a:lnTo>
                  <a:lnTo>
                    <a:pt x="83832" y="12852"/>
                  </a:lnTo>
                  <a:lnTo>
                    <a:pt x="86588" y="12852"/>
                  </a:lnTo>
                  <a:lnTo>
                    <a:pt x="87706" y="11798"/>
                  </a:lnTo>
                  <a:lnTo>
                    <a:pt x="87706" y="10490"/>
                  </a:lnTo>
                  <a:lnTo>
                    <a:pt x="87706" y="9182"/>
                  </a:lnTo>
                  <a:close/>
                </a:path>
                <a:path w="113029" h="21590">
                  <a:moveTo>
                    <a:pt x="93421" y="17297"/>
                  </a:moveTo>
                  <a:lnTo>
                    <a:pt x="92303" y="16243"/>
                  </a:lnTo>
                  <a:lnTo>
                    <a:pt x="90500" y="16243"/>
                  </a:lnTo>
                  <a:lnTo>
                    <a:pt x="89547" y="16243"/>
                  </a:lnTo>
                  <a:lnTo>
                    <a:pt x="87744" y="16243"/>
                  </a:lnTo>
                  <a:lnTo>
                    <a:pt x="86626" y="17297"/>
                  </a:lnTo>
                  <a:lnTo>
                    <a:pt x="86626" y="19913"/>
                  </a:lnTo>
                  <a:lnTo>
                    <a:pt x="87744" y="20967"/>
                  </a:lnTo>
                  <a:lnTo>
                    <a:pt x="89547" y="20967"/>
                  </a:lnTo>
                  <a:lnTo>
                    <a:pt x="90500" y="20967"/>
                  </a:lnTo>
                  <a:lnTo>
                    <a:pt x="92303" y="20967"/>
                  </a:lnTo>
                  <a:lnTo>
                    <a:pt x="93421" y="19913"/>
                  </a:lnTo>
                  <a:lnTo>
                    <a:pt x="93421" y="18605"/>
                  </a:lnTo>
                  <a:lnTo>
                    <a:pt x="93421" y="17297"/>
                  </a:lnTo>
                  <a:close/>
                </a:path>
                <a:path w="113029" h="21590">
                  <a:moveTo>
                    <a:pt x="93421" y="1054"/>
                  </a:moveTo>
                  <a:lnTo>
                    <a:pt x="92303" y="0"/>
                  </a:lnTo>
                  <a:lnTo>
                    <a:pt x="90500" y="0"/>
                  </a:lnTo>
                  <a:lnTo>
                    <a:pt x="89547" y="0"/>
                  </a:lnTo>
                  <a:lnTo>
                    <a:pt x="87744" y="0"/>
                  </a:lnTo>
                  <a:lnTo>
                    <a:pt x="86626" y="1054"/>
                  </a:lnTo>
                  <a:lnTo>
                    <a:pt x="86626" y="3670"/>
                  </a:lnTo>
                  <a:lnTo>
                    <a:pt x="87744" y="4724"/>
                  </a:lnTo>
                  <a:lnTo>
                    <a:pt x="88430" y="4724"/>
                  </a:lnTo>
                  <a:lnTo>
                    <a:pt x="88430" y="5473"/>
                  </a:lnTo>
                  <a:lnTo>
                    <a:pt x="89547" y="6527"/>
                  </a:lnTo>
                  <a:lnTo>
                    <a:pt x="92303" y="6527"/>
                  </a:lnTo>
                  <a:lnTo>
                    <a:pt x="93421" y="5473"/>
                  </a:lnTo>
                  <a:lnTo>
                    <a:pt x="93421" y="4165"/>
                  </a:lnTo>
                  <a:lnTo>
                    <a:pt x="93421" y="3670"/>
                  </a:lnTo>
                  <a:lnTo>
                    <a:pt x="93421" y="2857"/>
                  </a:lnTo>
                  <a:lnTo>
                    <a:pt x="93421" y="2362"/>
                  </a:lnTo>
                  <a:lnTo>
                    <a:pt x="93421" y="1054"/>
                  </a:lnTo>
                  <a:close/>
                </a:path>
                <a:path w="113029" h="21590">
                  <a:moveTo>
                    <a:pt x="97332" y="9182"/>
                  </a:moveTo>
                  <a:lnTo>
                    <a:pt x="96215" y="8128"/>
                  </a:lnTo>
                  <a:lnTo>
                    <a:pt x="93459" y="8128"/>
                  </a:lnTo>
                  <a:lnTo>
                    <a:pt x="92341" y="9182"/>
                  </a:lnTo>
                  <a:lnTo>
                    <a:pt x="92341" y="11798"/>
                  </a:lnTo>
                  <a:lnTo>
                    <a:pt x="93459" y="12852"/>
                  </a:lnTo>
                  <a:lnTo>
                    <a:pt x="96215" y="12852"/>
                  </a:lnTo>
                  <a:lnTo>
                    <a:pt x="97332" y="11798"/>
                  </a:lnTo>
                  <a:lnTo>
                    <a:pt x="97332" y="10490"/>
                  </a:lnTo>
                  <a:lnTo>
                    <a:pt x="97332" y="9182"/>
                  </a:lnTo>
                  <a:close/>
                </a:path>
                <a:path w="113029" h="21590">
                  <a:moveTo>
                    <a:pt x="103047" y="17297"/>
                  </a:moveTo>
                  <a:lnTo>
                    <a:pt x="101930" y="16243"/>
                  </a:lnTo>
                  <a:lnTo>
                    <a:pt x="100126" y="16243"/>
                  </a:lnTo>
                  <a:lnTo>
                    <a:pt x="99174" y="16243"/>
                  </a:lnTo>
                  <a:lnTo>
                    <a:pt x="97370" y="16243"/>
                  </a:lnTo>
                  <a:lnTo>
                    <a:pt x="96253" y="17297"/>
                  </a:lnTo>
                  <a:lnTo>
                    <a:pt x="96253" y="19913"/>
                  </a:lnTo>
                  <a:lnTo>
                    <a:pt x="97370" y="20967"/>
                  </a:lnTo>
                  <a:lnTo>
                    <a:pt x="99174" y="20967"/>
                  </a:lnTo>
                  <a:lnTo>
                    <a:pt x="100126" y="20967"/>
                  </a:lnTo>
                  <a:lnTo>
                    <a:pt x="101930" y="20967"/>
                  </a:lnTo>
                  <a:lnTo>
                    <a:pt x="103047" y="19913"/>
                  </a:lnTo>
                  <a:lnTo>
                    <a:pt x="103047" y="18605"/>
                  </a:lnTo>
                  <a:lnTo>
                    <a:pt x="103047" y="17297"/>
                  </a:lnTo>
                  <a:close/>
                </a:path>
                <a:path w="113029" h="21590">
                  <a:moveTo>
                    <a:pt x="103047" y="1054"/>
                  </a:moveTo>
                  <a:lnTo>
                    <a:pt x="101930" y="0"/>
                  </a:lnTo>
                  <a:lnTo>
                    <a:pt x="100126" y="0"/>
                  </a:lnTo>
                  <a:lnTo>
                    <a:pt x="99174" y="0"/>
                  </a:lnTo>
                  <a:lnTo>
                    <a:pt x="97370" y="0"/>
                  </a:lnTo>
                  <a:lnTo>
                    <a:pt x="96253" y="1054"/>
                  </a:lnTo>
                  <a:lnTo>
                    <a:pt x="96253" y="3670"/>
                  </a:lnTo>
                  <a:lnTo>
                    <a:pt x="97370" y="4724"/>
                  </a:lnTo>
                  <a:lnTo>
                    <a:pt x="99174" y="4724"/>
                  </a:lnTo>
                  <a:lnTo>
                    <a:pt x="100126" y="4724"/>
                  </a:lnTo>
                  <a:lnTo>
                    <a:pt x="101930" y="4724"/>
                  </a:lnTo>
                  <a:lnTo>
                    <a:pt x="103047" y="3670"/>
                  </a:lnTo>
                  <a:lnTo>
                    <a:pt x="103047" y="2362"/>
                  </a:lnTo>
                  <a:lnTo>
                    <a:pt x="103047" y="1054"/>
                  </a:lnTo>
                  <a:close/>
                </a:path>
                <a:path w="113029" h="21590">
                  <a:moveTo>
                    <a:pt x="106959" y="9182"/>
                  </a:moveTo>
                  <a:lnTo>
                    <a:pt x="105841" y="8128"/>
                  </a:lnTo>
                  <a:lnTo>
                    <a:pt x="103085" y="8128"/>
                  </a:lnTo>
                  <a:lnTo>
                    <a:pt x="101968" y="9182"/>
                  </a:lnTo>
                  <a:lnTo>
                    <a:pt x="101968" y="11798"/>
                  </a:lnTo>
                  <a:lnTo>
                    <a:pt x="103085" y="12852"/>
                  </a:lnTo>
                  <a:lnTo>
                    <a:pt x="105841" y="12852"/>
                  </a:lnTo>
                  <a:lnTo>
                    <a:pt x="106959" y="11798"/>
                  </a:lnTo>
                  <a:lnTo>
                    <a:pt x="106959" y="10490"/>
                  </a:lnTo>
                  <a:lnTo>
                    <a:pt x="106959" y="9182"/>
                  </a:lnTo>
                  <a:close/>
                </a:path>
                <a:path w="113029" h="21590">
                  <a:moveTo>
                    <a:pt x="112179" y="8623"/>
                  </a:moveTo>
                  <a:lnTo>
                    <a:pt x="111582" y="9182"/>
                  </a:lnTo>
                  <a:lnTo>
                    <a:pt x="111582" y="11798"/>
                  </a:lnTo>
                  <a:lnTo>
                    <a:pt x="112179" y="12344"/>
                  </a:lnTo>
                  <a:lnTo>
                    <a:pt x="112179" y="8623"/>
                  </a:lnTo>
                  <a:close/>
                </a:path>
                <a:path w="113029" h="21590">
                  <a:moveTo>
                    <a:pt x="112674" y="17297"/>
                  </a:moveTo>
                  <a:lnTo>
                    <a:pt x="111556" y="16243"/>
                  </a:lnTo>
                  <a:lnTo>
                    <a:pt x="109753" y="16243"/>
                  </a:lnTo>
                  <a:lnTo>
                    <a:pt x="108800" y="16243"/>
                  </a:lnTo>
                  <a:lnTo>
                    <a:pt x="106997" y="16243"/>
                  </a:lnTo>
                  <a:lnTo>
                    <a:pt x="105879" y="17297"/>
                  </a:lnTo>
                  <a:lnTo>
                    <a:pt x="105879" y="19913"/>
                  </a:lnTo>
                  <a:lnTo>
                    <a:pt x="106997" y="20967"/>
                  </a:lnTo>
                  <a:lnTo>
                    <a:pt x="108800" y="20967"/>
                  </a:lnTo>
                  <a:lnTo>
                    <a:pt x="109753" y="20967"/>
                  </a:lnTo>
                  <a:lnTo>
                    <a:pt x="111556" y="20967"/>
                  </a:lnTo>
                  <a:lnTo>
                    <a:pt x="112674" y="19913"/>
                  </a:lnTo>
                  <a:lnTo>
                    <a:pt x="112674" y="18605"/>
                  </a:lnTo>
                  <a:lnTo>
                    <a:pt x="112674" y="17297"/>
                  </a:lnTo>
                  <a:close/>
                </a:path>
                <a:path w="113029" h="21590">
                  <a:moveTo>
                    <a:pt x="112674" y="1054"/>
                  </a:moveTo>
                  <a:lnTo>
                    <a:pt x="111556" y="0"/>
                  </a:lnTo>
                  <a:lnTo>
                    <a:pt x="109753" y="0"/>
                  </a:lnTo>
                  <a:lnTo>
                    <a:pt x="108800" y="0"/>
                  </a:lnTo>
                  <a:lnTo>
                    <a:pt x="106997" y="0"/>
                  </a:lnTo>
                  <a:lnTo>
                    <a:pt x="105879" y="1054"/>
                  </a:lnTo>
                  <a:lnTo>
                    <a:pt x="105879" y="3670"/>
                  </a:lnTo>
                  <a:lnTo>
                    <a:pt x="106997" y="4724"/>
                  </a:lnTo>
                  <a:lnTo>
                    <a:pt x="108800" y="4724"/>
                  </a:lnTo>
                  <a:lnTo>
                    <a:pt x="109753" y="4724"/>
                  </a:lnTo>
                  <a:lnTo>
                    <a:pt x="111556" y="4724"/>
                  </a:lnTo>
                  <a:lnTo>
                    <a:pt x="112674" y="3670"/>
                  </a:lnTo>
                  <a:lnTo>
                    <a:pt x="112674" y="2362"/>
                  </a:lnTo>
                  <a:lnTo>
                    <a:pt x="112674" y="105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40385" y="7552956"/>
              <a:ext cx="484505" cy="1267460"/>
            </a:xfrm>
            <a:custGeom>
              <a:avLst/>
              <a:gdLst/>
              <a:ahLst/>
              <a:cxnLst/>
              <a:rect l="l" t="t" r="r" b="b"/>
              <a:pathLst>
                <a:path w="484505" h="1267459">
                  <a:moveTo>
                    <a:pt x="33070" y="973340"/>
                  </a:moveTo>
                  <a:lnTo>
                    <a:pt x="19850" y="973340"/>
                  </a:lnTo>
                  <a:lnTo>
                    <a:pt x="19850" y="833691"/>
                  </a:lnTo>
                  <a:lnTo>
                    <a:pt x="18364" y="832205"/>
                  </a:lnTo>
                  <a:lnTo>
                    <a:pt x="14706" y="832205"/>
                  </a:lnTo>
                  <a:lnTo>
                    <a:pt x="13220" y="833691"/>
                  </a:lnTo>
                  <a:lnTo>
                    <a:pt x="13220" y="973340"/>
                  </a:lnTo>
                  <a:lnTo>
                    <a:pt x="0" y="973340"/>
                  </a:lnTo>
                  <a:lnTo>
                    <a:pt x="16535" y="1001966"/>
                  </a:lnTo>
                  <a:lnTo>
                    <a:pt x="33070" y="973340"/>
                  </a:lnTo>
                  <a:close/>
                </a:path>
                <a:path w="484505" h="1267459">
                  <a:moveTo>
                    <a:pt x="112687" y="998816"/>
                  </a:moveTo>
                  <a:lnTo>
                    <a:pt x="112204" y="998347"/>
                  </a:lnTo>
                  <a:lnTo>
                    <a:pt x="112204" y="999401"/>
                  </a:lnTo>
                  <a:lnTo>
                    <a:pt x="112687" y="999401"/>
                  </a:lnTo>
                  <a:lnTo>
                    <a:pt x="112687" y="998816"/>
                  </a:lnTo>
                  <a:close/>
                </a:path>
                <a:path w="484505" h="1267459">
                  <a:moveTo>
                    <a:pt x="112687" y="982154"/>
                  </a:moveTo>
                  <a:lnTo>
                    <a:pt x="112204" y="982154"/>
                  </a:lnTo>
                  <a:lnTo>
                    <a:pt x="112204" y="984084"/>
                  </a:lnTo>
                  <a:lnTo>
                    <a:pt x="112687" y="983615"/>
                  </a:lnTo>
                  <a:lnTo>
                    <a:pt x="112687" y="982154"/>
                  </a:lnTo>
                  <a:close/>
                </a:path>
                <a:path w="484505" h="1267459">
                  <a:moveTo>
                    <a:pt x="119049" y="989749"/>
                  </a:moveTo>
                  <a:lnTo>
                    <a:pt x="117805" y="988568"/>
                  </a:lnTo>
                  <a:lnTo>
                    <a:pt x="114731" y="988568"/>
                  </a:lnTo>
                  <a:lnTo>
                    <a:pt x="113487" y="989749"/>
                  </a:lnTo>
                  <a:lnTo>
                    <a:pt x="113487" y="992670"/>
                  </a:lnTo>
                  <a:lnTo>
                    <a:pt x="114731" y="993851"/>
                  </a:lnTo>
                  <a:lnTo>
                    <a:pt x="117805" y="993851"/>
                  </a:lnTo>
                  <a:lnTo>
                    <a:pt x="119049" y="992670"/>
                  </a:lnTo>
                  <a:lnTo>
                    <a:pt x="119049" y="991209"/>
                  </a:lnTo>
                  <a:lnTo>
                    <a:pt x="119049" y="989749"/>
                  </a:lnTo>
                  <a:close/>
                </a:path>
                <a:path w="484505" h="1267459">
                  <a:moveTo>
                    <a:pt x="123621" y="998816"/>
                  </a:moveTo>
                  <a:lnTo>
                    <a:pt x="122643" y="997889"/>
                  </a:lnTo>
                  <a:lnTo>
                    <a:pt x="122643" y="997635"/>
                  </a:lnTo>
                  <a:lnTo>
                    <a:pt x="122377" y="997635"/>
                  </a:lnTo>
                  <a:lnTo>
                    <a:pt x="121107" y="997635"/>
                  </a:lnTo>
                  <a:lnTo>
                    <a:pt x="120827" y="997635"/>
                  </a:lnTo>
                  <a:lnTo>
                    <a:pt x="120827" y="997902"/>
                  </a:lnTo>
                  <a:lnTo>
                    <a:pt x="119862" y="998816"/>
                  </a:lnTo>
                  <a:lnTo>
                    <a:pt x="119862" y="999401"/>
                  </a:lnTo>
                  <a:lnTo>
                    <a:pt x="120827" y="999401"/>
                  </a:lnTo>
                  <a:lnTo>
                    <a:pt x="120827" y="1000264"/>
                  </a:lnTo>
                  <a:lnTo>
                    <a:pt x="123621" y="1000264"/>
                  </a:lnTo>
                  <a:lnTo>
                    <a:pt x="123621" y="998816"/>
                  </a:lnTo>
                  <a:close/>
                </a:path>
                <a:path w="484505" h="1267459">
                  <a:moveTo>
                    <a:pt x="123621" y="982167"/>
                  </a:moveTo>
                  <a:lnTo>
                    <a:pt x="122643" y="982167"/>
                  </a:lnTo>
                  <a:lnTo>
                    <a:pt x="119862" y="982154"/>
                  </a:lnTo>
                  <a:lnTo>
                    <a:pt x="119862" y="983615"/>
                  </a:lnTo>
                  <a:lnTo>
                    <a:pt x="120827" y="984542"/>
                  </a:lnTo>
                  <a:lnTo>
                    <a:pt x="120827" y="984796"/>
                  </a:lnTo>
                  <a:lnTo>
                    <a:pt x="121107" y="984796"/>
                  </a:lnTo>
                  <a:lnTo>
                    <a:pt x="122377" y="984796"/>
                  </a:lnTo>
                  <a:lnTo>
                    <a:pt x="122643" y="984796"/>
                  </a:lnTo>
                  <a:lnTo>
                    <a:pt x="122643" y="984554"/>
                  </a:lnTo>
                  <a:lnTo>
                    <a:pt x="123621" y="983615"/>
                  </a:lnTo>
                  <a:lnTo>
                    <a:pt x="123621" y="982167"/>
                  </a:lnTo>
                  <a:close/>
                </a:path>
                <a:path w="484505" h="1267459">
                  <a:moveTo>
                    <a:pt x="129984" y="989749"/>
                  </a:moveTo>
                  <a:lnTo>
                    <a:pt x="128739" y="988568"/>
                  </a:lnTo>
                  <a:lnTo>
                    <a:pt x="125666" y="988568"/>
                  </a:lnTo>
                  <a:lnTo>
                    <a:pt x="124421" y="989749"/>
                  </a:lnTo>
                  <a:lnTo>
                    <a:pt x="124421" y="992670"/>
                  </a:lnTo>
                  <a:lnTo>
                    <a:pt x="125666" y="993851"/>
                  </a:lnTo>
                  <a:lnTo>
                    <a:pt x="128739" y="993851"/>
                  </a:lnTo>
                  <a:lnTo>
                    <a:pt x="129984" y="992670"/>
                  </a:lnTo>
                  <a:lnTo>
                    <a:pt x="129984" y="991209"/>
                  </a:lnTo>
                  <a:lnTo>
                    <a:pt x="129984" y="989749"/>
                  </a:lnTo>
                  <a:close/>
                </a:path>
                <a:path w="484505" h="1267459">
                  <a:moveTo>
                    <a:pt x="134556" y="998816"/>
                  </a:moveTo>
                  <a:lnTo>
                    <a:pt x="133578" y="997889"/>
                  </a:lnTo>
                  <a:lnTo>
                    <a:pt x="133578" y="997635"/>
                  </a:lnTo>
                  <a:lnTo>
                    <a:pt x="133311" y="997635"/>
                  </a:lnTo>
                  <a:lnTo>
                    <a:pt x="132041" y="997635"/>
                  </a:lnTo>
                  <a:lnTo>
                    <a:pt x="131762" y="997635"/>
                  </a:lnTo>
                  <a:lnTo>
                    <a:pt x="131762" y="997902"/>
                  </a:lnTo>
                  <a:lnTo>
                    <a:pt x="130797" y="998816"/>
                  </a:lnTo>
                  <a:lnTo>
                    <a:pt x="130797" y="1000264"/>
                  </a:lnTo>
                  <a:lnTo>
                    <a:pt x="131762" y="1000264"/>
                  </a:lnTo>
                  <a:lnTo>
                    <a:pt x="133578" y="1000264"/>
                  </a:lnTo>
                  <a:lnTo>
                    <a:pt x="134556" y="1000264"/>
                  </a:lnTo>
                  <a:lnTo>
                    <a:pt x="134556" y="998816"/>
                  </a:lnTo>
                  <a:close/>
                </a:path>
                <a:path w="484505" h="1267459">
                  <a:moveTo>
                    <a:pt x="134556" y="982167"/>
                  </a:moveTo>
                  <a:lnTo>
                    <a:pt x="133578" y="982167"/>
                  </a:lnTo>
                  <a:lnTo>
                    <a:pt x="131762" y="982167"/>
                  </a:lnTo>
                  <a:lnTo>
                    <a:pt x="130797" y="982167"/>
                  </a:lnTo>
                  <a:lnTo>
                    <a:pt x="130797" y="983615"/>
                  </a:lnTo>
                  <a:lnTo>
                    <a:pt x="131762" y="984542"/>
                  </a:lnTo>
                  <a:lnTo>
                    <a:pt x="131762" y="984796"/>
                  </a:lnTo>
                  <a:lnTo>
                    <a:pt x="132041" y="984796"/>
                  </a:lnTo>
                  <a:lnTo>
                    <a:pt x="133311" y="984796"/>
                  </a:lnTo>
                  <a:lnTo>
                    <a:pt x="133578" y="984796"/>
                  </a:lnTo>
                  <a:lnTo>
                    <a:pt x="133578" y="984554"/>
                  </a:lnTo>
                  <a:lnTo>
                    <a:pt x="134556" y="983615"/>
                  </a:lnTo>
                  <a:lnTo>
                    <a:pt x="134556" y="982167"/>
                  </a:lnTo>
                  <a:close/>
                </a:path>
                <a:path w="484505" h="1267459">
                  <a:moveTo>
                    <a:pt x="140919" y="989749"/>
                  </a:moveTo>
                  <a:lnTo>
                    <a:pt x="139674" y="988568"/>
                  </a:lnTo>
                  <a:lnTo>
                    <a:pt x="136601" y="988568"/>
                  </a:lnTo>
                  <a:lnTo>
                    <a:pt x="135356" y="989749"/>
                  </a:lnTo>
                  <a:lnTo>
                    <a:pt x="135356" y="992670"/>
                  </a:lnTo>
                  <a:lnTo>
                    <a:pt x="136601" y="993851"/>
                  </a:lnTo>
                  <a:lnTo>
                    <a:pt x="139674" y="993851"/>
                  </a:lnTo>
                  <a:lnTo>
                    <a:pt x="140919" y="992670"/>
                  </a:lnTo>
                  <a:lnTo>
                    <a:pt x="140919" y="991209"/>
                  </a:lnTo>
                  <a:lnTo>
                    <a:pt x="140919" y="989749"/>
                  </a:lnTo>
                  <a:close/>
                </a:path>
                <a:path w="484505" h="1267459">
                  <a:moveTo>
                    <a:pt x="145491" y="998816"/>
                  </a:moveTo>
                  <a:lnTo>
                    <a:pt x="144526" y="997902"/>
                  </a:lnTo>
                  <a:lnTo>
                    <a:pt x="144526" y="997635"/>
                  </a:lnTo>
                  <a:lnTo>
                    <a:pt x="144246" y="997635"/>
                  </a:lnTo>
                  <a:lnTo>
                    <a:pt x="142976" y="997635"/>
                  </a:lnTo>
                  <a:lnTo>
                    <a:pt x="142697" y="997635"/>
                  </a:lnTo>
                  <a:lnTo>
                    <a:pt x="142697" y="997902"/>
                  </a:lnTo>
                  <a:lnTo>
                    <a:pt x="141732" y="998816"/>
                  </a:lnTo>
                  <a:lnTo>
                    <a:pt x="141732" y="1000264"/>
                  </a:lnTo>
                  <a:lnTo>
                    <a:pt x="142697" y="1000264"/>
                  </a:lnTo>
                  <a:lnTo>
                    <a:pt x="144526" y="1000264"/>
                  </a:lnTo>
                  <a:lnTo>
                    <a:pt x="145491" y="1000264"/>
                  </a:lnTo>
                  <a:lnTo>
                    <a:pt x="145491" y="998816"/>
                  </a:lnTo>
                  <a:close/>
                </a:path>
                <a:path w="484505" h="1267459">
                  <a:moveTo>
                    <a:pt x="145491" y="982167"/>
                  </a:moveTo>
                  <a:lnTo>
                    <a:pt x="144526" y="982167"/>
                  </a:lnTo>
                  <a:lnTo>
                    <a:pt x="142697" y="982167"/>
                  </a:lnTo>
                  <a:lnTo>
                    <a:pt x="141732" y="982167"/>
                  </a:lnTo>
                  <a:lnTo>
                    <a:pt x="141732" y="983615"/>
                  </a:lnTo>
                  <a:lnTo>
                    <a:pt x="142697" y="984542"/>
                  </a:lnTo>
                  <a:lnTo>
                    <a:pt x="142697" y="984796"/>
                  </a:lnTo>
                  <a:lnTo>
                    <a:pt x="142976" y="984796"/>
                  </a:lnTo>
                  <a:lnTo>
                    <a:pt x="144246" y="984796"/>
                  </a:lnTo>
                  <a:lnTo>
                    <a:pt x="144526" y="984796"/>
                  </a:lnTo>
                  <a:lnTo>
                    <a:pt x="144526" y="984542"/>
                  </a:lnTo>
                  <a:lnTo>
                    <a:pt x="145491" y="983615"/>
                  </a:lnTo>
                  <a:lnTo>
                    <a:pt x="145491" y="982167"/>
                  </a:lnTo>
                  <a:close/>
                </a:path>
                <a:path w="484505" h="1267459">
                  <a:moveTo>
                    <a:pt x="151853" y="989749"/>
                  </a:moveTo>
                  <a:lnTo>
                    <a:pt x="150609" y="988568"/>
                  </a:lnTo>
                  <a:lnTo>
                    <a:pt x="147535" y="988568"/>
                  </a:lnTo>
                  <a:lnTo>
                    <a:pt x="146291" y="989749"/>
                  </a:lnTo>
                  <a:lnTo>
                    <a:pt x="146291" y="992670"/>
                  </a:lnTo>
                  <a:lnTo>
                    <a:pt x="147535" y="993851"/>
                  </a:lnTo>
                  <a:lnTo>
                    <a:pt x="150609" y="993851"/>
                  </a:lnTo>
                  <a:lnTo>
                    <a:pt x="151853" y="992670"/>
                  </a:lnTo>
                  <a:lnTo>
                    <a:pt x="151853" y="991209"/>
                  </a:lnTo>
                  <a:lnTo>
                    <a:pt x="151853" y="989749"/>
                  </a:lnTo>
                  <a:close/>
                </a:path>
                <a:path w="484505" h="1267459">
                  <a:moveTo>
                    <a:pt x="156425" y="998816"/>
                  </a:moveTo>
                  <a:lnTo>
                    <a:pt x="155435" y="997877"/>
                  </a:lnTo>
                  <a:lnTo>
                    <a:pt x="155435" y="997635"/>
                  </a:lnTo>
                  <a:lnTo>
                    <a:pt x="155181" y="997635"/>
                  </a:lnTo>
                  <a:lnTo>
                    <a:pt x="153911" y="997635"/>
                  </a:lnTo>
                  <a:lnTo>
                    <a:pt x="153644" y="997635"/>
                  </a:lnTo>
                  <a:lnTo>
                    <a:pt x="153644" y="997889"/>
                  </a:lnTo>
                  <a:lnTo>
                    <a:pt x="152666" y="998816"/>
                  </a:lnTo>
                  <a:lnTo>
                    <a:pt x="152666" y="1000264"/>
                  </a:lnTo>
                  <a:lnTo>
                    <a:pt x="153644" y="1000264"/>
                  </a:lnTo>
                  <a:lnTo>
                    <a:pt x="155435" y="1000264"/>
                  </a:lnTo>
                  <a:lnTo>
                    <a:pt x="156425" y="1000264"/>
                  </a:lnTo>
                  <a:lnTo>
                    <a:pt x="156425" y="998816"/>
                  </a:lnTo>
                  <a:close/>
                </a:path>
                <a:path w="484505" h="1267459">
                  <a:moveTo>
                    <a:pt x="156425" y="982167"/>
                  </a:moveTo>
                  <a:lnTo>
                    <a:pt x="155435" y="982167"/>
                  </a:lnTo>
                  <a:lnTo>
                    <a:pt x="153644" y="982167"/>
                  </a:lnTo>
                  <a:lnTo>
                    <a:pt x="152666" y="982167"/>
                  </a:lnTo>
                  <a:lnTo>
                    <a:pt x="152666" y="983615"/>
                  </a:lnTo>
                  <a:lnTo>
                    <a:pt x="153644" y="984554"/>
                  </a:lnTo>
                  <a:lnTo>
                    <a:pt x="153644" y="984796"/>
                  </a:lnTo>
                  <a:lnTo>
                    <a:pt x="153911" y="984796"/>
                  </a:lnTo>
                  <a:lnTo>
                    <a:pt x="155181" y="984796"/>
                  </a:lnTo>
                  <a:lnTo>
                    <a:pt x="155435" y="984796"/>
                  </a:lnTo>
                  <a:lnTo>
                    <a:pt x="155435" y="984567"/>
                  </a:lnTo>
                  <a:lnTo>
                    <a:pt x="156425" y="983615"/>
                  </a:lnTo>
                  <a:lnTo>
                    <a:pt x="156425" y="982167"/>
                  </a:lnTo>
                  <a:close/>
                </a:path>
                <a:path w="484505" h="1267459">
                  <a:moveTo>
                    <a:pt x="162801" y="989749"/>
                  </a:moveTo>
                  <a:lnTo>
                    <a:pt x="161556" y="988568"/>
                  </a:lnTo>
                  <a:lnTo>
                    <a:pt x="158483" y="988568"/>
                  </a:lnTo>
                  <a:lnTo>
                    <a:pt x="157238" y="989749"/>
                  </a:lnTo>
                  <a:lnTo>
                    <a:pt x="157238" y="992670"/>
                  </a:lnTo>
                  <a:lnTo>
                    <a:pt x="158483" y="993851"/>
                  </a:lnTo>
                  <a:lnTo>
                    <a:pt x="161556" y="993851"/>
                  </a:lnTo>
                  <a:lnTo>
                    <a:pt x="162801" y="992670"/>
                  </a:lnTo>
                  <a:lnTo>
                    <a:pt x="162801" y="991209"/>
                  </a:lnTo>
                  <a:lnTo>
                    <a:pt x="162801" y="989749"/>
                  </a:lnTo>
                  <a:close/>
                </a:path>
                <a:path w="484505" h="1267459">
                  <a:moveTo>
                    <a:pt x="167360" y="998816"/>
                  </a:moveTo>
                  <a:lnTo>
                    <a:pt x="166395" y="997902"/>
                  </a:lnTo>
                  <a:lnTo>
                    <a:pt x="166395" y="997635"/>
                  </a:lnTo>
                  <a:lnTo>
                    <a:pt x="166116" y="997635"/>
                  </a:lnTo>
                  <a:lnTo>
                    <a:pt x="164846" y="997635"/>
                  </a:lnTo>
                  <a:lnTo>
                    <a:pt x="164579" y="997635"/>
                  </a:lnTo>
                  <a:lnTo>
                    <a:pt x="164579" y="997889"/>
                  </a:lnTo>
                  <a:lnTo>
                    <a:pt x="163601" y="998816"/>
                  </a:lnTo>
                  <a:lnTo>
                    <a:pt x="163601" y="1000264"/>
                  </a:lnTo>
                  <a:lnTo>
                    <a:pt x="164579" y="1000264"/>
                  </a:lnTo>
                  <a:lnTo>
                    <a:pt x="166395" y="1000264"/>
                  </a:lnTo>
                  <a:lnTo>
                    <a:pt x="167360" y="1000264"/>
                  </a:lnTo>
                  <a:lnTo>
                    <a:pt x="167360" y="998816"/>
                  </a:lnTo>
                  <a:close/>
                </a:path>
                <a:path w="484505" h="1267459">
                  <a:moveTo>
                    <a:pt x="167360" y="982167"/>
                  </a:moveTo>
                  <a:lnTo>
                    <a:pt x="166395" y="982167"/>
                  </a:lnTo>
                  <a:lnTo>
                    <a:pt x="164579" y="982167"/>
                  </a:lnTo>
                  <a:lnTo>
                    <a:pt x="163601" y="982167"/>
                  </a:lnTo>
                  <a:lnTo>
                    <a:pt x="163601" y="983615"/>
                  </a:lnTo>
                  <a:lnTo>
                    <a:pt x="164579" y="984554"/>
                  </a:lnTo>
                  <a:lnTo>
                    <a:pt x="164579" y="984796"/>
                  </a:lnTo>
                  <a:lnTo>
                    <a:pt x="164846" y="984796"/>
                  </a:lnTo>
                  <a:lnTo>
                    <a:pt x="166116" y="984796"/>
                  </a:lnTo>
                  <a:lnTo>
                    <a:pt x="166395" y="984796"/>
                  </a:lnTo>
                  <a:lnTo>
                    <a:pt x="166395" y="984542"/>
                  </a:lnTo>
                  <a:lnTo>
                    <a:pt x="167360" y="983615"/>
                  </a:lnTo>
                  <a:lnTo>
                    <a:pt x="167360" y="982167"/>
                  </a:lnTo>
                  <a:close/>
                </a:path>
                <a:path w="484505" h="1267459">
                  <a:moveTo>
                    <a:pt x="173736" y="989749"/>
                  </a:moveTo>
                  <a:lnTo>
                    <a:pt x="172491" y="988568"/>
                  </a:lnTo>
                  <a:lnTo>
                    <a:pt x="169418" y="988568"/>
                  </a:lnTo>
                  <a:lnTo>
                    <a:pt x="168173" y="989749"/>
                  </a:lnTo>
                  <a:lnTo>
                    <a:pt x="168173" y="992670"/>
                  </a:lnTo>
                  <a:lnTo>
                    <a:pt x="169418" y="993851"/>
                  </a:lnTo>
                  <a:lnTo>
                    <a:pt x="172491" y="993851"/>
                  </a:lnTo>
                  <a:lnTo>
                    <a:pt x="173736" y="992670"/>
                  </a:lnTo>
                  <a:lnTo>
                    <a:pt x="173736" y="991209"/>
                  </a:lnTo>
                  <a:lnTo>
                    <a:pt x="173736" y="989749"/>
                  </a:lnTo>
                  <a:close/>
                </a:path>
                <a:path w="484505" h="1267459">
                  <a:moveTo>
                    <a:pt x="178295" y="998816"/>
                  </a:moveTo>
                  <a:lnTo>
                    <a:pt x="177317" y="997889"/>
                  </a:lnTo>
                  <a:lnTo>
                    <a:pt x="177317" y="997635"/>
                  </a:lnTo>
                  <a:lnTo>
                    <a:pt x="177050" y="997635"/>
                  </a:lnTo>
                  <a:lnTo>
                    <a:pt x="175780" y="997635"/>
                  </a:lnTo>
                  <a:lnTo>
                    <a:pt x="175526" y="997635"/>
                  </a:lnTo>
                  <a:lnTo>
                    <a:pt x="175526" y="997877"/>
                  </a:lnTo>
                  <a:lnTo>
                    <a:pt x="174536" y="998816"/>
                  </a:lnTo>
                  <a:lnTo>
                    <a:pt x="174536" y="1000264"/>
                  </a:lnTo>
                  <a:lnTo>
                    <a:pt x="175526" y="1000264"/>
                  </a:lnTo>
                  <a:lnTo>
                    <a:pt x="177317" y="1000264"/>
                  </a:lnTo>
                  <a:lnTo>
                    <a:pt x="178295" y="1000264"/>
                  </a:lnTo>
                  <a:lnTo>
                    <a:pt x="178295" y="998816"/>
                  </a:lnTo>
                  <a:close/>
                </a:path>
                <a:path w="484505" h="1267459">
                  <a:moveTo>
                    <a:pt x="178295" y="982167"/>
                  </a:moveTo>
                  <a:lnTo>
                    <a:pt x="177317" y="982167"/>
                  </a:lnTo>
                  <a:lnTo>
                    <a:pt x="175526" y="982167"/>
                  </a:lnTo>
                  <a:lnTo>
                    <a:pt x="174536" y="982167"/>
                  </a:lnTo>
                  <a:lnTo>
                    <a:pt x="174536" y="983615"/>
                  </a:lnTo>
                  <a:lnTo>
                    <a:pt x="175526" y="984567"/>
                  </a:lnTo>
                  <a:lnTo>
                    <a:pt x="175526" y="984796"/>
                  </a:lnTo>
                  <a:lnTo>
                    <a:pt x="175780" y="984796"/>
                  </a:lnTo>
                  <a:lnTo>
                    <a:pt x="177050" y="984796"/>
                  </a:lnTo>
                  <a:lnTo>
                    <a:pt x="177317" y="984796"/>
                  </a:lnTo>
                  <a:lnTo>
                    <a:pt x="177317" y="984554"/>
                  </a:lnTo>
                  <a:lnTo>
                    <a:pt x="178295" y="983615"/>
                  </a:lnTo>
                  <a:lnTo>
                    <a:pt x="178295" y="982167"/>
                  </a:lnTo>
                  <a:close/>
                </a:path>
                <a:path w="484505" h="1267459">
                  <a:moveTo>
                    <a:pt x="184670" y="989749"/>
                  </a:moveTo>
                  <a:lnTo>
                    <a:pt x="183426" y="988568"/>
                  </a:lnTo>
                  <a:lnTo>
                    <a:pt x="180352" y="988568"/>
                  </a:lnTo>
                  <a:lnTo>
                    <a:pt x="179108" y="989749"/>
                  </a:lnTo>
                  <a:lnTo>
                    <a:pt x="179108" y="992670"/>
                  </a:lnTo>
                  <a:lnTo>
                    <a:pt x="180352" y="993851"/>
                  </a:lnTo>
                  <a:lnTo>
                    <a:pt x="183426" y="993851"/>
                  </a:lnTo>
                  <a:lnTo>
                    <a:pt x="184670" y="992670"/>
                  </a:lnTo>
                  <a:lnTo>
                    <a:pt x="184670" y="991209"/>
                  </a:lnTo>
                  <a:lnTo>
                    <a:pt x="184670" y="989749"/>
                  </a:lnTo>
                  <a:close/>
                </a:path>
                <a:path w="484505" h="1267459">
                  <a:moveTo>
                    <a:pt x="189230" y="998816"/>
                  </a:moveTo>
                  <a:lnTo>
                    <a:pt x="188252" y="997889"/>
                  </a:lnTo>
                  <a:lnTo>
                    <a:pt x="188252" y="997635"/>
                  </a:lnTo>
                  <a:lnTo>
                    <a:pt x="187985" y="997635"/>
                  </a:lnTo>
                  <a:lnTo>
                    <a:pt x="186715" y="997635"/>
                  </a:lnTo>
                  <a:lnTo>
                    <a:pt x="186461" y="997635"/>
                  </a:lnTo>
                  <a:lnTo>
                    <a:pt x="186461" y="997877"/>
                  </a:lnTo>
                  <a:lnTo>
                    <a:pt x="185470" y="998816"/>
                  </a:lnTo>
                  <a:lnTo>
                    <a:pt x="185470" y="1000264"/>
                  </a:lnTo>
                  <a:lnTo>
                    <a:pt x="186461" y="1000264"/>
                  </a:lnTo>
                  <a:lnTo>
                    <a:pt x="188252" y="1000264"/>
                  </a:lnTo>
                  <a:lnTo>
                    <a:pt x="189230" y="1000264"/>
                  </a:lnTo>
                  <a:lnTo>
                    <a:pt x="189230" y="998816"/>
                  </a:lnTo>
                  <a:close/>
                </a:path>
                <a:path w="484505" h="1267459">
                  <a:moveTo>
                    <a:pt x="189230" y="982167"/>
                  </a:moveTo>
                  <a:lnTo>
                    <a:pt x="188252" y="982167"/>
                  </a:lnTo>
                  <a:lnTo>
                    <a:pt x="186461" y="982167"/>
                  </a:lnTo>
                  <a:lnTo>
                    <a:pt x="185470" y="982167"/>
                  </a:lnTo>
                  <a:lnTo>
                    <a:pt x="185470" y="983615"/>
                  </a:lnTo>
                  <a:lnTo>
                    <a:pt x="186461" y="984567"/>
                  </a:lnTo>
                  <a:lnTo>
                    <a:pt x="186461" y="984796"/>
                  </a:lnTo>
                  <a:lnTo>
                    <a:pt x="186715" y="984796"/>
                  </a:lnTo>
                  <a:lnTo>
                    <a:pt x="187985" y="984796"/>
                  </a:lnTo>
                  <a:lnTo>
                    <a:pt x="188252" y="984796"/>
                  </a:lnTo>
                  <a:lnTo>
                    <a:pt x="188252" y="984554"/>
                  </a:lnTo>
                  <a:lnTo>
                    <a:pt x="189230" y="983615"/>
                  </a:lnTo>
                  <a:lnTo>
                    <a:pt x="189230" y="982167"/>
                  </a:lnTo>
                  <a:close/>
                </a:path>
                <a:path w="484505" h="1267459">
                  <a:moveTo>
                    <a:pt x="195605" y="989749"/>
                  </a:moveTo>
                  <a:lnTo>
                    <a:pt x="194360" y="988568"/>
                  </a:lnTo>
                  <a:lnTo>
                    <a:pt x="191287" y="988568"/>
                  </a:lnTo>
                  <a:lnTo>
                    <a:pt x="190042" y="989749"/>
                  </a:lnTo>
                  <a:lnTo>
                    <a:pt x="190042" y="992670"/>
                  </a:lnTo>
                  <a:lnTo>
                    <a:pt x="191287" y="993851"/>
                  </a:lnTo>
                  <a:lnTo>
                    <a:pt x="194360" y="993851"/>
                  </a:lnTo>
                  <a:lnTo>
                    <a:pt x="195605" y="992670"/>
                  </a:lnTo>
                  <a:lnTo>
                    <a:pt x="195605" y="991209"/>
                  </a:lnTo>
                  <a:lnTo>
                    <a:pt x="195605" y="989749"/>
                  </a:lnTo>
                  <a:close/>
                </a:path>
                <a:path w="484505" h="1267459">
                  <a:moveTo>
                    <a:pt x="200164" y="998816"/>
                  </a:moveTo>
                  <a:lnTo>
                    <a:pt x="199186" y="997889"/>
                  </a:lnTo>
                  <a:lnTo>
                    <a:pt x="199186" y="997635"/>
                  </a:lnTo>
                  <a:lnTo>
                    <a:pt x="198920" y="997635"/>
                  </a:lnTo>
                  <a:lnTo>
                    <a:pt x="197650" y="997635"/>
                  </a:lnTo>
                  <a:lnTo>
                    <a:pt x="197383" y="997635"/>
                  </a:lnTo>
                  <a:lnTo>
                    <a:pt x="197383" y="997889"/>
                  </a:lnTo>
                  <a:lnTo>
                    <a:pt x="196405" y="998816"/>
                  </a:lnTo>
                  <a:lnTo>
                    <a:pt x="196405" y="1000264"/>
                  </a:lnTo>
                  <a:lnTo>
                    <a:pt x="197383" y="1000264"/>
                  </a:lnTo>
                  <a:lnTo>
                    <a:pt x="199186" y="1000264"/>
                  </a:lnTo>
                  <a:lnTo>
                    <a:pt x="200164" y="1000264"/>
                  </a:lnTo>
                  <a:lnTo>
                    <a:pt x="200164" y="998816"/>
                  </a:lnTo>
                  <a:close/>
                </a:path>
                <a:path w="484505" h="1267459">
                  <a:moveTo>
                    <a:pt x="200164" y="982167"/>
                  </a:moveTo>
                  <a:lnTo>
                    <a:pt x="199186" y="982167"/>
                  </a:lnTo>
                  <a:lnTo>
                    <a:pt x="197383" y="982167"/>
                  </a:lnTo>
                  <a:lnTo>
                    <a:pt x="196405" y="982167"/>
                  </a:lnTo>
                  <a:lnTo>
                    <a:pt x="196405" y="983615"/>
                  </a:lnTo>
                  <a:lnTo>
                    <a:pt x="197383" y="984554"/>
                  </a:lnTo>
                  <a:lnTo>
                    <a:pt x="197383" y="984796"/>
                  </a:lnTo>
                  <a:lnTo>
                    <a:pt x="197650" y="984796"/>
                  </a:lnTo>
                  <a:lnTo>
                    <a:pt x="198920" y="984796"/>
                  </a:lnTo>
                  <a:lnTo>
                    <a:pt x="199186" y="984796"/>
                  </a:lnTo>
                  <a:lnTo>
                    <a:pt x="199186" y="984554"/>
                  </a:lnTo>
                  <a:lnTo>
                    <a:pt x="200164" y="983615"/>
                  </a:lnTo>
                  <a:lnTo>
                    <a:pt x="200164" y="982167"/>
                  </a:lnTo>
                  <a:close/>
                </a:path>
                <a:path w="484505" h="1267459">
                  <a:moveTo>
                    <a:pt x="206540" y="989749"/>
                  </a:moveTo>
                  <a:lnTo>
                    <a:pt x="205295" y="988568"/>
                  </a:lnTo>
                  <a:lnTo>
                    <a:pt x="202222" y="988568"/>
                  </a:lnTo>
                  <a:lnTo>
                    <a:pt x="200977" y="989749"/>
                  </a:lnTo>
                  <a:lnTo>
                    <a:pt x="200977" y="992670"/>
                  </a:lnTo>
                  <a:lnTo>
                    <a:pt x="202222" y="993851"/>
                  </a:lnTo>
                  <a:lnTo>
                    <a:pt x="205295" y="993851"/>
                  </a:lnTo>
                  <a:lnTo>
                    <a:pt x="206540" y="992670"/>
                  </a:lnTo>
                  <a:lnTo>
                    <a:pt x="206540" y="991209"/>
                  </a:lnTo>
                  <a:lnTo>
                    <a:pt x="206540" y="989749"/>
                  </a:lnTo>
                  <a:close/>
                </a:path>
                <a:path w="484505" h="1267459">
                  <a:moveTo>
                    <a:pt x="211099" y="998816"/>
                  </a:moveTo>
                  <a:lnTo>
                    <a:pt x="210134" y="997902"/>
                  </a:lnTo>
                  <a:lnTo>
                    <a:pt x="210134" y="997635"/>
                  </a:lnTo>
                  <a:lnTo>
                    <a:pt x="209854" y="997635"/>
                  </a:lnTo>
                  <a:lnTo>
                    <a:pt x="208584" y="997635"/>
                  </a:lnTo>
                  <a:lnTo>
                    <a:pt x="208318" y="997635"/>
                  </a:lnTo>
                  <a:lnTo>
                    <a:pt x="208318" y="997889"/>
                  </a:lnTo>
                  <a:lnTo>
                    <a:pt x="207340" y="998816"/>
                  </a:lnTo>
                  <a:lnTo>
                    <a:pt x="207340" y="1000264"/>
                  </a:lnTo>
                  <a:lnTo>
                    <a:pt x="208318" y="1000264"/>
                  </a:lnTo>
                  <a:lnTo>
                    <a:pt x="210134" y="1000264"/>
                  </a:lnTo>
                  <a:lnTo>
                    <a:pt x="211099" y="1000264"/>
                  </a:lnTo>
                  <a:lnTo>
                    <a:pt x="211099" y="998816"/>
                  </a:lnTo>
                  <a:close/>
                </a:path>
                <a:path w="484505" h="1267459">
                  <a:moveTo>
                    <a:pt x="211099" y="982167"/>
                  </a:moveTo>
                  <a:lnTo>
                    <a:pt x="210134" y="982167"/>
                  </a:lnTo>
                  <a:lnTo>
                    <a:pt x="208318" y="982167"/>
                  </a:lnTo>
                  <a:lnTo>
                    <a:pt x="207340" y="982167"/>
                  </a:lnTo>
                  <a:lnTo>
                    <a:pt x="207340" y="983615"/>
                  </a:lnTo>
                  <a:lnTo>
                    <a:pt x="208318" y="984554"/>
                  </a:lnTo>
                  <a:lnTo>
                    <a:pt x="208318" y="984796"/>
                  </a:lnTo>
                  <a:lnTo>
                    <a:pt x="208584" y="984796"/>
                  </a:lnTo>
                  <a:lnTo>
                    <a:pt x="209854" y="984796"/>
                  </a:lnTo>
                  <a:lnTo>
                    <a:pt x="210134" y="984796"/>
                  </a:lnTo>
                  <a:lnTo>
                    <a:pt x="210134" y="984542"/>
                  </a:lnTo>
                  <a:lnTo>
                    <a:pt x="211099" y="983615"/>
                  </a:lnTo>
                  <a:lnTo>
                    <a:pt x="211099" y="982167"/>
                  </a:lnTo>
                  <a:close/>
                </a:path>
                <a:path w="484505" h="1267459">
                  <a:moveTo>
                    <a:pt x="217474" y="989749"/>
                  </a:moveTo>
                  <a:lnTo>
                    <a:pt x="216230" y="988568"/>
                  </a:lnTo>
                  <a:lnTo>
                    <a:pt x="213156" y="988568"/>
                  </a:lnTo>
                  <a:lnTo>
                    <a:pt x="211912" y="989749"/>
                  </a:lnTo>
                  <a:lnTo>
                    <a:pt x="211912" y="992670"/>
                  </a:lnTo>
                  <a:lnTo>
                    <a:pt x="213156" y="993851"/>
                  </a:lnTo>
                  <a:lnTo>
                    <a:pt x="216230" y="993851"/>
                  </a:lnTo>
                  <a:lnTo>
                    <a:pt x="217474" y="992670"/>
                  </a:lnTo>
                  <a:lnTo>
                    <a:pt x="217474" y="991209"/>
                  </a:lnTo>
                  <a:lnTo>
                    <a:pt x="217474" y="989749"/>
                  </a:lnTo>
                  <a:close/>
                </a:path>
                <a:path w="484505" h="1267459">
                  <a:moveTo>
                    <a:pt x="222034" y="998816"/>
                  </a:moveTo>
                  <a:lnTo>
                    <a:pt x="221056" y="997889"/>
                  </a:lnTo>
                  <a:lnTo>
                    <a:pt x="221056" y="997635"/>
                  </a:lnTo>
                  <a:lnTo>
                    <a:pt x="220789" y="997635"/>
                  </a:lnTo>
                  <a:lnTo>
                    <a:pt x="219519" y="997635"/>
                  </a:lnTo>
                  <a:lnTo>
                    <a:pt x="219252" y="997635"/>
                  </a:lnTo>
                  <a:lnTo>
                    <a:pt x="219252" y="997889"/>
                  </a:lnTo>
                  <a:lnTo>
                    <a:pt x="218274" y="998816"/>
                  </a:lnTo>
                  <a:lnTo>
                    <a:pt x="218274" y="1000264"/>
                  </a:lnTo>
                  <a:lnTo>
                    <a:pt x="219252" y="1000264"/>
                  </a:lnTo>
                  <a:lnTo>
                    <a:pt x="221056" y="1000264"/>
                  </a:lnTo>
                  <a:lnTo>
                    <a:pt x="222034" y="1000264"/>
                  </a:lnTo>
                  <a:lnTo>
                    <a:pt x="222034" y="998816"/>
                  </a:lnTo>
                  <a:close/>
                </a:path>
                <a:path w="484505" h="1267459">
                  <a:moveTo>
                    <a:pt x="222034" y="982167"/>
                  </a:moveTo>
                  <a:lnTo>
                    <a:pt x="221056" y="982167"/>
                  </a:lnTo>
                  <a:lnTo>
                    <a:pt x="219252" y="982167"/>
                  </a:lnTo>
                  <a:lnTo>
                    <a:pt x="218274" y="982167"/>
                  </a:lnTo>
                  <a:lnTo>
                    <a:pt x="218274" y="983615"/>
                  </a:lnTo>
                  <a:lnTo>
                    <a:pt x="219252" y="984554"/>
                  </a:lnTo>
                  <a:lnTo>
                    <a:pt x="219252" y="984796"/>
                  </a:lnTo>
                  <a:lnTo>
                    <a:pt x="219519" y="984796"/>
                  </a:lnTo>
                  <a:lnTo>
                    <a:pt x="220789" y="984796"/>
                  </a:lnTo>
                  <a:lnTo>
                    <a:pt x="221056" y="984796"/>
                  </a:lnTo>
                  <a:lnTo>
                    <a:pt x="221056" y="984554"/>
                  </a:lnTo>
                  <a:lnTo>
                    <a:pt x="222034" y="983615"/>
                  </a:lnTo>
                  <a:lnTo>
                    <a:pt x="222034" y="982167"/>
                  </a:lnTo>
                  <a:close/>
                </a:path>
                <a:path w="484505" h="1267459">
                  <a:moveTo>
                    <a:pt x="228409" y="989749"/>
                  </a:moveTo>
                  <a:lnTo>
                    <a:pt x="227164" y="988568"/>
                  </a:lnTo>
                  <a:lnTo>
                    <a:pt x="224091" y="988568"/>
                  </a:lnTo>
                  <a:lnTo>
                    <a:pt x="222846" y="989749"/>
                  </a:lnTo>
                  <a:lnTo>
                    <a:pt x="222846" y="992670"/>
                  </a:lnTo>
                  <a:lnTo>
                    <a:pt x="224091" y="993851"/>
                  </a:lnTo>
                  <a:lnTo>
                    <a:pt x="227164" y="993851"/>
                  </a:lnTo>
                  <a:lnTo>
                    <a:pt x="228409" y="992670"/>
                  </a:lnTo>
                  <a:lnTo>
                    <a:pt x="228409" y="991209"/>
                  </a:lnTo>
                  <a:lnTo>
                    <a:pt x="228409" y="989749"/>
                  </a:lnTo>
                  <a:close/>
                </a:path>
                <a:path w="484505" h="1267459">
                  <a:moveTo>
                    <a:pt x="232003" y="982167"/>
                  </a:moveTo>
                  <a:lnTo>
                    <a:pt x="229209" y="982167"/>
                  </a:lnTo>
                  <a:lnTo>
                    <a:pt x="229209" y="983615"/>
                  </a:lnTo>
                  <a:lnTo>
                    <a:pt x="230454" y="984796"/>
                  </a:lnTo>
                  <a:lnTo>
                    <a:pt x="232003" y="984796"/>
                  </a:lnTo>
                  <a:lnTo>
                    <a:pt x="232003" y="982167"/>
                  </a:lnTo>
                  <a:close/>
                </a:path>
                <a:path w="484505" h="1267459">
                  <a:moveTo>
                    <a:pt x="232968" y="998816"/>
                  </a:moveTo>
                  <a:lnTo>
                    <a:pt x="232003" y="997902"/>
                  </a:lnTo>
                  <a:lnTo>
                    <a:pt x="232003" y="997635"/>
                  </a:lnTo>
                  <a:lnTo>
                    <a:pt x="231724" y="997635"/>
                  </a:lnTo>
                  <a:lnTo>
                    <a:pt x="230454" y="997635"/>
                  </a:lnTo>
                  <a:lnTo>
                    <a:pt x="230187" y="997635"/>
                  </a:lnTo>
                  <a:lnTo>
                    <a:pt x="230187" y="997889"/>
                  </a:lnTo>
                  <a:lnTo>
                    <a:pt x="229209" y="998816"/>
                  </a:lnTo>
                  <a:lnTo>
                    <a:pt x="229209" y="1000264"/>
                  </a:lnTo>
                  <a:lnTo>
                    <a:pt x="230187" y="1000264"/>
                  </a:lnTo>
                  <a:lnTo>
                    <a:pt x="232003" y="1000264"/>
                  </a:lnTo>
                  <a:lnTo>
                    <a:pt x="232968" y="1000264"/>
                  </a:lnTo>
                  <a:lnTo>
                    <a:pt x="232968" y="998816"/>
                  </a:lnTo>
                  <a:close/>
                </a:path>
                <a:path w="484505" h="1267459">
                  <a:moveTo>
                    <a:pt x="239344" y="989749"/>
                  </a:moveTo>
                  <a:lnTo>
                    <a:pt x="238099" y="988568"/>
                  </a:lnTo>
                  <a:lnTo>
                    <a:pt x="235026" y="988568"/>
                  </a:lnTo>
                  <a:lnTo>
                    <a:pt x="233781" y="989749"/>
                  </a:lnTo>
                  <a:lnTo>
                    <a:pt x="233781" y="992670"/>
                  </a:lnTo>
                  <a:lnTo>
                    <a:pt x="235026" y="993851"/>
                  </a:lnTo>
                  <a:lnTo>
                    <a:pt x="238099" y="993851"/>
                  </a:lnTo>
                  <a:lnTo>
                    <a:pt x="239344" y="992670"/>
                  </a:lnTo>
                  <a:lnTo>
                    <a:pt x="239344" y="991209"/>
                  </a:lnTo>
                  <a:lnTo>
                    <a:pt x="239344" y="989749"/>
                  </a:lnTo>
                  <a:close/>
                </a:path>
                <a:path w="484505" h="1267459">
                  <a:moveTo>
                    <a:pt x="242938" y="997635"/>
                  </a:moveTo>
                  <a:lnTo>
                    <a:pt x="241401" y="997635"/>
                  </a:lnTo>
                  <a:lnTo>
                    <a:pt x="240157" y="998816"/>
                  </a:lnTo>
                  <a:lnTo>
                    <a:pt x="240157" y="1000264"/>
                  </a:lnTo>
                  <a:lnTo>
                    <a:pt x="242938" y="1000264"/>
                  </a:lnTo>
                  <a:lnTo>
                    <a:pt x="242938" y="997635"/>
                  </a:lnTo>
                  <a:close/>
                </a:path>
                <a:path w="484505" h="1267459">
                  <a:moveTo>
                    <a:pt x="242938" y="982167"/>
                  </a:moveTo>
                  <a:lnTo>
                    <a:pt x="240157" y="982167"/>
                  </a:lnTo>
                  <a:lnTo>
                    <a:pt x="240157" y="983615"/>
                  </a:lnTo>
                  <a:lnTo>
                    <a:pt x="241401" y="984796"/>
                  </a:lnTo>
                  <a:lnTo>
                    <a:pt x="242938" y="984796"/>
                  </a:lnTo>
                  <a:lnTo>
                    <a:pt x="242938" y="982167"/>
                  </a:lnTo>
                  <a:close/>
                </a:path>
                <a:path w="484505" h="1267459">
                  <a:moveTo>
                    <a:pt x="373646" y="273850"/>
                  </a:moveTo>
                  <a:lnTo>
                    <a:pt x="296291" y="273659"/>
                  </a:lnTo>
                  <a:lnTo>
                    <a:pt x="296291" y="253301"/>
                  </a:lnTo>
                  <a:lnTo>
                    <a:pt x="296291" y="252907"/>
                  </a:lnTo>
                  <a:lnTo>
                    <a:pt x="299440" y="252666"/>
                  </a:lnTo>
                  <a:lnTo>
                    <a:pt x="300126" y="252666"/>
                  </a:lnTo>
                  <a:lnTo>
                    <a:pt x="300685" y="251282"/>
                  </a:lnTo>
                  <a:lnTo>
                    <a:pt x="300685" y="247865"/>
                  </a:lnTo>
                  <a:lnTo>
                    <a:pt x="300228" y="246722"/>
                  </a:lnTo>
                  <a:lnTo>
                    <a:pt x="300126" y="246481"/>
                  </a:lnTo>
                  <a:lnTo>
                    <a:pt x="299440" y="246481"/>
                  </a:lnTo>
                  <a:lnTo>
                    <a:pt x="296291" y="246722"/>
                  </a:lnTo>
                  <a:lnTo>
                    <a:pt x="296291" y="235419"/>
                  </a:lnTo>
                  <a:lnTo>
                    <a:pt x="296291" y="231470"/>
                  </a:lnTo>
                  <a:lnTo>
                    <a:pt x="295148" y="230327"/>
                  </a:lnTo>
                  <a:lnTo>
                    <a:pt x="291211" y="230327"/>
                  </a:lnTo>
                  <a:lnTo>
                    <a:pt x="291211" y="239788"/>
                  </a:lnTo>
                  <a:lnTo>
                    <a:pt x="291211" y="247103"/>
                  </a:lnTo>
                  <a:lnTo>
                    <a:pt x="291211" y="253301"/>
                  </a:lnTo>
                  <a:lnTo>
                    <a:pt x="291211" y="273659"/>
                  </a:lnTo>
                  <a:lnTo>
                    <a:pt x="183972" y="273659"/>
                  </a:lnTo>
                  <a:lnTo>
                    <a:pt x="183972" y="261861"/>
                  </a:lnTo>
                  <a:lnTo>
                    <a:pt x="183972" y="261467"/>
                  </a:lnTo>
                  <a:lnTo>
                    <a:pt x="265188" y="255282"/>
                  </a:lnTo>
                  <a:lnTo>
                    <a:pt x="291211" y="253301"/>
                  </a:lnTo>
                  <a:lnTo>
                    <a:pt x="291211" y="247103"/>
                  </a:lnTo>
                  <a:lnTo>
                    <a:pt x="183972" y="255282"/>
                  </a:lnTo>
                  <a:lnTo>
                    <a:pt x="183972" y="235419"/>
                  </a:lnTo>
                  <a:lnTo>
                    <a:pt x="258838" y="235419"/>
                  </a:lnTo>
                  <a:lnTo>
                    <a:pt x="258102" y="236118"/>
                  </a:lnTo>
                  <a:lnTo>
                    <a:pt x="258102" y="238734"/>
                  </a:lnTo>
                  <a:lnTo>
                    <a:pt x="259219" y="239788"/>
                  </a:lnTo>
                  <a:lnTo>
                    <a:pt x="261975" y="239788"/>
                  </a:lnTo>
                  <a:lnTo>
                    <a:pt x="263093" y="238734"/>
                  </a:lnTo>
                  <a:lnTo>
                    <a:pt x="263093" y="237426"/>
                  </a:lnTo>
                  <a:lnTo>
                    <a:pt x="263093" y="236118"/>
                  </a:lnTo>
                  <a:lnTo>
                    <a:pt x="262343" y="235419"/>
                  </a:lnTo>
                  <a:lnTo>
                    <a:pt x="268465" y="235419"/>
                  </a:lnTo>
                  <a:lnTo>
                    <a:pt x="267728" y="236118"/>
                  </a:lnTo>
                  <a:lnTo>
                    <a:pt x="267728" y="238734"/>
                  </a:lnTo>
                  <a:lnTo>
                    <a:pt x="268846" y="239788"/>
                  </a:lnTo>
                  <a:lnTo>
                    <a:pt x="270649" y="239788"/>
                  </a:lnTo>
                  <a:lnTo>
                    <a:pt x="271602" y="239788"/>
                  </a:lnTo>
                  <a:lnTo>
                    <a:pt x="273405" y="239788"/>
                  </a:lnTo>
                  <a:lnTo>
                    <a:pt x="274523" y="238734"/>
                  </a:lnTo>
                  <a:lnTo>
                    <a:pt x="274523" y="237426"/>
                  </a:lnTo>
                  <a:lnTo>
                    <a:pt x="274523" y="236118"/>
                  </a:lnTo>
                  <a:lnTo>
                    <a:pt x="273773" y="235419"/>
                  </a:lnTo>
                  <a:lnTo>
                    <a:pt x="278091" y="235419"/>
                  </a:lnTo>
                  <a:lnTo>
                    <a:pt x="277355" y="236118"/>
                  </a:lnTo>
                  <a:lnTo>
                    <a:pt x="277355" y="238734"/>
                  </a:lnTo>
                  <a:lnTo>
                    <a:pt x="278472" y="239788"/>
                  </a:lnTo>
                  <a:lnTo>
                    <a:pt x="280276" y="239788"/>
                  </a:lnTo>
                  <a:lnTo>
                    <a:pt x="281228" y="239788"/>
                  </a:lnTo>
                  <a:lnTo>
                    <a:pt x="283032" y="239788"/>
                  </a:lnTo>
                  <a:lnTo>
                    <a:pt x="284149" y="238734"/>
                  </a:lnTo>
                  <a:lnTo>
                    <a:pt x="284149" y="237426"/>
                  </a:lnTo>
                  <a:lnTo>
                    <a:pt x="284149" y="236118"/>
                  </a:lnTo>
                  <a:lnTo>
                    <a:pt x="283400" y="235419"/>
                  </a:lnTo>
                  <a:lnTo>
                    <a:pt x="287718" y="235419"/>
                  </a:lnTo>
                  <a:lnTo>
                    <a:pt x="286981" y="236118"/>
                  </a:lnTo>
                  <a:lnTo>
                    <a:pt x="286981" y="238734"/>
                  </a:lnTo>
                  <a:lnTo>
                    <a:pt x="288099" y="239788"/>
                  </a:lnTo>
                  <a:lnTo>
                    <a:pt x="289902" y="239788"/>
                  </a:lnTo>
                  <a:lnTo>
                    <a:pt x="290855" y="239788"/>
                  </a:lnTo>
                  <a:lnTo>
                    <a:pt x="291211" y="239788"/>
                  </a:lnTo>
                  <a:lnTo>
                    <a:pt x="291211" y="230327"/>
                  </a:lnTo>
                  <a:lnTo>
                    <a:pt x="180035" y="230327"/>
                  </a:lnTo>
                  <a:lnTo>
                    <a:pt x="178892" y="231470"/>
                  </a:lnTo>
                  <a:lnTo>
                    <a:pt x="178892" y="255663"/>
                  </a:lnTo>
                  <a:lnTo>
                    <a:pt x="175387" y="255930"/>
                  </a:lnTo>
                  <a:lnTo>
                    <a:pt x="174701" y="255930"/>
                  </a:lnTo>
                  <a:lnTo>
                    <a:pt x="174142" y="257314"/>
                  </a:lnTo>
                  <a:lnTo>
                    <a:pt x="174142" y="260731"/>
                  </a:lnTo>
                  <a:lnTo>
                    <a:pt x="174599" y="261861"/>
                  </a:lnTo>
                  <a:lnTo>
                    <a:pt x="174701" y="262128"/>
                  </a:lnTo>
                  <a:lnTo>
                    <a:pt x="175387" y="262128"/>
                  </a:lnTo>
                  <a:lnTo>
                    <a:pt x="178892" y="261861"/>
                  </a:lnTo>
                  <a:lnTo>
                    <a:pt x="178892" y="273659"/>
                  </a:lnTo>
                  <a:lnTo>
                    <a:pt x="123431" y="273659"/>
                  </a:lnTo>
                  <a:lnTo>
                    <a:pt x="111480" y="273850"/>
                  </a:lnTo>
                  <a:lnTo>
                    <a:pt x="107480" y="274027"/>
                  </a:lnTo>
                  <a:lnTo>
                    <a:pt x="104330" y="276771"/>
                  </a:lnTo>
                  <a:lnTo>
                    <a:pt x="104317" y="278968"/>
                  </a:lnTo>
                  <a:lnTo>
                    <a:pt x="352691" y="278777"/>
                  </a:lnTo>
                  <a:lnTo>
                    <a:pt x="367753" y="278980"/>
                  </a:lnTo>
                  <a:lnTo>
                    <a:pt x="364807" y="278980"/>
                  </a:lnTo>
                  <a:lnTo>
                    <a:pt x="365810" y="279869"/>
                  </a:lnTo>
                  <a:lnTo>
                    <a:pt x="365836" y="427342"/>
                  </a:lnTo>
                  <a:lnTo>
                    <a:pt x="109359" y="427342"/>
                  </a:lnTo>
                  <a:lnTo>
                    <a:pt x="109359" y="279654"/>
                  </a:lnTo>
                  <a:lnTo>
                    <a:pt x="110515" y="278980"/>
                  </a:lnTo>
                  <a:lnTo>
                    <a:pt x="104317" y="278980"/>
                  </a:lnTo>
                  <a:lnTo>
                    <a:pt x="104267" y="431292"/>
                  </a:lnTo>
                  <a:lnTo>
                    <a:pt x="105410" y="432435"/>
                  </a:lnTo>
                  <a:lnTo>
                    <a:pt x="369773" y="432435"/>
                  </a:lnTo>
                  <a:lnTo>
                    <a:pt x="370916" y="431292"/>
                  </a:lnTo>
                  <a:lnTo>
                    <a:pt x="370916" y="427342"/>
                  </a:lnTo>
                  <a:lnTo>
                    <a:pt x="370890" y="278752"/>
                  </a:lnTo>
                  <a:lnTo>
                    <a:pt x="370484" y="277634"/>
                  </a:lnTo>
                  <a:lnTo>
                    <a:pt x="367931" y="274840"/>
                  </a:lnTo>
                  <a:lnTo>
                    <a:pt x="365607" y="273850"/>
                  </a:lnTo>
                  <a:lnTo>
                    <a:pt x="373646" y="273850"/>
                  </a:lnTo>
                  <a:close/>
                </a:path>
                <a:path w="484505" h="1267459">
                  <a:moveTo>
                    <a:pt x="416737" y="200863"/>
                  </a:moveTo>
                  <a:lnTo>
                    <a:pt x="416699" y="197713"/>
                  </a:lnTo>
                  <a:lnTo>
                    <a:pt x="415823" y="100304"/>
                  </a:lnTo>
                  <a:lnTo>
                    <a:pt x="415836" y="96354"/>
                  </a:lnTo>
                  <a:lnTo>
                    <a:pt x="414693" y="95211"/>
                  </a:lnTo>
                  <a:lnTo>
                    <a:pt x="411619" y="95211"/>
                  </a:lnTo>
                  <a:lnTo>
                    <a:pt x="411619" y="197713"/>
                  </a:lnTo>
                  <a:lnTo>
                    <a:pt x="63576" y="197713"/>
                  </a:lnTo>
                  <a:lnTo>
                    <a:pt x="64427" y="100304"/>
                  </a:lnTo>
                  <a:lnTo>
                    <a:pt x="410756" y="100304"/>
                  </a:lnTo>
                  <a:lnTo>
                    <a:pt x="411619" y="197713"/>
                  </a:lnTo>
                  <a:lnTo>
                    <a:pt x="411619" y="95211"/>
                  </a:lnTo>
                  <a:lnTo>
                    <a:pt x="407314" y="95211"/>
                  </a:lnTo>
                  <a:lnTo>
                    <a:pt x="407225" y="73418"/>
                  </a:lnTo>
                  <a:lnTo>
                    <a:pt x="407098" y="72224"/>
                  </a:lnTo>
                  <a:lnTo>
                    <a:pt x="406984" y="70599"/>
                  </a:lnTo>
                  <a:lnTo>
                    <a:pt x="406908" y="69430"/>
                  </a:lnTo>
                  <a:lnTo>
                    <a:pt x="406882" y="69037"/>
                  </a:lnTo>
                  <a:lnTo>
                    <a:pt x="406781" y="67602"/>
                  </a:lnTo>
                  <a:lnTo>
                    <a:pt x="406755" y="67195"/>
                  </a:lnTo>
                  <a:lnTo>
                    <a:pt x="402196" y="67487"/>
                  </a:lnTo>
                  <a:lnTo>
                    <a:pt x="402196" y="95211"/>
                  </a:lnTo>
                  <a:lnTo>
                    <a:pt x="72961" y="95211"/>
                  </a:lnTo>
                  <a:lnTo>
                    <a:pt x="73075" y="76873"/>
                  </a:lnTo>
                  <a:lnTo>
                    <a:pt x="73190" y="73418"/>
                  </a:lnTo>
                  <a:lnTo>
                    <a:pt x="73215" y="73202"/>
                  </a:lnTo>
                  <a:lnTo>
                    <a:pt x="73723" y="72720"/>
                  </a:lnTo>
                  <a:lnTo>
                    <a:pt x="81584" y="72720"/>
                  </a:lnTo>
                  <a:lnTo>
                    <a:pt x="82931" y="72224"/>
                  </a:lnTo>
                  <a:lnTo>
                    <a:pt x="83286" y="72034"/>
                  </a:lnTo>
                  <a:lnTo>
                    <a:pt x="83616" y="71907"/>
                  </a:lnTo>
                  <a:lnTo>
                    <a:pt x="83908" y="71716"/>
                  </a:lnTo>
                  <a:lnTo>
                    <a:pt x="85026" y="70599"/>
                  </a:lnTo>
                  <a:lnTo>
                    <a:pt x="85293" y="70116"/>
                  </a:lnTo>
                  <a:lnTo>
                    <a:pt x="85801" y="69037"/>
                  </a:lnTo>
                  <a:lnTo>
                    <a:pt x="86296" y="69646"/>
                  </a:lnTo>
                  <a:lnTo>
                    <a:pt x="87109" y="70116"/>
                  </a:lnTo>
                  <a:lnTo>
                    <a:pt x="388556" y="70116"/>
                  </a:lnTo>
                  <a:lnTo>
                    <a:pt x="389534" y="69646"/>
                  </a:lnTo>
                  <a:lnTo>
                    <a:pt x="389343" y="69646"/>
                  </a:lnTo>
                  <a:lnTo>
                    <a:pt x="389572" y="69430"/>
                  </a:lnTo>
                  <a:lnTo>
                    <a:pt x="393344" y="72720"/>
                  </a:lnTo>
                  <a:lnTo>
                    <a:pt x="401574" y="72720"/>
                  </a:lnTo>
                  <a:lnTo>
                    <a:pt x="402196" y="95211"/>
                  </a:lnTo>
                  <a:lnTo>
                    <a:pt x="402196" y="67487"/>
                  </a:lnTo>
                  <a:lnTo>
                    <a:pt x="400164" y="67602"/>
                  </a:lnTo>
                  <a:lnTo>
                    <a:pt x="394385" y="67602"/>
                  </a:lnTo>
                  <a:lnTo>
                    <a:pt x="394347" y="65925"/>
                  </a:lnTo>
                  <a:lnTo>
                    <a:pt x="394347" y="65430"/>
                  </a:lnTo>
                  <a:lnTo>
                    <a:pt x="394131" y="52730"/>
                  </a:lnTo>
                  <a:lnTo>
                    <a:pt x="394081" y="51206"/>
                  </a:lnTo>
                  <a:lnTo>
                    <a:pt x="393954" y="49199"/>
                  </a:lnTo>
                  <a:lnTo>
                    <a:pt x="393839" y="47091"/>
                  </a:lnTo>
                  <a:lnTo>
                    <a:pt x="393750" y="45580"/>
                  </a:lnTo>
                  <a:lnTo>
                    <a:pt x="389153" y="45872"/>
                  </a:lnTo>
                  <a:lnTo>
                    <a:pt x="389153" y="65430"/>
                  </a:lnTo>
                  <a:lnTo>
                    <a:pt x="388747" y="65176"/>
                  </a:lnTo>
                  <a:lnTo>
                    <a:pt x="388277" y="65024"/>
                  </a:lnTo>
                  <a:lnTo>
                    <a:pt x="87122" y="65024"/>
                  </a:lnTo>
                  <a:lnTo>
                    <a:pt x="86423" y="65430"/>
                  </a:lnTo>
                  <a:lnTo>
                    <a:pt x="86017" y="65925"/>
                  </a:lnTo>
                  <a:lnTo>
                    <a:pt x="86080" y="52730"/>
                  </a:lnTo>
                  <a:lnTo>
                    <a:pt x="86334" y="51854"/>
                  </a:lnTo>
                  <a:lnTo>
                    <a:pt x="86410" y="51600"/>
                  </a:lnTo>
                  <a:lnTo>
                    <a:pt x="86537" y="51447"/>
                  </a:lnTo>
                  <a:lnTo>
                    <a:pt x="87033" y="51206"/>
                  </a:lnTo>
                  <a:lnTo>
                    <a:pt x="388493" y="51206"/>
                  </a:lnTo>
                  <a:lnTo>
                    <a:pt x="388670" y="51447"/>
                  </a:lnTo>
                  <a:lnTo>
                    <a:pt x="389128" y="65024"/>
                  </a:lnTo>
                  <a:lnTo>
                    <a:pt x="389153" y="65430"/>
                  </a:lnTo>
                  <a:lnTo>
                    <a:pt x="389153" y="45872"/>
                  </a:lnTo>
                  <a:lnTo>
                    <a:pt x="384365" y="46164"/>
                  </a:lnTo>
                  <a:lnTo>
                    <a:pt x="377520" y="46164"/>
                  </a:lnTo>
                  <a:lnTo>
                    <a:pt x="376796" y="7886"/>
                  </a:lnTo>
                  <a:lnTo>
                    <a:pt x="376745" y="6972"/>
                  </a:lnTo>
                  <a:lnTo>
                    <a:pt x="376656" y="6464"/>
                  </a:lnTo>
                  <a:lnTo>
                    <a:pt x="376580" y="6172"/>
                  </a:lnTo>
                  <a:lnTo>
                    <a:pt x="376466" y="5689"/>
                  </a:lnTo>
                  <a:lnTo>
                    <a:pt x="376364" y="5372"/>
                  </a:lnTo>
                  <a:lnTo>
                    <a:pt x="375335" y="2197"/>
                  </a:lnTo>
                  <a:lnTo>
                    <a:pt x="372440" y="215"/>
                  </a:lnTo>
                  <a:lnTo>
                    <a:pt x="372427" y="46164"/>
                  </a:lnTo>
                  <a:lnTo>
                    <a:pt x="102857" y="46164"/>
                  </a:lnTo>
                  <a:lnTo>
                    <a:pt x="103479" y="7886"/>
                  </a:lnTo>
                  <a:lnTo>
                    <a:pt x="103568" y="7200"/>
                  </a:lnTo>
                  <a:lnTo>
                    <a:pt x="103809" y="6464"/>
                  </a:lnTo>
                  <a:lnTo>
                    <a:pt x="103911" y="6172"/>
                  </a:lnTo>
                  <a:lnTo>
                    <a:pt x="103987" y="5943"/>
                  </a:lnTo>
                  <a:lnTo>
                    <a:pt x="104559" y="5372"/>
                  </a:lnTo>
                  <a:lnTo>
                    <a:pt x="370395" y="5372"/>
                  </a:lnTo>
                  <a:lnTo>
                    <a:pt x="371208" y="5943"/>
                  </a:lnTo>
                  <a:lnTo>
                    <a:pt x="371551" y="6972"/>
                  </a:lnTo>
                  <a:lnTo>
                    <a:pt x="371589" y="7200"/>
                  </a:lnTo>
                  <a:lnTo>
                    <a:pt x="371703" y="7886"/>
                  </a:lnTo>
                  <a:lnTo>
                    <a:pt x="372414" y="45580"/>
                  </a:lnTo>
                  <a:lnTo>
                    <a:pt x="372427" y="46164"/>
                  </a:lnTo>
                  <a:lnTo>
                    <a:pt x="372427" y="215"/>
                  </a:lnTo>
                  <a:lnTo>
                    <a:pt x="372135" y="0"/>
                  </a:lnTo>
                  <a:lnTo>
                    <a:pt x="368503" y="215"/>
                  </a:lnTo>
                  <a:lnTo>
                    <a:pt x="106527" y="215"/>
                  </a:lnTo>
                  <a:lnTo>
                    <a:pt x="103314" y="0"/>
                  </a:lnTo>
                  <a:lnTo>
                    <a:pt x="102908" y="0"/>
                  </a:lnTo>
                  <a:lnTo>
                    <a:pt x="99860" y="2197"/>
                  </a:lnTo>
                  <a:lnTo>
                    <a:pt x="98844" y="5372"/>
                  </a:lnTo>
                  <a:lnTo>
                    <a:pt x="98742" y="5689"/>
                  </a:lnTo>
                  <a:lnTo>
                    <a:pt x="97764" y="45580"/>
                  </a:lnTo>
                  <a:lnTo>
                    <a:pt x="97764" y="46164"/>
                  </a:lnTo>
                  <a:lnTo>
                    <a:pt x="85458" y="46164"/>
                  </a:lnTo>
                  <a:lnTo>
                    <a:pt x="80733" y="67602"/>
                  </a:lnTo>
                  <a:lnTo>
                    <a:pt x="77952" y="67602"/>
                  </a:lnTo>
                  <a:lnTo>
                    <a:pt x="72009" y="67373"/>
                  </a:lnTo>
                  <a:lnTo>
                    <a:pt x="71755" y="67602"/>
                  </a:lnTo>
                  <a:lnTo>
                    <a:pt x="68770" y="70383"/>
                  </a:lnTo>
                  <a:lnTo>
                    <a:pt x="68199" y="71716"/>
                  </a:lnTo>
                  <a:lnTo>
                    <a:pt x="68110" y="73202"/>
                  </a:lnTo>
                  <a:lnTo>
                    <a:pt x="67995" y="76873"/>
                  </a:lnTo>
                  <a:lnTo>
                    <a:pt x="67881" y="95211"/>
                  </a:lnTo>
                  <a:lnTo>
                    <a:pt x="60490" y="95211"/>
                  </a:lnTo>
                  <a:lnTo>
                    <a:pt x="59347" y="96354"/>
                  </a:lnTo>
                  <a:lnTo>
                    <a:pt x="59334" y="100304"/>
                  </a:lnTo>
                  <a:lnTo>
                    <a:pt x="58483" y="197713"/>
                  </a:lnTo>
                  <a:lnTo>
                    <a:pt x="58458" y="200863"/>
                  </a:lnTo>
                  <a:lnTo>
                    <a:pt x="58788" y="201510"/>
                  </a:lnTo>
                  <a:lnTo>
                    <a:pt x="59740" y="202450"/>
                  </a:lnTo>
                  <a:lnTo>
                    <a:pt x="60426" y="202717"/>
                  </a:lnTo>
                  <a:lnTo>
                    <a:pt x="414870" y="202717"/>
                  </a:lnTo>
                  <a:lnTo>
                    <a:pt x="415518" y="202450"/>
                  </a:lnTo>
                  <a:lnTo>
                    <a:pt x="416471" y="201510"/>
                  </a:lnTo>
                  <a:lnTo>
                    <a:pt x="416737" y="200863"/>
                  </a:lnTo>
                  <a:close/>
                </a:path>
                <a:path w="484505" h="1267459">
                  <a:moveTo>
                    <a:pt x="423367" y="1035113"/>
                  </a:moveTo>
                  <a:lnTo>
                    <a:pt x="423303" y="1034656"/>
                  </a:lnTo>
                  <a:lnTo>
                    <a:pt x="423138" y="1033818"/>
                  </a:lnTo>
                  <a:lnTo>
                    <a:pt x="423049" y="1033335"/>
                  </a:lnTo>
                  <a:lnTo>
                    <a:pt x="420382" y="1030389"/>
                  </a:lnTo>
                  <a:lnTo>
                    <a:pt x="421436" y="1030389"/>
                  </a:lnTo>
                  <a:lnTo>
                    <a:pt x="418274" y="1029906"/>
                  </a:lnTo>
                  <a:lnTo>
                    <a:pt x="418274" y="1035113"/>
                  </a:lnTo>
                  <a:lnTo>
                    <a:pt x="418211" y="1254391"/>
                  </a:lnTo>
                  <a:lnTo>
                    <a:pt x="411772" y="1262075"/>
                  </a:lnTo>
                  <a:lnTo>
                    <a:pt x="74536" y="1262075"/>
                  </a:lnTo>
                  <a:lnTo>
                    <a:pt x="68046" y="1254391"/>
                  </a:lnTo>
                  <a:lnTo>
                    <a:pt x="68084" y="1035113"/>
                  </a:lnTo>
                  <a:lnTo>
                    <a:pt x="64947" y="1035113"/>
                  </a:lnTo>
                  <a:lnTo>
                    <a:pt x="76276" y="1034656"/>
                  </a:lnTo>
                  <a:lnTo>
                    <a:pt x="98285" y="1034656"/>
                  </a:lnTo>
                  <a:lnTo>
                    <a:pt x="98234" y="1224178"/>
                  </a:lnTo>
                  <a:lnTo>
                    <a:pt x="98501" y="1224826"/>
                  </a:lnTo>
                  <a:lnTo>
                    <a:pt x="99453" y="1225765"/>
                  </a:lnTo>
                  <a:lnTo>
                    <a:pt x="100101" y="1226045"/>
                  </a:lnTo>
                  <a:lnTo>
                    <a:pt x="386283" y="1226045"/>
                  </a:lnTo>
                  <a:lnTo>
                    <a:pt x="386930" y="1225765"/>
                  </a:lnTo>
                  <a:lnTo>
                    <a:pt x="387870" y="1224826"/>
                  </a:lnTo>
                  <a:lnTo>
                    <a:pt x="388137" y="1224178"/>
                  </a:lnTo>
                  <a:lnTo>
                    <a:pt x="388137" y="1220952"/>
                  </a:lnTo>
                  <a:lnTo>
                    <a:pt x="387883" y="1035113"/>
                  </a:lnTo>
                  <a:lnTo>
                    <a:pt x="387883" y="1034656"/>
                  </a:lnTo>
                  <a:lnTo>
                    <a:pt x="410032" y="1034656"/>
                  </a:lnTo>
                  <a:lnTo>
                    <a:pt x="418274" y="1035113"/>
                  </a:lnTo>
                  <a:lnTo>
                    <a:pt x="418274" y="1029906"/>
                  </a:lnTo>
                  <a:lnTo>
                    <a:pt x="416153" y="1029576"/>
                  </a:lnTo>
                  <a:lnTo>
                    <a:pt x="383057" y="1029576"/>
                  </a:lnTo>
                  <a:lnTo>
                    <a:pt x="383057" y="1220952"/>
                  </a:lnTo>
                  <a:lnTo>
                    <a:pt x="103314" y="1220952"/>
                  </a:lnTo>
                  <a:lnTo>
                    <a:pt x="103378" y="1034656"/>
                  </a:lnTo>
                  <a:lnTo>
                    <a:pt x="382790" y="1034656"/>
                  </a:lnTo>
                  <a:lnTo>
                    <a:pt x="383057" y="1220952"/>
                  </a:lnTo>
                  <a:lnTo>
                    <a:pt x="383057" y="1029576"/>
                  </a:lnTo>
                  <a:lnTo>
                    <a:pt x="69659" y="1029576"/>
                  </a:lnTo>
                  <a:lnTo>
                    <a:pt x="65430" y="1030389"/>
                  </a:lnTo>
                  <a:lnTo>
                    <a:pt x="65925" y="1030389"/>
                  </a:lnTo>
                  <a:lnTo>
                    <a:pt x="65176" y="1030744"/>
                  </a:lnTo>
                  <a:lnTo>
                    <a:pt x="64414" y="1031443"/>
                  </a:lnTo>
                  <a:lnTo>
                    <a:pt x="63703" y="1032370"/>
                  </a:lnTo>
                  <a:lnTo>
                    <a:pt x="63474" y="1032814"/>
                  </a:lnTo>
                  <a:lnTo>
                    <a:pt x="63411" y="1032954"/>
                  </a:lnTo>
                  <a:lnTo>
                    <a:pt x="63296" y="1033170"/>
                  </a:lnTo>
                  <a:lnTo>
                    <a:pt x="63182" y="1033551"/>
                  </a:lnTo>
                  <a:lnTo>
                    <a:pt x="63119" y="1033818"/>
                  </a:lnTo>
                  <a:lnTo>
                    <a:pt x="62953" y="1034656"/>
                  </a:lnTo>
                  <a:lnTo>
                    <a:pt x="62928" y="1254391"/>
                  </a:lnTo>
                  <a:lnTo>
                    <a:pt x="63144" y="1256423"/>
                  </a:lnTo>
                  <a:lnTo>
                    <a:pt x="73520" y="1267193"/>
                  </a:lnTo>
                  <a:lnTo>
                    <a:pt x="412750" y="1267193"/>
                  </a:lnTo>
                  <a:lnTo>
                    <a:pt x="415391" y="1266063"/>
                  </a:lnTo>
                  <a:lnTo>
                    <a:pt x="418668" y="1264056"/>
                  </a:lnTo>
                  <a:lnTo>
                    <a:pt x="420192" y="1262659"/>
                  </a:lnTo>
                  <a:lnTo>
                    <a:pt x="420725" y="1262075"/>
                  </a:lnTo>
                  <a:lnTo>
                    <a:pt x="422033" y="1260678"/>
                  </a:lnTo>
                  <a:lnTo>
                    <a:pt x="422833" y="1257757"/>
                  </a:lnTo>
                  <a:lnTo>
                    <a:pt x="422935" y="1220952"/>
                  </a:lnTo>
                  <a:lnTo>
                    <a:pt x="423367" y="1035113"/>
                  </a:lnTo>
                  <a:close/>
                </a:path>
                <a:path w="484505" h="1267459">
                  <a:moveTo>
                    <a:pt x="484035" y="973340"/>
                  </a:moveTo>
                  <a:lnTo>
                    <a:pt x="470814" y="973340"/>
                  </a:lnTo>
                  <a:lnTo>
                    <a:pt x="470814" y="833691"/>
                  </a:lnTo>
                  <a:lnTo>
                    <a:pt x="469328" y="832205"/>
                  </a:lnTo>
                  <a:lnTo>
                    <a:pt x="465670" y="832205"/>
                  </a:lnTo>
                  <a:lnTo>
                    <a:pt x="464185" y="833691"/>
                  </a:lnTo>
                  <a:lnTo>
                    <a:pt x="464185" y="973340"/>
                  </a:lnTo>
                  <a:lnTo>
                    <a:pt x="450964" y="973340"/>
                  </a:lnTo>
                  <a:lnTo>
                    <a:pt x="467499" y="1001966"/>
                  </a:lnTo>
                  <a:lnTo>
                    <a:pt x="484035" y="973340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552589" y="8518817"/>
              <a:ext cx="261620" cy="34925"/>
            </a:xfrm>
            <a:custGeom>
              <a:avLst/>
              <a:gdLst/>
              <a:ahLst/>
              <a:cxnLst/>
              <a:rect l="l" t="t" r="r" b="b"/>
              <a:pathLst>
                <a:path w="261619" h="34925">
                  <a:moveTo>
                    <a:pt x="482" y="16637"/>
                  </a:moveTo>
                  <a:lnTo>
                    <a:pt x="0" y="16179"/>
                  </a:lnTo>
                  <a:lnTo>
                    <a:pt x="0" y="18097"/>
                  </a:lnTo>
                  <a:lnTo>
                    <a:pt x="482" y="18097"/>
                  </a:lnTo>
                  <a:lnTo>
                    <a:pt x="482" y="16637"/>
                  </a:lnTo>
                  <a:close/>
                </a:path>
                <a:path w="261619" h="34925">
                  <a:moveTo>
                    <a:pt x="482" y="0"/>
                  </a:moveTo>
                  <a:lnTo>
                    <a:pt x="0" y="0"/>
                  </a:lnTo>
                  <a:lnTo>
                    <a:pt x="0" y="1905"/>
                  </a:lnTo>
                  <a:lnTo>
                    <a:pt x="482" y="1447"/>
                  </a:lnTo>
                  <a:lnTo>
                    <a:pt x="482" y="0"/>
                  </a:lnTo>
                  <a:close/>
                </a:path>
                <a:path w="261619" h="34925">
                  <a:moveTo>
                    <a:pt x="6845" y="7581"/>
                  </a:moveTo>
                  <a:lnTo>
                    <a:pt x="5600" y="6400"/>
                  </a:lnTo>
                  <a:lnTo>
                    <a:pt x="2527" y="6400"/>
                  </a:lnTo>
                  <a:lnTo>
                    <a:pt x="1282" y="7581"/>
                  </a:lnTo>
                  <a:lnTo>
                    <a:pt x="1282" y="10502"/>
                  </a:lnTo>
                  <a:lnTo>
                    <a:pt x="2527" y="11684"/>
                  </a:lnTo>
                  <a:lnTo>
                    <a:pt x="5600" y="11684"/>
                  </a:lnTo>
                  <a:lnTo>
                    <a:pt x="6845" y="10502"/>
                  </a:lnTo>
                  <a:lnTo>
                    <a:pt x="6845" y="9042"/>
                  </a:lnTo>
                  <a:lnTo>
                    <a:pt x="6845" y="7581"/>
                  </a:lnTo>
                  <a:close/>
                </a:path>
                <a:path w="261619" h="34925">
                  <a:moveTo>
                    <a:pt x="10439" y="0"/>
                  </a:moveTo>
                  <a:lnTo>
                    <a:pt x="7658" y="0"/>
                  </a:lnTo>
                  <a:lnTo>
                    <a:pt x="7658" y="1447"/>
                  </a:lnTo>
                  <a:lnTo>
                    <a:pt x="8902" y="2628"/>
                  </a:lnTo>
                  <a:lnTo>
                    <a:pt x="10439" y="2628"/>
                  </a:lnTo>
                  <a:lnTo>
                    <a:pt x="10439" y="0"/>
                  </a:lnTo>
                  <a:close/>
                </a:path>
                <a:path w="261619" h="34925">
                  <a:moveTo>
                    <a:pt x="11417" y="16637"/>
                  </a:moveTo>
                  <a:lnTo>
                    <a:pt x="10439" y="15709"/>
                  </a:lnTo>
                  <a:lnTo>
                    <a:pt x="10439" y="15455"/>
                  </a:lnTo>
                  <a:lnTo>
                    <a:pt x="10172" y="15455"/>
                  </a:lnTo>
                  <a:lnTo>
                    <a:pt x="8902" y="15455"/>
                  </a:lnTo>
                  <a:lnTo>
                    <a:pt x="8623" y="15455"/>
                  </a:lnTo>
                  <a:lnTo>
                    <a:pt x="8623" y="15722"/>
                  </a:lnTo>
                  <a:lnTo>
                    <a:pt x="7658" y="16637"/>
                  </a:lnTo>
                  <a:lnTo>
                    <a:pt x="7658" y="18097"/>
                  </a:lnTo>
                  <a:lnTo>
                    <a:pt x="8623" y="18097"/>
                  </a:lnTo>
                  <a:lnTo>
                    <a:pt x="10439" y="18097"/>
                  </a:lnTo>
                  <a:lnTo>
                    <a:pt x="11417" y="18097"/>
                  </a:lnTo>
                  <a:lnTo>
                    <a:pt x="11417" y="16637"/>
                  </a:lnTo>
                  <a:close/>
                </a:path>
                <a:path w="261619" h="34925">
                  <a:moveTo>
                    <a:pt x="21374" y="15455"/>
                  </a:moveTo>
                  <a:lnTo>
                    <a:pt x="19837" y="15455"/>
                  </a:lnTo>
                  <a:lnTo>
                    <a:pt x="18592" y="16637"/>
                  </a:lnTo>
                  <a:lnTo>
                    <a:pt x="18592" y="18097"/>
                  </a:lnTo>
                  <a:lnTo>
                    <a:pt x="21374" y="18097"/>
                  </a:lnTo>
                  <a:lnTo>
                    <a:pt x="21374" y="15455"/>
                  </a:lnTo>
                  <a:close/>
                </a:path>
                <a:path w="261619" h="34925">
                  <a:moveTo>
                    <a:pt x="120764" y="16306"/>
                  </a:moveTo>
                  <a:lnTo>
                    <a:pt x="117983" y="16306"/>
                  </a:lnTo>
                  <a:lnTo>
                    <a:pt x="117983" y="18935"/>
                  </a:lnTo>
                  <a:lnTo>
                    <a:pt x="119519" y="18935"/>
                  </a:lnTo>
                  <a:lnTo>
                    <a:pt x="120764" y="17754"/>
                  </a:lnTo>
                  <a:lnTo>
                    <a:pt x="120764" y="16306"/>
                  </a:lnTo>
                  <a:close/>
                </a:path>
                <a:path w="261619" h="34925">
                  <a:moveTo>
                    <a:pt x="131699" y="32956"/>
                  </a:moveTo>
                  <a:lnTo>
                    <a:pt x="130454" y="31775"/>
                  </a:lnTo>
                  <a:lnTo>
                    <a:pt x="128917" y="31775"/>
                  </a:lnTo>
                  <a:lnTo>
                    <a:pt x="128917" y="34404"/>
                  </a:lnTo>
                  <a:lnTo>
                    <a:pt x="131699" y="34404"/>
                  </a:lnTo>
                  <a:lnTo>
                    <a:pt x="131699" y="32956"/>
                  </a:lnTo>
                  <a:close/>
                </a:path>
                <a:path w="261619" h="34925">
                  <a:moveTo>
                    <a:pt x="131699" y="16306"/>
                  </a:moveTo>
                  <a:lnTo>
                    <a:pt x="130733" y="16306"/>
                  </a:lnTo>
                  <a:lnTo>
                    <a:pt x="128917" y="16306"/>
                  </a:lnTo>
                  <a:lnTo>
                    <a:pt x="127952" y="16306"/>
                  </a:lnTo>
                  <a:lnTo>
                    <a:pt x="127952" y="17754"/>
                  </a:lnTo>
                  <a:lnTo>
                    <a:pt x="128917" y="18681"/>
                  </a:lnTo>
                  <a:lnTo>
                    <a:pt x="128917" y="18935"/>
                  </a:lnTo>
                  <a:lnTo>
                    <a:pt x="129197" y="18935"/>
                  </a:lnTo>
                  <a:lnTo>
                    <a:pt x="130454" y="18935"/>
                  </a:lnTo>
                  <a:lnTo>
                    <a:pt x="130733" y="18935"/>
                  </a:lnTo>
                  <a:lnTo>
                    <a:pt x="130733" y="18681"/>
                  </a:lnTo>
                  <a:lnTo>
                    <a:pt x="131699" y="17754"/>
                  </a:lnTo>
                  <a:lnTo>
                    <a:pt x="131699" y="16306"/>
                  </a:lnTo>
                  <a:close/>
                </a:path>
                <a:path w="261619" h="34925">
                  <a:moveTo>
                    <a:pt x="138074" y="23888"/>
                  </a:moveTo>
                  <a:lnTo>
                    <a:pt x="136829" y="22707"/>
                  </a:lnTo>
                  <a:lnTo>
                    <a:pt x="133756" y="22707"/>
                  </a:lnTo>
                  <a:lnTo>
                    <a:pt x="132511" y="23888"/>
                  </a:lnTo>
                  <a:lnTo>
                    <a:pt x="132511" y="26809"/>
                  </a:lnTo>
                  <a:lnTo>
                    <a:pt x="133756" y="27990"/>
                  </a:lnTo>
                  <a:lnTo>
                    <a:pt x="136829" y="27990"/>
                  </a:lnTo>
                  <a:lnTo>
                    <a:pt x="138074" y="26809"/>
                  </a:lnTo>
                  <a:lnTo>
                    <a:pt x="138074" y="25349"/>
                  </a:lnTo>
                  <a:lnTo>
                    <a:pt x="138074" y="23888"/>
                  </a:lnTo>
                  <a:close/>
                </a:path>
                <a:path w="261619" h="34925">
                  <a:moveTo>
                    <a:pt x="142633" y="32956"/>
                  </a:moveTo>
                  <a:lnTo>
                    <a:pt x="141668" y="32042"/>
                  </a:lnTo>
                  <a:lnTo>
                    <a:pt x="141668" y="31775"/>
                  </a:lnTo>
                  <a:lnTo>
                    <a:pt x="141389" y="31775"/>
                  </a:lnTo>
                  <a:lnTo>
                    <a:pt x="140131" y="31775"/>
                  </a:lnTo>
                  <a:lnTo>
                    <a:pt x="139852" y="31775"/>
                  </a:lnTo>
                  <a:lnTo>
                    <a:pt x="139852" y="32042"/>
                  </a:lnTo>
                  <a:lnTo>
                    <a:pt x="138887" y="32956"/>
                  </a:lnTo>
                  <a:lnTo>
                    <a:pt x="138887" y="34404"/>
                  </a:lnTo>
                  <a:lnTo>
                    <a:pt x="139852" y="34404"/>
                  </a:lnTo>
                  <a:lnTo>
                    <a:pt x="141668" y="34404"/>
                  </a:lnTo>
                  <a:lnTo>
                    <a:pt x="142633" y="34404"/>
                  </a:lnTo>
                  <a:lnTo>
                    <a:pt x="142633" y="32956"/>
                  </a:lnTo>
                  <a:close/>
                </a:path>
                <a:path w="261619" h="34925">
                  <a:moveTo>
                    <a:pt x="142633" y="16306"/>
                  </a:moveTo>
                  <a:lnTo>
                    <a:pt x="141668" y="16306"/>
                  </a:lnTo>
                  <a:lnTo>
                    <a:pt x="139852" y="16306"/>
                  </a:lnTo>
                  <a:lnTo>
                    <a:pt x="138887" y="16306"/>
                  </a:lnTo>
                  <a:lnTo>
                    <a:pt x="138887" y="17754"/>
                  </a:lnTo>
                  <a:lnTo>
                    <a:pt x="139852" y="18681"/>
                  </a:lnTo>
                  <a:lnTo>
                    <a:pt x="139852" y="18935"/>
                  </a:lnTo>
                  <a:lnTo>
                    <a:pt x="140131" y="18935"/>
                  </a:lnTo>
                  <a:lnTo>
                    <a:pt x="141389" y="18935"/>
                  </a:lnTo>
                  <a:lnTo>
                    <a:pt x="141668" y="18935"/>
                  </a:lnTo>
                  <a:lnTo>
                    <a:pt x="141668" y="18681"/>
                  </a:lnTo>
                  <a:lnTo>
                    <a:pt x="142633" y="17754"/>
                  </a:lnTo>
                  <a:lnTo>
                    <a:pt x="142633" y="16306"/>
                  </a:lnTo>
                  <a:close/>
                </a:path>
                <a:path w="261619" h="34925">
                  <a:moveTo>
                    <a:pt x="149009" y="23888"/>
                  </a:moveTo>
                  <a:lnTo>
                    <a:pt x="147764" y="22707"/>
                  </a:lnTo>
                  <a:lnTo>
                    <a:pt x="144691" y="22707"/>
                  </a:lnTo>
                  <a:lnTo>
                    <a:pt x="143446" y="23888"/>
                  </a:lnTo>
                  <a:lnTo>
                    <a:pt x="143446" y="26809"/>
                  </a:lnTo>
                  <a:lnTo>
                    <a:pt x="144691" y="27990"/>
                  </a:lnTo>
                  <a:lnTo>
                    <a:pt x="147764" y="27990"/>
                  </a:lnTo>
                  <a:lnTo>
                    <a:pt x="149009" y="26809"/>
                  </a:lnTo>
                  <a:lnTo>
                    <a:pt x="149009" y="25349"/>
                  </a:lnTo>
                  <a:lnTo>
                    <a:pt x="149009" y="23888"/>
                  </a:lnTo>
                  <a:close/>
                </a:path>
                <a:path w="261619" h="34925">
                  <a:moveTo>
                    <a:pt x="153568" y="32956"/>
                  </a:moveTo>
                  <a:lnTo>
                    <a:pt x="152603" y="32042"/>
                  </a:lnTo>
                  <a:lnTo>
                    <a:pt x="152603" y="31775"/>
                  </a:lnTo>
                  <a:lnTo>
                    <a:pt x="152323" y="31775"/>
                  </a:lnTo>
                  <a:lnTo>
                    <a:pt x="151066" y="31775"/>
                  </a:lnTo>
                  <a:lnTo>
                    <a:pt x="150787" y="31775"/>
                  </a:lnTo>
                  <a:lnTo>
                    <a:pt x="150787" y="32042"/>
                  </a:lnTo>
                  <a:lnTo>
                    <a:pt x="149821" y="32956"/>
                  </a:lnTo>
                  <a:lnTo>
                    <a:pt x="149821" y="34404"/>
                  </a:lnTo>
                  <a:lnTo>
                    <a:pt x="150787" y="34404"/>
                  </a:lnTo>
                  <a:lnTo>
                    <a:pt x="152603" y="34404"/>
                  </a:lnTo>
                  <a:lnTo>
                    <a:pt x="153568" y="34404"/>
                  </a:lnTo>
                  <a:lnTo>
                    <a:pt x="153568" y="32956"/>
                  </a:lnTo>
                  <a:close/>
                </a:path>
                <a:path w="261619" h="34925">
                  <a:moveTo>
                    <a:pt x="153568" y="16306"/>
                  </a:moveTo>
                  <a:lnTo>
                    <a:pt x="152603" y="16306"/>
                  </a:lnTo>
                  <a:lnTo>
                    <a:pt x="150787" y="16306"/>
                  </a:lnTo>
                  <a:lnTo>
                    <a:pt x="149821" y="16306"/>
                  </a:lnTo>
                  <a:lnTo>
                    <a:pt x="149821" y="17754"/>
                  </a:lnTo>
                  <a:lnTo>
                    <a:pt x="150787" y="18681"/>
                  </a:lnTo>
                  <a:lnTo>
                    <a:pt x="150787" y="18935"/>
                  </a:lnTo>
                  <a:lnTo>
                    <a:pt x="151066" y="18935"/>
                  </a:lnTo>
                  <a:lnTo>
                    <a:pt x="152323" y="18935"/>
                  </a:lnTo>
                  <a:lnTo>
                    <a:pt x="152603" y="18935"/>
                  </a:lnTo>
                  <a:lnTo>
                    <a:pt x="152603" y="18681"/>
                  </a:lnTo>
                  <a:lnTo>
                    <a:pt x="153568" y="17754"/>
                  </a:lnTo>
                  <a:lnTo>
                    <a:pt x="153568" y="16306"/>
                  </a:lnTo>
                  <a:close/>
                </a:path>
                <a:path w="261619" h="34925">
                  <a:moveTo>
                    <a:pt x="159943" y="23888"/>
                  </a:moveTo>
                  <a:lnTo>
                    <a:pt x="158699" y="22707"/>
                  </a:lnTo>
                  <a:lnTo>
                    <a:pt x="155625" y="22707"/>
                  </a:lnTo>
                  <a:lnTo>
                    <a:pt x="154381" y="23888"/>
                  </a:lnTo>
                  <a:lnTo>
                    <a:pt x="154381" y="26809"/>
                  </a:lnTo>
                  <a:lnTo>
                    <a:pt x="155625" y="27990"/>
                  </a:lnTo>
                  <a:lnTo>
                    <a:pt x="158699" y="27990"/>
                  </a:lnTo>
                  <a:lnTo>
                    <a:pt x="159943" y="26809"/>
                  </a:lnTo>
                  <a:lnTo>
                    <a:pt x="159943" y="25349"/>
                  </a:lnTo>
                  <a:lnTo>
                    <a:pt x="159943" y="23888"/>
                  </a:lnTo>
                  <a:close/>
                </a:path>
                <a:path w="261619" h="34925">
                  <a:moveTo>
                    <a:pt x="164515" y="32956"/>
                  </a:moveTo>
                  <a:lnTo>
                    <a:pt x="163525" y="32016"/>
                  </a:lnTo>
                  <a:lnTo>
                    <a:pt x="163525" y="31775"/>
                  </a:lnTo>
                  <a:lnTo>
                    <a:pt x="163271" y="31775"/>
                  </a:lnTo>
                  <a:lnTo>
                    <a:pt x="162001" y="31775"/>
                  </a:lnTo>
                  <a:lnTo>
                    <a:pt x="161734" y="31775"/>
                  </a:lnTo>
                  <a:lnTo>
                    <a:pt x="161734" y="32029"/>
                  </a:lnTo>
                  <a:lnTo>
                    <a:pt x="160756" y="32956"/>
                  </a:lnTo>
                  <a:lnTo>
                    <a:pt x="160756" y="34404"/>
                  </a:lnTo>
                  <a:lnTo>
                    <a:pt x="161734" y="34404"/>
                  </a:lnTo>
                  <a:lnTo>
                    <a:pt x="163525" y="34404"/>
                  </a:lnTo>
                  <a:lnTo>
                    <a:pt x="164515" y="34404"/>
                  </a:lnTo>
                  <a:lnTo>
                    <a:pt x="164515" y="32956"/>
                  </a:lnTo>
                  <a:close/>
                </a:path>
                <a:path w="261619" h="34925">
                  <a:moveTo>
                    <a:pt x="164515" y="16306"/>
                  </a:moveTo>
                  <a:lnTo>
                    <a:pt x="163525" y="16306"/>
                  </a:lnTo>
                  <a:lnTo>
                    <a:pt x="161734" y="16306"/>
                  </a:lnTo>
                  <a:lnTo>
                    <a:pt x="160756" y="16306"/>
                  </a:lnTo>
                  <a:lnTo>
                    <a:pt x="160756" y="17754"/>
                  </a:lnTo>
                  <a:lnTo>
                    <a:pt x="161734" y="18694"/>
                  </a:lnTo>
                  <a:lnTo>
                    <a:pt x="161734" y="18935"/>
                  </a:lnTo>
                  <a:lnTo>
                    <a:pt x="162001" y="18935"/>
                  </a:lnTo>
                  <a:lnTo>
                    <a:pt x="163271" y="18935"/>
                  </a:lnTo>
                  <a:lnTo>
                    <a:pt x="163525" y="18935"/>
                  </a:lnTo>
                  <a:lnTo>
                    <a:pt x="163525" y="18707"/>
                  </a:lnTo>
                  <a:lnTo>
                    <a:pt x="164515" y="17754"/>
                  </a:lnTo>
                  <a:lnTo>
                    <a:pt x="164515" y="16306"/>
                  </a:lnTo>
                  <a:close/>
                </a:path>
                <a:path w="261619" h="34925">
                  <a:moveTo>
                    <a:pt x="170878" y="23888"/>
                  </a:moveTo>
                  <a:lnTo>
                    <a:pt x="169633" y="22707"/>
                  </a:lnTo>
                  <a:lnTo>
                    <a:pt x="166560" y="22707"/>
                  </a:lnTo>
                  <a:lnTo>
                    <a:pt x="165315" y="23888"/>
                  </a:lnTo>
                  <a:lnTo>
                    <a:pt x="165315" y="26809"/>
                  </a:lnTo>
                  <a:lnTo>
                    <a:pt x="166560" y="27990"/>
                  </a:lnTo>
                  <a:lnTo>
                    <a:pt x="169633" y="27990"/>
                  </a:lnTo>
                  <a:lnTo>
                    <a:pt x="170878" y="26809"/>
                  </a:lnTo>
                  <a:lnTo>
                    <a:pt x="170878" y="25349"/>
                  </a:lnTo>
                  <a:lnTo>
                    <a:pt x="170878" y="23888"/>
                  </a:lnTo>
                  <a:close/>
                </a:path>
                <a:path w="261619" h="34925">
                  <a:moveTo>
                    <a:pt x="175450" y="32956"/>
                  </a:moveTo>
                  <a:lnTo>
                    <a:pt x="174459" y="32016"/>
                  </a:lnTo>
                  <a:lnTo>
                    <a:pt x="174459" y="31775"/>
                  </a:lnTo>
                  <a:lnTo>
                    <a:pt x="174205" y="31775"/>
                  </a:lnTo>
                  <a:lnTo>
                    <a:pt x="172935" y="31775"/>
                  </a:lnTo>
                  <a:lnTo>
                    <a:pt x="172669" y="31775"/>
                  </a:lnTo>
                  <a:lnTo>
                    <a:pt x="172669" y="32029"/>
                  </a:lnTo>
                  <a:lnTo>
                    <a:pt x="171691" y="32956"/>
                  </a:lnTo>
                  <a:lnTo>
                    <a:pt x="171691" y="34404"/>
                  </a:lnTo>
                  <a:lnTo>
                    <a:pt x="172669" y="34404"/>
                  </a:lnTo>
                  <a:lnTo>
                    <a:pt x="174459" y="34404"/>
                  </a:lnTo>
                  <a:lnTo>
                    <a:pt x="175450" y="34404"/>
                  </a:lnTo>
                  <a:lnTo>
                    <a:pt x="175450" y="32956"/>
                  </a:lnTo>
                  <a:close/>
                </a:path>
                <a:path w="261619" h="34925">
                  <a:moveTo>
                    <a:pt x="175450" y="16306"/>
                  </a:moveTo>
                  <a:lnTo>
                    <a:pt x="174459" y="16306"/>
                  </a:lnTo>
                  <a:lnTo>
                    <a:pt x="172669" y="16306"/>
                  </a:lnTo>
                  <a:lnTo>
                    <a:pt x="171691" y="16306"/>
                  </a:lnTo>
                  <a:lnTo>
                    <a:pt x="171691" y="17754"/>
                  </a:lnTo>
                  <a:lnTo>
                    <a:pt x="172669" y="18694"/>
                  </a:lnTo>
                  <a:lnTo>
                    <a:pt x="172669" y="18935"/>
                  </a:lnTo>
                  <a:lnTo>
                    <a:pt x="172935" y="18935"/>
                  </a:lnTo>
                  <a:lnTo>
                    <a:pt x="174205" y="18935"/>
                  </a:lnTo>
                  <a:lnTo>
                    <a:pt x="174459" y="18935"/>
                  </a:lnTo>
                  <a:lnTo>
                    <a:pt x="174459" y="18707"/>
                  </a:lnTo>
                  <a:lnTo>
                    <a:pt x="175450" y="17754"/>
                  </a:lnTo>
                  <a:lnTo>
                    <a:pt x="175450" y="16306"/>
                  </a:lnTo>
                  <a:close/>
                </a:path>
                <a:path w="261619" h="34925">
                  <a:moveTo>
                    <a:pt x="181813" y="23888"/>
                  </a:moveTo>
                  <a:lnTo>
                    <a:pt x="180568" y="22707"/>
                  </a:lnTo>
                  <a:lnTo>
                    <a:pt x="177495" y="22707"/>
                  </a:lnTo>
                  <a:lnTo>
                    <a:pt x="176250" y="23888"/>
                  </a:lnTo>
                  <a:lnTo>
                    <a:pt x="176250" y="26809"/>
                  </a:lnTo>
                  <a:lnTo>
                    <a:pt x="177495" y="27990"/>
                  </a:lnTo>
                  <a:lnTo>
                    <a:pt x="180568" y="27990"/>
                  </a:lnTo>
                  <a:lnTo>
                    <a:pt x="181813" y="26809"/>
                  </a:lnTo>
                  <a:lnTo>
                    <a:pt x="181813" y="25349"/>
                  </a:lnTo>
                  <a:lnTo>
                    <a:pt x="181813" y="23888"/>
                  </a:lnTo>
                  <a:close/>
                </a:path>
                <a:path w="261619" h="34925">
                  <a:moveTo>
                    <a:pt x="186385" y="32956"/>
                  </a:moveTo>
                  <a:lnTo>
                    <a:pt x="185420" y="32042"/>
                  </a:lnTo>
                  <a:lnTo>
                    <a:pt x="185420" y="31775"/>
                  </a:lnTo>
                  <a:lnTo>
                    <a:pt x="185140" y="31775"/>
                  </a:lnTo>
                  <a:lnTo>
                    <a:pt x="183870" y="31775"/>
                  </a:lnTo>
                  <a:lnTo>
                    <a:pt x="183603" y="31775"/>
                  </a:lnTo>
                  <a:lnTo>
                    <a:pt x="183603" y="32029"/>
                  </a:lnTo>
                  <a:lnTo>
                    <a:pt x="182626" y="32956"/>
                  </a:lnTo>
                  <a:lnTo>
                    <a:pt x="182626" y="34404"/>
                  </a:lnTo>
                  <a:lnTo>
                    <a:pt x="183603" y="34404"/>
                  </a:lnTo>
                  <a:lnTo>
                    <a:pt x="185420" y="34404"/>
                  </a:lnTo>
                  <a:lnTo>
                    <a:pt x="186385" y="34404"/>
                  </a:lnTo>
                  <a:lnTo>
                    <a:pt x="186385" y="32956"/>
                  </a:lnTo>
                  <a:close/>
                </a:path>
                <a:path w="261619" h="34925">
                  <a:moveTo>
                    <a:pt x="186385" y="16306"/>
                  </a:moveTo>
                  <a:lnTo>
                    <a:pt x="185420" y="16306"/>
                  </a:lnTo>
                  <a:lnTo>
                    <a:pt x="183603" y="16306"/>
                  </a:lnTo>
                  <a:lnTo>
                    <a:pt x="182626" y="16306"/>
                  </a:lnTo>
                  <a:lnTo>
                    <a:pt x="182626" y="17754"/>
                  </a:lnTo>
                  <a:lnTo>
                    <a:pt x="183603" y="18694"/>
                  </a:lnTo>
                  <a:lnTo>
                    <a:pt x="183603" y="18935"/>
                  </a:lnTo>
                  <a:lnTo>
                    <a:pt x="183870" y="18935"/>
                  </a:lnTo>
                  <a:lnTo>
                    <a:pt x="185140" y="18935"/>
                  </a:lnTo>
                  <a:lnTo>
                    <a:pt x="185420" y="18935"/>
                  </a:lnTo>
                  <a:lnTo>
                    <a:pt x="185420" y="18681"/>
                  </a:lnTo>
                  <a:lnTo>
                    <a:pt x="186385" y="17754"/>
                  </a:lnTo>
                  <a:lnTo>
                    <a:pt x="186385" y="16306"/>
                  </a:lnTo>
                  <a:close/>
                </a:path>
                <a:path w="261619" h="34925">
                  <a:moveTo>
                    <a:pt x="192747" y="23888"/>
                  </a:moveTo>
                  <a:lnTo>
                    <a:pt x="191503" y="22707"/>
                  </a:lnTo>
                  <a:lnTo>
                    <a:pt x="188429" y="22707"/>
                  </a:lnTo>
                  <a:lnTo>
                    <a:pt x="187185" y="23888"/>
                  </a:lnTo>
                  <a:lnTo>
                    <a:pt x="187185" y="26809"/>
                  </a:lnTo>
                  <a:lnTo>
                    <a:pt x="188429" y="27990"/>
                  </a:lnTo>
                  <a:lnTo>
                    <a:pt x="191503" y="27990"/>
                  </a:lnTo>
                  <a:lnTo>
                    <a:pt x="192747" y="26809"/>
                  </a:lnTo>
                  <a:lnTo>
                    <a:pt x="192747" y="25349"/>
                  </a:lnTo>
                  <a:lnTo>
                    <a:pt x="192747" y="23888"/>
                  </a:lnTo>
                  <a:close/>
                </a:path>
                <a:path w="261619" h="34925">
                  <a:moveTo>
                    <a:pt x="197319" y="32956"/>
                  </a:moveTo>
                  <a:lnTo>
                    <a:pt x="196342" y="32029"/>
                  </a:lnTo>
                  <a:lnTo>
                    <a:pt x="196342" y="31775"/>
                  </a:lnTo>
                  <a:lnTo>
                    <a:pt x="196075" y="31775"/>
                  </a:lnTo>
                  <a:lnTo>
                    <a:pt x="194805" y="31775"/>
                  </a:lnTo>
                  <a:lnTo>
                    <a:pt x="194538" y="31775"/>
                  </a:lnTo>
                  <a:lnTo>
                    <a:pt x="194538" y="32029"/>
                  </a:lnTo>
                  <a:lnTo>
                    <a:pt x="193560" y="32956"/>
                  </a:lnTo>
                  <a:lnTo>
                    <a:pt x="193560" y="34404"/>
                  </a:lnTo>
                  <a:lnTo>
                    <a:pt x="194538" y="34404"/>
                  </a:lnTo>
                  <a:lnTo>
                    <a:pt x="196342" y="34404"/>
                  </a:lnTo>
                  <a:lnTo>
                    <a:pt x="197319" y="34404"/>
                  </a:lnTo>
                  <a:lnTo>
                    <a:pt x="197319" y="32956"/>
                  </a:lnTo>
                  <a:close/>
                </a:path>
                <a:path w="261619" h="34925">
                  <a:moveTo>
                    <a:pt x="197319" y="16306"/>
                  </a:moveTo>
                  <a:lnTo>
                    <a:pt x="196342" y="16306"/>
                  </a:lnTo>
                  <a:lnTo>
                    <a:pt x="194538" y="16306"/>
                  </a:lnTo>
                  <a:lnTo>
                    <a:pt x="193560" y="16306"/>
                  </a:lnTo>
                  <a:lnTo>
                    <a:pt x="193560" y="17754"/>
                  </a:lnTo>
                  <a:lnTo>
                    <a:pt x="194538" y="18694"/>
                  </a:lnTo>
                  <a:lnTo>
                    <a:pt x="194538" y="18935"/>
                  </a:lnTo>
                  <a:lnTo>
                    <a:pt x="194805" y="18935"/>
                  </a:lnTo>
                  <a:lnTo>
                    <a:pt x="196075" y="18935"/>
                  </a:lnTo>
                  <a:lnTo>
                    <a:pt x="196342" y="18935"/>
                  </a:lnTo>
                  <a:lnTo>
                    <a:pt x="196342" y="18694"/>
                  </a:lnTo>
                  <a:lnTo>
                    <a:pt x="197319" y="17754"/>
                  </a:lnTo>
                  <a:lnTo>
                    <a:pt x="197319" y="16306"/>
                  </a:lnTo>
                  <a:close/>
                </a:path>
                <a:path w="261619" h="34925">
                  <a:moveTo>
                    <a:pt x="203682" y="23888"/>
                  </a:moveTo>
                  <a:lnTo>
                    <a:pt x="202438" y="22707"/>
                  </a:lnTo>
                  <a:lnTo>
                    <a:pt x="199364" y="22707"/>
                  </a:lnTo>
                  <a:lnTo>
                    <a:pt x="198120" y="23888"/>
                  </a:lnTo>
                  <a:lnTo>
                    <a:pt x="198120" y="26809"/>
                  </a:lnTo>
                  <a:lnTo>
                    <a:pt x="199364" y="27990"/>
                  </a:lnTo>
                  <a:lnTo>
                    <a:pt x="202438" y="27990"/>
                  </a:lnTo>
                  <a:lnTo>
                    <a:pt x="203682" y="26809"/>
                  </a:lnTo>
                  <a:lnTo>
                    <a:pt x="203682" y="25349"/>
                  </a:lnTo>
                  <a:lnTo>
                    <a:pt x="203682" y="23888"/>
                  </a:lnTo>
                  <a:close/>
                </a:path>
                <a:path w="261619" h="34925">
                  <a:moveTo>
                    <a:pt x="208254" y="32956"/>
                  </a:moveTo>
                  <a:lnTo>
                    <a:pt x="207276" y="32029"/>
                  </a:lnTo>
                  <a:lnTo>
                    <a:pt x="207276" y="31775"/>
                  </a:lnTo>
                  <a:lnTo>
                    <a:pt x="207010" y="31775"/>
                  </a:lnTo>
                  <a:lnTo>
                    <a:pt x="205740" y="31775"/>
                  </a:lnTo>
                  <a:lnTo>
                    <a:pt x="205460" y="31775"/>
                  </a:lnTo>
                  <a:lnTo>
                    <a:pt x="205460" y="32042"/>
                  </a:lnTo>
                  <a:lnTo>
                    <a:pt x="204495" y="32956"/>
                  </a:lnTo>
                  <a:lnTo>
                    <a:pt x="204495" y="34404"/>
                  </a:lnTo>
                  <a:lnTo>
                    <a:pt x="205460" y="34404"/>
                  </a:lnTo>
                  <a:lnTo>
                    <a:pt x="207276" y="34404"/>
                  </a:lnTo>
                  <a:lnTo>
                    <a:pt x="208254" y="34404"/>
                  </a:lnTo>
                  <a:lnTo>
                    <a:pt x="208254" y="32956"/>
                  </a:lnTo>
                  <a:close/>
                </a:path>
                <a:path w="261619" h="34925">
                  <a:moveTo>
                    <a:pt x="208254" y="16306"/>
                  </a:moveTo>
                  <a:lnTo>
                    <a:pt x="207276" y="16306"/>
                  </a:lnTo>
                  <a:lnTo>
                    <a:pt x="205460" y="16306"/>
                  </a:lnTo>
                  <a:lnTo>
                    <a:pt x="204495" y="16306"/>
                  </a:lnTo>
                  <a:lnTo>
                    <a:pt x="204495" y="17754"/>
                  </a:lnTo>
                  <a:lnTo>
                    <a:pt x="205460" y="18681"/>
                  </a:lnTo>
                  <a:lnTo>
                    <a:pt x="205460" y="18935"/>
                  </a:lnTo>
                  <a:lnTo>
                    <a:pt x="205740" y="18935"/>
                  </a:lnTo>
                  <a:lnTo>
                    <a:pt x="207010" y="18935"/>
                  </a:lnTo>
                  <a:lnTo>
                    <a:pt x="207276" y="18935"/>
                  </a:lnTo>
                  <a:lnTo>
                    <a:pt x="207276" y="18694"/>
                  </a:lnTo>
                  <a:lnTo>
                    <a:pt x="208254" y="17754"/>
                  </a:lnTo>
                  <a:lnTo>
                    <a:pt x="208254" y="16306"/>
                  </a:lnTo>
                  <a:close/>
                </a:path>
                <a:path w="261619" h="34925">
                  <a:moveTo>
                    <a:pt x="214617" y="23888"/>
                  </a:moveTo>
                  <a:lnTo>
                    <a:pt x="213372" y="22707"/>
                  </a:lnTo>
                  <a:lnTo>
                    <a:pt x="210299" y="22707"/>
                  </a:lnTo>
                  <a:lnTo>
                    <a:pt x="209054" y="23888"/>
                  </a:lnTo>
                  <a:lnTo>
                    <a:pt x="209054" y="26809"/>
                  </a:lnTo>
                  <a:lnTo>
                    <a:pt x="210299" y="27990"/>
                  </a:lnTo>
                  <a:lnTo>
                    <a:pt x="213372" y="27990"/>
                  </a:lnTo>
                  <a:lnTo>
                    <a:pt x="214617" y="26809"/>
                  </a:lnTo>
                  <a:lnTo>
                    <a:pt x="214617" y="25349"/>
                  </a:lnTo>
                  <a:lnTo>
                    <a:pt x="214617" y="23888"/>
                  </a:lnTo>
                  <a:close/>
                </a:path>
                <a:path w="261619" h="34925">
                  <a:moveTo>
                    <a:pt x="219189" y="32956"/>
                  </a:moveTo>
                  <a:lnTo>
                    <a:pt x="218224" y="32042"/>
                  </a:lnTo>
                  <a:lnTo>
                    <a:pt x="218224" y="31775"/>
                  </a:lnTo>
                  <a:lnTo>
                    <a:pt x="217944" y="31775"/>
                  </a:lnTo>
                  <a:lnTo>
                    <a:pt x="216674" y="31775"/>
                  </a:lnTo>
                  <a:lnTo>
                    <a:pt x="216395" y="31775"/>
                  </a:lnTo>
                  <a:lnTo>
                    <a:pt x="216395" y="32042"/>
                  </a:lnTo>
                  <a:lnTo>
                    <a:pt x="215430" y="32956"/>
                  </a:lnTo>
                  <a:lnTo>
                    <a:pt x="215430" y="34404"/>
                  </a:lnTo>
                  <a:lnTo>
                    <a:pt x="216395" y="34404"/>
                  </a:lnTo>
                  <a:lnTo>
                    <a:pt x="218224" y="34404"/>
                  </a:lnTo>
                  <a:lnTo>
                    <a:pt x="219189" y="34404"/>
                  </a:lnTo>
                  <a:lnTo>
                    <a:pt x="219189" y="32956"/>
                  </a:lnTo>
                  <a:close/>
                </a:path>
                <a:path w="261619" h="34925">
                  <a:moveTo>
                    <a:pt x="219189" y="16306"/>
                  </a:moveTo>
                  <a:lnTo>
                    <a:pt x="218224" y="16306"/>
                  </a:lnTo>
                  <a:lnTo>
                    <a:pt x="216395" y="16306"/>
                  </a:lnTo>
                  <a:lnTo>
                    <a:pt x="215430" y="16306"/>
                  </a:lnTo>
                  <a:lnTo>
                    <a:pt x="215430" y="17754"/>
                  </a:lnTo>
                  <a:lnTo>
                    <a:pt x="216395" y="18681"/>
                  </a:lnTo>
                  <a:lnTo>
                    <a:pt x="216395" y="18935"/>
                  </a:lnTo>
                  <a:lnTo>
                    <a:pt x="216674" y="18935"/>
                  </a:lnTo>
                  <a:lnTo>
                    <a:pt x="217944" y="18935"/>
                  </a:lnTo>
                  <a:lnTo>
                    <a:pt x="218224" y="18935"/>
                  </a:lnTo>
                  <a:lnTo>
                    <a:pt x="218224" y="18681"/>
                  </a:lnTo>
                  <a:lnTo>
                    <a:pt x="219189" y="17754"/>
                  </a:lnTo>
                  <a:lnTo>
                    <a:pt x="219189" y="16306"/>
                  </a:lnTo>
                  <a:close/>
                </a:path>
                <a:path w="261619" h="34925">
                  <a:moveTo>
                    <a:pt x="225552" y="23888"/>
                  </a:moveTo>
                  <a:lnTo>
                    <a:pt x="224307" y="22707"/>
                  </a:lnTo>
                  <a:lnTo>
                    <a:pt x="221234" y="22707"/>
                  </a:lnTo>
                  <a:lnTo>
                    <a:pt x="219989" y="23888"/>
                  </a:lnTo>
                  <a:lnTo>
                    <a:pt x="219989" y="26809"/>
                  </a:lnTo>
                  <a:lnTo>
                    <a:pt x="221234" y="27990"/>
                  </a:lnTo>
                  <a:lnTo>
                    <a:pt x="224307" y="27990"/>
                  </a:lnTo>
                  <a:lnTo>
                    <a:pt x="225552" y="26809"/>
                  </a:lnTo>
                  <a:lnTo>
                    <a:pt x="225552" y="25349"/>
                  </a:lnTo>
                  <a:lnTo>
                    <a:pt x="225552" y="23888"/>
                  </a:lnTo>
                  <a:close/>
                </a:path>
                <a:path w="261619" h="34925">
                  <a:moveTo>
                    <a:pt x="230124" y="32956"/>
                  </a:moveTo>
                  <a:lnTo>
                    <a:pt x="229146" y="32029"/>
                  </a:lnTo>
                  <a:lnTo>
                    <a:pt x="229146" y="31775"/>
                  </a:lnTo>
                  <a:lnTo>
                    <a:pt x="228879" y="31775"/>
                  </a:lnTo>
                  <a:lnTo>
                    <a:pt x="227609" y="31775"/>
                  </a:lnTo>
                  <a:lnTo>
                    <a:pt x="227330" y="31775"/>
                  </a:lnTo>
                  <a:lnTo>
                    <a:pt x="227330" y="32042"/>
                  </a:lnTo>
                  <a:lnTo>
                    <a:pt x="226364" y="32956"/>
                  </a:lnTo>
                  <a:lnTo>
                    <a:pt x="226364" y="34404"/>
                  </a:lnTo>
                  <a:lnTo>
                    <a:pt x="227330" y="34404"/>
                  </a:lnTo>
                  <a:lnTo>
                    <a:pt x="229146" y="34404"/>
                  </a:lnTo>
                  <a:lnTo>
                    <a:pt x="230124" y="34404"/>
                  </a:lnTo>
                  <a:lnTo>
                    <a:pt x="230124" y="32956"/>
                  </a:lnTo>
                  <a:close/>
                </a:path>
                <a:path w="261619" h="34925">
                  <a:moveTo>
                    <a:pt x="230124" y="16306"/>
                  </a:moveTo>
                  <a:lnTo>
                    <a:pt x="229146" y="16306"/>
                  </a:lnTo>
                  <a:lnTo>
                    <a:pt x="227330" y="16306"/>
                  </a:lnTo>
                  <a:lnTo>
                    <a:pt x="226364" y="16306"/>
                  </a:lnTo>
                  <a:lnTo>
                    <a:pt x="226364" y="17754"/>
                  </a:lnTo>
                  <a:lnTo>
                    <a:pt x="227330" y="18681"/>
                  </a:lnTo>
                  <a:lnTo>
                    <a:pt x="227330" y="18935"/>
                  </a:lnTo>
                  <a:lnTo>
                    <a:pt x="227609" y="18935"/>
                  </a:lnTo>
                  <a:lnTo>
                    <a:pt x="228879" y="18935"/>
                  </a:lnTo>
                  <a:lnTo>
                    <a:pt x="229146" y="18935"/>
                  </a:lnTo>
                  <a:lnTo>
                    <a:pt x="229146" y="18694"/>
                  </a:lnTo>
                  <a:lnTo>
                    <a:pt x="230124" y="17754"/>
                  </a:lnTo>
                  <a:lnTo>
                    <a:pt x="230124" y="16306"/>
                  </a:lnTo>
                  <a:close/>
                </a:path>
                <a:path w="261619" h="34925">
                  <a:moveTo>
                    <a:pt x="236499" y="23888"/>
                  </a:moveTo>
                  <a:lnTo>
                    <a:pt x="235254" y="22707"/>
                  </a:lnTo>
                  <a:lnTo>
                    <a:pt x="232181" y="22707"/>
                  </a:lnTo>
                  <a:lnTo>
                    <a:pt x="230936" y="23888"/>
                  </a:lnTo>
                  <a:lnTo>
                    <a:pt x="230936" y="26809"/>
                  </a:lnTo>
                  <a:lnTo>
                    <a:pt x="232181" y="27990"/>
                  </a:lnTo>
                  <a:lnTo>
                    <a:pt x="235254" y="27990"/>
                  </a:lnTo>
                  <a:lnTo>
                    <a:pt x="236499" y="26809"/>
                  </a:lnTo>
                  <a:lnTo>
                    <a:pt x="236499" y="25349"/>
                  </a:lnTo>
                  <a:lnTo>
                    <a:pt x="236499" y="23888"/>
                  </a:lnTo>
                  <a:close/>
                </a:path>
                <a:path w="261619" h="34925">
                  <a:moveTo>
                    <a:pt x="241058" y="32956"/>
                  </a:moveTo>
                  <a:lnTo>
                    <a:pt x="240080" y="32029"/>
                  </a:lnTo>
                  <a:lnTo>
                    <a:pt x="240080" y="31775"/>
                  </a:lnTo>
                  <a:lnTo>
                    <a:pt x="239814" y="31775"/>
                  </a:lnTo>
                  <a:lnTo>
                    <a:pt x="238544" y="31775"/>
                  </a:lnTo>
                  <a:lnTo>
                    <a:pt x="238277" y="31775"/>
                  </a:lnTo>
                  <a:lnTo>
                    <a:pt x="238277" y="32029"/>
                  </a:lnTo>
                  <a:lnTo>
                    <a:pt x="237299" y="32956"/>
                  </a:lnTo>
                  <a:lnTo>
                    <a:pt x="237299" y="34404"/>
                  </a:lnTo>
                  <a:lnTo>
                    <a:pt x="238277" y="34404"/>
                  </a:lnTo>
                  <a:lnTo>
                    <a:pt x="240080" y="34404"/>
                  </a:lnTo>
                  <a:lnTo>
                    <a:pt x="241058" y="34404"/>
                  </a:lnTo>
                  <a:lnTo>
                    <a:pt x="241058" y="32956"/>
                  </a:lnTo>
                  <a:close/>
                </a:path>
                <a:path w="261619" h="34925">
                  <a:moveTo>
                    <a:pt x="241058" y="16306"/>
                  </a:moveTo>
                  <a:lnTo>
                    <a:pt x="240080" y="16306"/>
                  </a:lnTo>
                  <a:lnTo>
                    <a:pt x="238277" y="16306"/>
                  </a:lnTo>
                  <a:lnTo>
                    <a:pt x="237299" y="16306"/>
                  </a:lnTo>
                  <a:lnTo>
                    <a:pt x="237299" y="17754"/>
                  </a:lnTo>
                  <a:lnTo>
                    <a:pt x="238277" y="18694"/>
                  </a:lnTo>
                  <a:lnTo>
                    <a:pt x="238277" y="18935"/>
                  </a:lnTo>
                  <a:lnTo>
                    <a:pt x="238544" y="18935"/>
                  </a:lnTo>
                  <a:lnTo>
                    <a:pt x="239814" y="18935"/>
                  </a:lnTo>
                  <a:lnTo>
                    <a:pt x="240080" y="18935"/>
                  </a:lnTo>
                  <a:lnTo>
                    <a:pt x="240080" y="18694"/>
                  </a:lnTo>
                  <a:lnTo>
                    <a:pt x="241058" y="17754"/>
                  </a:lnTo>
                  <a:lnTo>
                    <a:pt x="241058" y="16306"/>
                  </a:lnTo>
                  <a:close/>
                </a:path>
                <a:path w="261619" h="34925">
                  <a:moveTo>
                    <a:pt x="247434" y="23888"/>
                  </a:moveTo>
                  <a:lnTo>
                    <a:pt x="246189" y="22707"/>
                  </a:lnTo>
                  <a:lnTo>
                    <a:pt x="243116" y="22707"/>
                  </a:lnTo>
                  <a:lnTo>
                    <a:pt x="241871" y="23888"/>
                  </a:lnTo>
                  <a:lnTo>
                    <a:pt x="241871" y="26809"/>
                  </a:lnTo>
                  <a:lnTo>
                    <a:pt x="243116" y="27990"/>
                  </a:lnTo>
                  <a:lnTo>
                    <a:pt x="246189" y="27990"/>
                  </a:lnTo>
                  <a:lnTo>
                    <a:pt x="247434" y="26809"/>
                  </a:lnTo>
                  <a:lnTo>
                    <a:pt x="247434" y="25349"/>
                  </a:lnTo>
                  <a:lnTo>
                    <a:pt x="247434" y="23888"/>
                  </a:lnTo>
                  <a:close/>
                </a:path>
                <a:path w="261619" h="34925">
                  <a:moveTo>
                    <a:pt x="251993" y="32956"/>
                  </a:moveTo>
                  <a:lnTo>
                    <a:pt x="251015" y="32029"/>
                  </a:lnTo>
                  <a:lnTo>
                    <a:pt x="251015" y="31775"/>
                  </a:lnTo>
                  <a:lnTo>
                    <a:pt x="250748" y="31775"/>
                  </a:lnTo>
                  <a:lnTo>
                    <a:pt x="249478" y="31775"/>
                  </a:lnTo>
                  <a:lnTo>
                    <a:pt x="249212" y="31775"/>
                  </a:lnTo>
                  <a:lnTo>
                    <a:pt x="249212" y="32029"/>
                  </a:lnTo>
                  <a:lnTo>
                    <a:pt x="248234" y="32956"/>
                  </a:lnTo>
                  <a:lnTo>
                    <a:pt x="248234" y="34404"/>
                  </a:lnTo>
                  <a:lnTo>
                    <a:pt x="251015" y="34404"/>
                  </a:lnTo>
                  <a:lnTo>
                    <a:pt x="251015" y="33540"/>
                  </a:lnTo>
                  <a:lnTo>
                    <a:pt x="251993" y="33540"/>
                  </a:lnTo>
                  <a:lnTo>
                    <a:pt x="251993" y="32956"/>
                  </a:lnTo>
                  <a:close/>
                </a:path>
                <a:path w="261619" h="34925">
                  <a:moveTo>
                    <a:pt x="251993" y="16294"/>
                  </a:moveTo>
                  <a:lnTo>
                    <a:pt x="249212" y="16294"/>
                  </a:lnTo>
                  <a:lnTo>
                    <a:pt x="248234" y="16306"/>
                  </a:lnTo>
                  <a:lnTo>
                    <a:pt x="248234" y="17754"/>
                  </a:lnTo>
                  <a:lnTo>
                    <a:pt x="249212" y="18694"/>
                  </a:lnTo>
                  <a:lnTo>
                    <a:pt x="249212" y="18935"/>
                  </a:lnTo>
                  <a:lnTo>
                    <a:pt x="249478" y="18935"/>
                  </a:lnTo>
                  <a:lnTo>
                    <a:pt x="250748" y="18935"/>
                  </a:lnTo>
                  <a:lnTo>
                    <a:pt x="251015" y="18935"/>
                  </a:lnTo>
                  <a:lnTo>
                    <a:pt x="251015" y="18694"/>
                  </a:lnTo>
                  <a:lnTo>
                    <a:pt x="251993" y="17754"/>
                  </a:lnTo>
                  <a:lnTo>
                    <a:pt x="251993" y="16294"/>
                  </a:lnTo>
                  <a:close/>
                </a:path>
                <a:path w="261619" h="34925">
                  <a:moveTo>
                    <a:pt x="258368" y="23888"/>
                  </a:moveTo>
                  <a:lnTo>
                    <a:pt x="257124" y="22707"/>
                  </a:lnTo>
                  <a:lnTo>
                    <a:pt x="254050" y="22707"/>
                  </a:lnTo>
                  <a:lnTo>
                    <a:pt x="252806" y="23888"/>
                  </a:lnTo>
                  <a:lnTo>
                    <a:pt x="252806" y="26809"/>
                  </a:lnTo>
                  <a:lnTo>
                    <a:pt x="254050" y="27990"/>
                  </a:lnTo>
                  <a:lnTo>
                    <a:pt x="257124" y="27990"/>
                  </a:lnTo>
                  <a:lnTo>
                    <a:pt x="258368" y="26809"/>
                  </a:lnTo>
                  <a:lnTo>
                    <a:pt x="258368" y="25349"/>
                  </a:lnTo>
                  <a:lnTo>
                    <a:pt x="258368" y="23888"/>
                  </a:lnTo>
                  <a:close/>
                </a:path>
                <a:path w="261619" h="34925">
                  <a:moveTo>
                    <a:pt x="261505" y="31775"/>
                  </a:moveTo>
                  <a:lnTo>
                    <a:pt x="260413" y="31775"/>
                  </a:lnTo>
                  <a:lnTo>
                    <a:pt x="260146" y="31775"/>
                  </a:lnTo>
                  <a:lnTo>
                    <a:pt x="260146" y="32029"/>
                  </a:lnTo>
                  <a:lnTo>
                    <a:pt x="259168" y="32956"/>
                  </a:lnTo>
                  <a:lnTo>
                    <a:pt x="260146" y="32956"/>
                  </a:lnTo>
                  <a:lnTo>
                    <a:pt x="260146" y="33540"/>
                  </a:lnTo>
                  <a:lnTo>
                    <a:pt x="261505" y="33540"/>
                  </a:lnTo>
                  <a:lnTo>
                    <a:pt x="261505" y="32956"/>
                  </a:lnTo>
                  <a:lnTo>
                    <a:pt x="261505" y="31775"/>
                  </a:lnTo>
                  <a:close/>
                </a:path>
                <a:path w="261619" h="34925">
                  <a:moveTo>
                    <a:pt x="261505" y="16294"/>
                  </a:moveTo>
                  <a:lnTo>
                    <a:pt x="260146" y="16294"/>
                  </a:lnTo>
                  <a:lnTo>
                    <a:pt x="259168" y="16294"/>
                  </a:lnTo>
                  <a:lnTo>
                    <a:pt x="259168" y="17754"/>
                  </a:lnTo>
                  <a:lnTo>
                    <a:pt x="260146" y="18694"/>
                  </a:lnTo>
                  <a:lnTo>
                    <a:pt x="260146" y="18935"/>
                  </a:lnTo>
                  <a:lnTo>
                    <a:pt x="260413" y="18935"/>
                  </a:lnTo>
                  <a:lnTo>
                    <a:pt x="261505" y="18935"/>
                  </a:lnTo>
                  <a:lnTo>
                    <a:pt x="261505" y="162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561213" y="8518817"/>
              <a:ext cx="166370" cy="18415"/>
            </a:xfrm>
            <a:custGeom>
              <a:avLst/>
              <a:gdLst/>
              <a:ahLst/>
              <a:cxnLst/>
              <a:rect l="l" t="t" r="r" b="b"/>
              <a:pathLst>
                <a:path w="166370" h="18415">
                  <a:moveTo>
                    <a:pt x="2794" y="16637"/>
                  </a:moveTo>
                  <a:lnTo>
                    <a:pt x="1549" y="15455"/>
                  </a:lnTo>
                  <a:lnTo>
                    <a:pt x="0" y="15455"/>
                  </a:lnTo>
                  <a:lnTo>
                    <a:pt x="0" y="18097"/>
                  </a:lnTo>
                  <a:lnTo>
                    <a:pt x="2794" y="18097"/>
                  </a:lnTo>
                  <a:lnTo>
                    <a:pt x="2794" y="16637"/>
                  </a:lnTo>
                  <a:close/>
                </a:path>
                <a:path w="166370" h="18415">
                  <a:moveTo>
                    <a:pt x="2794" y="0"/>
                  </a:moveTo>
                  <a:lnTo>
                    <a:pt x="0" y="0"/>
                  </a:lnTo>
                  <a:lnTo>
                    <a:pt x="0" y="2628"/>
                  </a:lnTo>
                  <a:lnTo>
                    <a:pt x="1549" y="2628"/>
                  </a:lnTo>
                  <a:lnTo>
                    <a:pt x="2794" y="1447"/>
                  </a:lnTo>
                  <a:lnTo>
                    <a:pt x="2794" y="0"/>
                  </a:lnTo>
                  <a:close/>
                </a:path>
                <a:path w="166370" h="18415">
                  <a:moveTo>
                    <a:pt x="9156" y="7581"/>
                  </a:moveTo>
                  <a:lnTo>
                    <a:pt x="7912" y="6400"/>
                  </a:lnTo>
                  <a:lnTo>
                    <a:pt x="4838" y="6400"/>
                  </a:lnTo>
                  <a:lnTo>
                    <a:pt x="3594" y="7581"/>
                  </a:lnTo>
                  <a:lnTo>
                    <a:pt x="3594" y="10502"/>
                  </a:lnTo>
                  <a:lnTo>
                    <a:pt x="4838" y="11684"/>
                  </a:lnTo>
                  <a:lnTo>
                    <a:pt x="7912" y="11684"/>
                  </a:lnTo>
                  <a:lnTo>
                    <a:pt x="9156" y="10502"/>
                  </a:lnTo>
                  <a:lnTo>
                    <a:pt x="9156" y="9042"/>
                  </a:lnTo>
                  <a:lnTo>
                    <a:pt x="9156" y="7581"/>
                  </a:lnTo>
                  <a:close/>
                </a:path>
                <a:path w="166370" h="18415">
                  <a:moveTo>
                    <a:pt x="13728" y="16637"/>
                  </a:moveTo>
                  <a:lnTo>
                    <a:pt x="12484" y="15455"/>
                  </a:lnTo>
                  <a:lnTo>
                    <a:pt x="10934" y="15455"/>
                  </a:lnTo>
                  <a:lnTo>
                    <a:pt x="10934" y="18097"/>
                  </a:lnTo>
                  <a:lnTo>
                    <a:pt x="13728" y="18097"/>
                  </a:lnTo>
                  <a:lnTo>
                    <a:pt x="13728" y="16637"/>
                  </a:lnTo>
                  <a:close/>
                </a:path>
                <a:path w="166370" h="18415">
                  <a:moveTo>
                    <a:pt x="13728" y="0"/>
                  </a:moveTo>
                  <a:lnTo>
                    <a:pt x="12750" y="0"/>
                  </a:lnTo>
                  <a:lnTo>
                    <a:pt x="10934" y="0"/>
                  </a:lnTo>
                  <a:lnTo>
                    <a:pt x="9969" y="0"/>
                  </a:lnTo>
                  <a:lnTo>
                    <a:pt x="9969" y="1447"/>
                  </a:lnTo>
                  <a:lnTo>
                    <a:pt x="10934" y="2374"/>
                  </a:lnTo>
                  <a:lnTo>
                    <a:pt x="10934" y="2628"/>
                  </a:lnTo>
                  <a:lnTo>
                    <a:pt x="11214" y="2628"/>
                  </a:lnTo>
                  <a:lnTo>
                    <a:pt x="12484" y="2628"/>
                  </a:lnTo>
                  <a:lnTo>
                    <a:pt x="12750" y="2628"/>
                  </a:lnTo>
                  <a:lnTo>
                    <a:pt x="12750" y="2387"/>
                  </a:lnTo>
                  <a:lnTo>
                    <a:pt x="13728" y="1447"/>
                  </a:lnTo>
                  <a:lnTo>
                    <a:pt x="13728" y="0"/>
                  </a:lnTo>
                  <a:close/>
                </a:path>
                <a:path w="166370" h="18415">
                  <a:moveTo>
                    <a:pt x="20091" y="7581"/>
                  </a:moveTo>
                  <a:lnTo>
                    <a:pt x="18846" y="6400"/>
                  </a:lnTo>
                  <a:lnTo>
                    <a:pt x="15773" y="6400"/>
                  </a:lnTo>
                  <a:lnTo>
                    <a:pt x="14528" y="7581"/>
                  </a:lnTo>
                  <a:lnTo>
                    <a:pt x="14528" y="10502"/>
                  </a:lnTo>
                  <a:lnTo>
                    <a:pt x="15773" y="11684"/>
                  </a:lnTo>
                  <a:lnTo>
                    <a:pt x="18846" y="11684"/>
                  </a:lnTo>
                  <a:lnTo>
                    <a:pt x="20091" y="10502"/>
                  </a:lnTo>
                  <a:lnTo>
                    <a:pt x="20091" y="9042"/>
                  </a:lnTo>
                  <a:lnTo>
                    <a:pt x="20091" y="7581"/>
                  </a:lnTo>
                  <a:close/>
                </a:path>
                <a:path w="166370" h="18415">
                  <a:moveTo>
                    <a:pt x="24663" y="16637"/>
                  </a:moveTo>
                  <a:lnTo>
                    <a:pt x="23698" y="15722"/>
                  </a:lnTo>
                  <a:lnTo>
                    <a:pt x="23698" y="15455"/>
                  </a:lnTo>
                  <a:lnTo>
                    <a:pt x="23418" y="15455"/>
                  </a:lnTo>
                  <a:lnTo>
                    <a:pt x="22148" y="15455"/>
                  </a:lnTo>
                  <a:lnTo>
                    <a:pt x="21869" y="15455"/>
                  </a:lnTo>
                  <a:lnTo>
                    <a:pt x="21869" y="15722"/>
                  </a:lnTo>
                  <a:lnTo>
                    <a:pt x="20904" y="16637"/>
                  </a:lnTo>
                  <a:lnTo>
                    <a:pt x="20904" y="18097"/>
                  </a:lnTo>
                  <a:lnTo>
                    <a:pt x="21869" y="18097"/>
                  </a:lnTo>
                  <a:lnTo>
                    <a:pt x="23698" y="18097"/>
                  </a:lnTo>
                  <a:lnTo>
                    <a:pt x="24663" y="18097"/>
                  </a:lnTo>
                  <a:lnTo>
                    <a:pt x="24663" y="16637"/>
                  </a:lnTo>
                  <a:close/>
                </a:path>
                <a:path w="166370" h="18415">
                  <a:moveTo>
                    <a:pt x="24663" y="0"/>
                  </a:moveTo>
                  <a:lnTo>
                    <a:pt x="23698" y="0"/>
                  </a:lnTo>
                  <a:lnTo>
                    <a:pt x="21869" y="0"/>
                  </a:lnTo>
                  <a:lnTo>
                    <a:pt x="20904" y="0"/>
                  </a:lnTo>
                  <a:lnTo>
                    <a:pt x="20904" y="1447"/>
                  </a:lnTo>
                  <a:lnTo>
                    <a:pt x="21869" y="2374"/>
                  </a:lnTo>
                  <a:lnTo>
                    <a:pt x="21869" y="2628"/>
                  </a:lnTo>
                  <a:lnTo>
                    <a:pt x="22148" y="2628"/>
                  </a:lnTo>
                  <a:lnTo>
                    <a:pt x="23418" y="2628"/>
                  </a:lnTo>
                  <a:lnTo>
                    <a:pt x="23698" y="2628"/>
                  </a:lnTo>
                  <a:lnTo>
                    <a:pt x="23698" y="2374"/>
                  </a:lnTo>
                  <a:lnTo>
                    <a:pt x="24663" y="1447"/>
                  </a:lnTo>
                  <a:lnTo>
                    <a:pt x="24663" y="0"/>
                  </a:lnTo>
                  <a:close/>
                </a:path>
                <a:path w="166370" h="18415">
                  <a:moveTo>
                    <a:pt x="31026" y="7581"/>
                  </a:moveTo>
                  <a:lnTo>
                    <a:pt x="29781" y="6400"/>
                  </a:lnTo>
                  <a:lnTo>
                    <a:pt x="26708" y="6400"/>
                  </a:lnTo>
                  <a:lnTo>
                    <a:pt x="25463" y="7581"/>
                  </a:lnTo>
                  <a:lnTo>
                    <a:pt x="25463" y="10502"/>
                  </a:lnTo>
                  <a:lnTo>
                    <a:pt x="26708" y="11684"/>
                  </a:lnTo>
                  <a:lnTo>
                    <a:pt x="29781" y="11684"/>
                  </a:lnTo>
                  <a:lnTo>
                    <a:pt x="31026" y="10502"/>
                  </a:lnTo>
                  <a:lnTo>
                    <a:pt x="31026" y="9042"/>
                  </a:lnTo>
                  <a:lnTo>
                    <a:pt x="31026" y="7581"/>
                  </a:lnTo>
                  <a:close/>
                </a:path>
                <a:path w="166370" h="18415">
                  <a:moveTo>
                    <a:pt x="35598" y="16637"/>
                  </a:moveTo>
                  <a:lnTo>
                    <a:pt x="34607" y="15697"/>
                  </a:lnTo>
                  <a:lnTo>
                    <a:pt x="34607" y="15455"/>
                  </a:lnTo>
                  <a:lnTo>
                    <a:pt x="34353" y="15455"/>
                  </a:lnTo>
                  <a:lnTo>
                    <a:pt x="33083" y="15455"/>
                  </a:lnTo>
                  <a:lnTo>
                    <a:pt x="32816" y="15455"/>
                  </a:lnTo>
                  <a:lnTo>
                    <a:pt x="32816" y="15709"/>
                  </a:lnTo>
                  <a:lnTo>
                    <a:pt x="31838" y="16637"/>
                  </a:lnTo>
                  <a:lnTo>
                    <a:pt x="31838" y="18097"/>
                  </a:lnTo>
                  <a:lnTo>
                    <a:pt x="32816" y="18097"/>
                  </a:lnTo>
                  <a:lnTo>
                    <a:pt x="34607" y="18097"/>
                  </a:lnTo>
                  <a:lnTo>
                    <a:pt x="35598" y="18097"/>
                  </a:lnTo>
                  <a:lnTo>
                    <a:pt x="35598" y="16637"/>
                  </a:lnTo>
                  <a:close/>
                </a:path>
                <a:path w="166370" h="18415">
                  <a:moveTo>
                    <a:pt x="35598" y="0"/>
                  </a:moveTo>
                  <a:lnTo>
                    <a:pt x="34607" y="0"/>
                  </a:lnTo>
                  <a:lnTo>
                    <a:pt x="32816" y="0"/>
                  </a:lnTo>
                  <a:lnTo>
                    <a:pt x="31838" y="0"/>
                  </a:lnTo>
                  <a:lnTo>
                    <a:pt x="31838" y="1447"/>
                  </a:lnTo>
                  <a:lnTo>
                    <a:pt x="32816" y="2387"/>
                  </a:lnTo>
                  <a:lnTo>
                    <a:pt x="32816" y="2628"/>
                  </a:lnTo>
                  <a:lnTo>
                    <a:pt x="33083" y="2628"/>
                  </a:lnTo>
                  <a:lnTo>
                    <a:pt x="34353" y="2628"/>
                  </a:lnTo>
                  <a:lnTo>
                    <a:pt x="34607" y="2628"/>
                  </a:lnTo>
                  <a:lnTo>
                    <a:pt x="34607" y="2400"/>
                  </a:lnTo>
                  <a:lnTo>
                    <a:pt x="35598" y="1447"/>
                  </a:lnTo>
                  <a:lnTo>
                    <a:pt x="35598" y="0"/>
                  </a:lnTo>
                  <a:close/>
                </a:path>
                <a:path w="166370" h="18415">
                  <a:moveTo>
                    <a:pt x="41973" y="7581"/>
                  </a:moveTo>
                  <a:lnTo>
                    <a:pt x="40728" y="6400"/>
                  </a:lnTo>
                  <a:lnTo>
                    <a:pt x="37655" y="6400"/>
                  </a:lnTo>
                  <a:lnTo>
                    <a:pt x="36410" y="7581"/>
                  </a:lnTo>
                  <a:lnTo>
                    <a:pt x="36410" y="10502"/>
                  </a:lnTo>
                  <a:lnTo>
                    <a:pt x="37655" y="11684"/>
                  </a:lnTo>
                  <a:lnTo>
                    <a:pt x="40728" y="11684"/>
                  </a:lnTo>
                  <a:lnTo>
                    <a:pt x="41973" y="10502"/>
                  </a:lnTo>
                  <a:lnTo>
                    <a:pt x="41973" y="9042"/>
                  </a:lnTo>
                  <a:lnTo>
                    <a:pt x="41973" y="7581"/>
                  </a:lnTo>
                  <a:close/>
                </a:path>
                <a:path w="166370" h="18415">
                  <a:moveTo>
                    <a:pt x="46532" y="16637"/>
                  </a:moveTo>
                  <a:lnTo>
                    <a:pt x="45567" y="15722"/>
                  </a:lnTo>
                  <a:lnTo>
                    <a:pt x="45567" y="15455"/>
                  </a:lnTo>
                  <a:lnTo>
                    <a:pt x="45288" y="15455"/>
                  </a:lnTo>
                  <a:lnTo>
                    <a:pt x="44018" y="15455"/>
                  </a:lnTo>
                  <a:lnTo>
                    <a:pt x="43751" y="15455"/>
                  </a:lnTo>
                  <a:lnTo>
                    <a:pt x="43751" y="15709"/>
                  </a:lnTo>
                  <a:lnTo>
                    <a:pt x="42773" y="16637"/>
                  </a:lnTo>
                  <a:lnTo>
                    <a:pt x="42773" y="18097"/>
                  </a:lnTo>
                  <a:lnTo>
                    <a:pt x="43751" y="18097"/>
                  </a:lnTo>
                  <a:lnTo>
                    <a:pt x="45567" y="18097"/>
                  </a:lnTo>
                  <a:lnTo>
                    <a:pt x="46532" y="18097"/>
                  </a:lnTo>
                  <a:lnTo>
                    <a:pt x="46532" y="16637"/>
                  </a:lnTo>
                  <a:close/>
                </a:path>
                <a:path w="166370" h="18415">
                  <a:moveTo>
                    <a:pt x="46532" y="0"/>
                  </a:moveTo>
                  <a:lnTo>
                    <a:pt x="45567" y="0"/>
                  </a:lnTo>
                  <a:lnTo>
                    <a:pt x="43751" y="0"/>
                  </a:lnTo>
                  <a:lnTo>
                    <a:pt x="42773" y="0"/>
                  </a:lnTo>
                  <a:lnTo>
                    <a:pt x="42773" y="1447"/>
                  </a:lnTo>
                  <a:lnTo>
                    <a:pt x="43751" y="2387"/>
                  </a:lnTo>
                  <a:lnTo>
                    <a:pt x="43751" y="2628"/>
                  </a:lnTo>
                  <a:lnTo>
                    <a:pt x="44018" y="2628"/>
                  </a:lnTo>
                  <a:lnTo>
                    <a:pt x="45288" y="2628"/>
                  </a:lnTo>
                  <a:lnTo>
                    <a:pt x="45567" y="2628"/>
                  </a:lnTo>
                  <a:lnTo>
                    <a:pt x="45567" y="2374"/>
                  </a:lnTo>
                  <a:lnTo>
                    <a:pt x="46532" y="1447"/>
                  </a:lnTo>
                  <a:lnTo>
                    <a:pt x="46532" y="0"/>
                  </a:lnTo>
                  <a:close/>
                </a:path>
                <a:path w="166370" h="18415">
                  <a:moveTo>
                    <a:pt x="52908" y="7581"/>
                  </a:moveTo>
                  <a:lnTo>
                    <a:pt x="51663" y="6400"/>
                  </a:lnTo>
                  <a:lnTo>
                    <a:pt x="48590" y="6400"/>
                  </a:lnTo>
                  <a:lnTo>
                    <a:pt x="47345" y="7581"/>
                  </a:lnTo>
                  <a:lnTo>
                    <a:pt x="47345" y="10502"/>
                  </a:lnTo>
                  <a:lnTo>
                    <a:pt x="48590" y="11684"/>
                  </a:lnTo>
                  <a:lnTo>
                    <a:pt x="51663" y="11684"/>
                  </a:lnTo>
                  <a:lnTo>
                    <a:pt x="52908" y="10502"/>
                  </a:lnTo>
                  <a:lnTo>
                    <a:pt x="52908" y="9042"/>
                  </a:lnTo>
                  <a:lnTo>
                    <a:pt x="52908" y="7581"/>
                  </a:lnTo>
                  <a:close/>
                </a:path>
                <a:path w="166370" h="18415">
                  <a:moveTo>
                    <a:pt x="57467" y="16637"/>
                  </a:moveTo>
                  <a:lnTo>
                    <a:pt x="56489" y="15709"/>
                  </a:lnTo>
                  <a:lnTo>
                    <a:pt x="56489" y="15455"/>
                  </a:lnTo>
                  <a:lnTo>
                    <a:pt x="56222" y="15455"/>
                  </a:lnTo>
                  <a:lnTo>
                    <a:pt x="54952" y="15455"/>
                  </a:lnTo>
                  <a:lnTo>
                    <a:pt x="54698" y="15455"/>
                  </a:lnTo>
                  <a:lnTo>
                    <a:pt x="54698" y="15697"/>
                  </a:lnTo>
                  <a:lnTo>
                    <a:pt x="53708" y="16637"/>
                  </a:lnTo>
                  <a:lnTo>
                    <a:pt x="53708" y="18097"/>
                  </a:lnTo>
                  <a:lnTo>
                    <a:pt x="54698" y="18097"/>
                  </a:lnTo>
                  <a:lnTo>
                    <a:pt x="56489" y="18097"/>
                  </a:lnTo>
                  <a:lnTo>
                    <a:pt x="57467" y="18097"/>
                  </a:lnTo>
                  <a:lnTo>
                    <a:pt x="57467" y="16637"/>
                  </a:lnTo>
                  <a:close/>
                </a:path>
                <a:path w="166370" h="18415">
                  <a:moveTo>
                    <a:pt x="57467" y="0"/>
                  </a:moveTo>
                  <a:lnTo>
                    <a:pt x="56489" y="0"/>
                  </a:lnTo>
                  <a:lnTo>
                    <a:pt x="54698" y="0"/>
                  </a:lnTo>
                  <a:lnTo>
                    <a:pt x="53708" y="0"/>
                  </a:lnTo>
                  <a:lnTo>
                    <a:pt x="53708" y="1447"/>
                  </a:lnTo>
                  <a:lnTo>
                    <a:pt x="54698" y="2400"/>
                  </a:lnTo>
                  <a:lnTo>
                    <a:pt x="54698" y="2628"/>
                  </a:lnTo>
                  <a:lnTo>
                    <a:pt x="54952" y="2628"/>
                  </a:lnTo>
                  <a:lnTo>
                    <a:pt x="56222" y="2628"/>
                  </a:lnTo>
                  <a:lnTo>
                    <a:pt x="56489" y="2628"/>
                  </a:lnTo>
                  <a:lnTo>
                    <a:pt x="56489" y="2387"/>
                  </a:lnTo>
                  <a:lnTo>
                    <a:pt x="57467" y="1447"/>
                  </a:lnTo>
                  <a:lnTo>
                    <a:pt x="57467" y="0"/>
                  </a:lnTo>
                  <a:close/>
                </a:path>
                <a:path w="166370" h="18415">
                  <a:moveTo>
                    <a:pt x="63842" y="7581"/>
                  </a:moveTo>
                  <a:lnTo>
                    <a:pt x="62598" y="6400"/>
                  </a:lnTo>
                  <a:lnTo>
                    <a:pt x="59524" y="6400"/>
                  </a:lnTo>
                  <a:lnTo>
                    <a:pt x="58280" y="7581"/>
                  </a:lnTo>
                  <a:lnTo>
                    <a:pt x="58280" y="10502"/>
                  </a:lnTo>
                  <a:lnTo>
                    <a:pt x="59524" y="11684"/>
                  </a:lnTo>
                  <a:lnTo>
                    <a:pt x="62598" y="11684"/>
                  </a:lnTo>
                  <a:lnTo>
                    <a:pt x="63842" y="10502"/>
                  </a:lnTo>
                  <a:lnTo>
                    <a:pt x="63842" y="9042"/>
                  </a:lnTo>
                  <a:lnTo>
                    <a:pt x="63842" y="7581"/>
                  </a:lnTo>
                  <a:close/>
                </a:path>
                <a:path w="166370" h="18415">
                  <a:moveTo>
                    <a:pt x="68402" y="16637"/>
                  </a:moveTo>
                  <a:lnTo>
                    <a:pt x="67424" y="15709"/>
                  </a:lnTo>
                  <a:lnTo>
                    <a:pt x="67424" y="15455"/>
                  </a:lnTo>
                  <a:lnTo>
                    <a:pt x="67157" y="15455"/>
                  </a:lnTo>
                  <a:lnTo>
                    <a:pt x="65887" y="15455"/>
                  </a:lnTo>
                  <a:lnTo>
                    <a:pt x="65633" y="15455"/>
                  </a:lnTo>
                  <a:lnTo>
                    <a:pt x="65633" y="15697"/>
                  </a:lnTo>
                  <a:lnTo>
                    <a:pt x="64643" y="16637"/>
                  </a:lnTo>
                  <a:lnTo>
                    <a:pt x="64643" y="18097"/>
                  </a:lnTo>
                  <a:lnTo>
                    <a:pt x="65633" y="18097"/>
                  </a:lnTo>
                  <a:lnTo>
                    <a:pt x="67424" y="18097"/>
                  </a:lnTo>
                  <a:lnTo>
                    <a:pt x="68402" y="18097"/>
                  </a:lnTo>
                  <a:lnTo>
                    <a:pt x="68402" y="16637"/>
                  </a:lnTo>
                  <a:close/>
                </a:path>
                <a:path w="166370" h="18415">
                  <a:moveTo>
                    <a:pt x="68402" y="0"/>
                  </a:moveTo>
                  <a:lnTo>
                    <a:pt x="67424" y="0"/>
                  </a:lnTo>
                  <a:lnTo>
                    <a:pt x="65633" y="0"/>
                  </a:lnTo>
                  <a:lnTo>
                    <a:pt x="64643" y="0"/>
                  </a:lnTo>
                  <a:lnTo>
                    <a:pt x="64643" y="1447"/>
                  </a:lnTo>
                  <a:lnTo>
                    <a:pt x="65633" y="2400"/>
                  </a:lnTo>
                  <a:lnTo>
                    <a:pt x="65633" y="2628"/>
                  </a:lnTo>
                  <a:lnTo>
                    <a:pt x="65887" y="2628"/>
                  </a:lnTo>
                  <a:lnTo>
                    <a:pt x="67157" y="2628"/>
                  </a:lnTo>
                  <a:lnTo>
                    <a:pt x="67424" y="2628"/>
                  </a:lnTo>
                  <a:lnTo>
                    <a:pt x="67424" y="2387"/>
                  </a:lnTo>
                  <a:lnTo>
                    <a:pt x="68402" y="1447"/>
                  </a:lnTo>
                  <a:lnTo>
                    <a:pt x="68402" y="0"/>
                  </a:lnTo>
                  <a:close/>
                </a:path>
                <a:path w="166370" h="18415">
                  <a:moveTo>
                    <a:pt x="74777" y="7581"/>
                  </a:moveTo>
                  <a:lnTo>
                    <a:pt x="73533" y="6400"/>
                  </a:lnTo>
                  <a:lnTo>
                    <a:pt x="70459" y="6400"/>
                  </a:lnTo>
                  <a:lnTo>
                    <a:pt x="69215" y="7581"/>
                  </a:lnTo>
                  <a:lnTo>
                    <a:pt x="69215" y="10502"/>
                  </a:lnTo>
                  <a:lnTo>
                    <a:pt x="70459" y="11684"/>
                  </a:lnTo>
                  <a:lnTo>
                    <a:pt x="73533" y="11684"/>
                  </a:lnTo>
                  <a:lnTo>
                    <a:pt x="74777" y="10502"/>
                  </a:lnTo>
                  <a:lnTo>
                    <a:pt x="74777" y="9042"/>
                  </a:lnTo>
                  <a:lnTo>
                    <a:pt x="74777" y="7581"/>
                  </a:lnTo>
                  <a:close/>
                </a:path>
                <a:path w="166370" h="18415">
                  <a:moveTo>
                    <a:pt x="79336" y="16637"/>
                  </a:moveTo>
                  <a:lnTo>
                    <a:pt x="78359" y="15709"/>
                  </a:lnTo>
                  <a:lnTo>
                    <a:pt x="78359" y="15455"/>
                  </a:lnTo>
                  <a:lnTo>
                    <a:pt x="78092" y="15455"/>
                  </a:lnTo>
                  <a:lnTo>
                    <a:pt x="76822" y="15455"/>
                  </a:lnTo>
                  <a:lnTo>
                    <a:pt x="76555" y="15455"/>
                  </a:lnTo>
                  <a:lnTo>
                    <a:pt x="76555" y="15709"/>
                  </a:lnTo>
                  <a:lnTo>
                    <a:pt x="75577" y="16637"/>
                  </a:lnTo>
                  <a:lnTo>
                    <a:pt x="75577" y="18097"/>
                  </a:lnTo>
                  <a:lnTo>
                    <a:pt x="76555" y="18097"/>
                  </a:lnTo>
                  <a:lnTo>
                    <a:pt x="78359" y="18097"/>
                  </a:lnTo>
                  <a:lnTo>
                    <a:pt x="79336" y="18097"/>
                  </a:lnTo>
                  <a:lnTo>
                    <a:pt x="79336" y="16637"/>
                  </a:lnTo>
                  <a:close/>
                </a:path>
                <a:path w="166370" h="18415">
                  <a:moveTo>
                    <a:pt x="79336" y="0"/>
                  </a:moveTo>
                  <a:lnTo>
                    <a:pt x="78359" y="0"/>
                  </a:lnTo>
                  <a:lnTo>
                    <a:pt x="76555" y="0"/>
                  </a:lnTo>
                  <a:lnTo>
                    <a:pt x="75577" y="0"/>
                  </a:lnTo>
                  <a:lnTo>
                    <a:pt x="75577" y="1447"/>
                  </a:lnTo>
                  <a:lnTo>
                    <a:pt x="76555" y="2387"/>
                  </a:lnTo>
                  <a:lnTo>
                    <a:pt x="76555" y="2628"/>
                  </a:lnTo>
                  <a:lnTo>
                    <a:pt x="76822" y="2628"/>
                  </a:lnTo>
                  <a:lnTo>
                    <a:pt x="78092" y="2628"/>
                  </a:lnTo>
                  <a:lnTo>
                    <a:pt x="78359" y="2628"/>
                  </a:lnTo>
                  <a:lnTo>
                    <a:pt x="78359" y="2387"/>
                  </a:lnTo>
                  <a:lnTo>
                    <a:pt x="79336" y="1447"/>
                  </a:lnTo>
                  <a:lnTo>
                    <a:pt x="79336" y="0"/>
                  </a:lnTo>
                  <a:close/>
                </a:path>
                <a:path w="166370" h="18415">
                  <a:moveTo>
                    <a:pt x="85712" y="7581"/>
                  </a:moveTo>
                  <a:lnTo>
                    <a:pt x="84467" y="6400"/>
                  </a:lnTo>
                  <a:lnTo>
                    <a:pt x="81394" y="6400"/>
                  </a:lnTo>
                  <a:lnTo>
                    <a:pt x="80149" y="7581"/>
                  </a:lnTo>
                  <a:lnTo>
                    <a:pt x="80149" y="10502"/>
                  </a:lnTo>
                  <a:lnTo>
                    <a:pt x="81394" y="11684"/>
                  </a:lnTo>
                  <a:lnTo>
                    <a:pt x="84467" y="11684"/>
                  </a:lnTo>
                  <a:lnTo>
                    <a:pt x="85712" y="10502"/>
                  </a:lnTo>
                  <a:lnTo>
                    <a:pt x="85712" y="9042"/>
                  </a:lnTo>
                  <a:lnTo>
                    <a:pt x="85712" y="7581"/>
                  </a:lnTo>
                  <a:close/>
                </a:path>
                <a:path w="166370" h="18415">
                  <a:moveTo>
                    <a:pt x="90271" y="16637"/>
                  </a:moveTo>
                  <a:lnTo>
                    <a:pt x="89306" y="15722"/>
                  </a:lnTo>
                  <a:lnTo>
                    <a:pt x="89306" y="15455"/>
                  </a:lnTo>
                  <a:lnTo>
                    <a:pt x="89027" y="15455"/>
                  </a:lnTo>
                  <a:lnTo>
                    <a:pt x="87757" y="15455"/>
                  </a:lnTo>
                  <a:lnTo>
                    <a:pt x="87490" y="15455"/>
                  </a:lnTo>
                  <a:lnTo>
                    <a:pt x="87490" y="15709"/>
                  </a:lnTo>
                  <a:lnTo>
                    <a:pt x="86512" y="16637"/>
                  </a:lnTo>
                  <a:lnTo>
                    <a:pt x="86512" y="18097"/>
                  </a:lnTo>
                  <a:lnTo>
                    <a:pt x="87490" y="18097"/>
                  </a:lnTo>
                  <a:lnTo>
                    <a:pt x="89306" y="18097"/>
                  </a:lnTo>
                  <a:lnTo>
                    <a:pt x="90271" y="18097"/>
                  </a:lnTo>
                  <a:lnTo>
                    <a:pt x="90271" y="16637"/>
                  </a:lnTo>
                  <a:close/>
                </a:path>
                <a:path w="166370" h="18415">
                  <a:moveTo>
                    <a:pt x="90271" y="0"/>
                  </a:moveTo>
                  <a:lnTo>
                    <a:pt x="89306" y="0"/>
                  </a:lnTo>
                  <a:lnTo>
                    <a:pt x="87490" y="0"/>
                  </a:lnTo>
                  <a:lnTo>
                    <a:pt x="86512" y="0"/>
                  </a:lnTo>
                  <a:lnTo>
                    <a:pt x="86512" y="1447"/>
                  </a:lnTo>
                  <a:lnTo>
                    <a:pt x="87490" y="2387"/>
                  </a:lnTo>
                  <a:lnTo>
                    <a:pt x="87490" y="2628"/>
                  </a:lnTo>
                  <a:lnTo>
                    <a:pt x="87757" y="2628"/>
                  </a:lnTo>
                  <a:lnTo>
                    <a:pt x="89027" y="2628"/>
                  </a:lnTo>
                  <a:lnTo>
                    <a:pt x="89306" y="2628"/>
                  </a:lnTo>
                  <a:lnTo>
                    <a:pt x="89306" y="2374"/>
                  </a:lnTo>
                  <a:lnTo>
                    <a:pt x="90271" y="1447"/>
                  </a:lnTo>
                  <a:lnTo>
                    <a:pt x="90271" y="0"/>
                  </a:lnTo>
                  <a:close/>
                </a:path>
                <a:path w="166370" h="18415">
                  <a:moveTo>
                    <a:pt x="96647" y="7581"/>
                  </a:moveTo>
                  <a:lnTo>
                    <a:pt x="95402" y="6400"/>
                  </a:lnTo>
                  <a:lnTo>
                    <a:pt x="92329" y="6400"/>
                  </a:lnTo>
                  <a:lnTo>
                    <a:pt x="91084" y="7581"/>
                  </a:lnTo>
                  <a:lnTo>
                    <a:pt x="91084" y="10502"/>
                  </a:lnTo>
                  <a:lnTo>
                    <a:pt x="92329" y="11684"/>
                  </a:lnTo>
                  <a:lnTo>
                    <a:pt x="95402" y="11684"/>
                  </a:lnTo>
                  <a:lnTo>
                    <a:pt x="96647" y="10502"/>
                  </a:lnTo>
                  <a:lnTo>
                    <a:pt x="96647" y="9042"/>
                  </a:lnTo>
                  <a:lnTo>
                    <a:pt x="96647" y="7581"/>
                  </a:lnTo>
                  <a:close/>
                </a:path>
                <a:path w="166370" h="18415">
                  <a:moveTo>
                    <a:pt x="101206" y="16637"/>
                  </a:moveTo>
                  <a:lnTo>
                    <a:pt x="100228" y="15709"/>
                  </a:lnTo>
                  <a:lnTo>
                    <a:pt x="100228" y="15455"/>
                  </a:lnTo>
                  <a:lnTo>
                    <a:pt x="99961" y="15455"/>
                  </a:lnTo>
                  <a:lnTo>
                    <a:pt x="98691" y="15455"/>
                  </a:lnTo>
                  <a:lnTo>
                    <a:pt x="98425" y="15455"/>
                  </a:lnTo>
                  <a:lnTo>
                    <a:pt x="98425" y="15709"/>
                  </a:lnTo>
                  <a:lnTo>
                    <a:pt x="97447" y="16637"/>
                  </a:lnTo>
                  <a:lnTo>
                    <a:pt x="97447" y="18097"/>
                  </a:lnTo>
                  <a:lnTo>
                    <a:pt x="98425" y="18097"/>
                  </a:lnTo>
                  <a:lnTo>
                    <a:pt x="100228" y="18097"/>
                  </a:lnTo>
                  <a:lnTo>
                    <a:pt x="101206" y="18097"/>
                  </a:lnTo>
                  <a:lnTo>
                    <a:pt x="101206" y="16637"/>
                  </a:lnTo>
                  <a:close/>
                </a:path>
                <a:path w="166370" h="18415">
                  <a:moveTo>
                    <a:pt x="101206" y="0"/>
                  </a:moveTo>
                  <a:lnTo>
                    <a:pt x="100228" y="0"/>
                  </a:lnTo>
                  <a:lnTo>
                    <a:pt x="98425" y="0"/>
                  </a:lnTo>
                  <a:lnTo>
                    <a:pt x="97447" y="0"/>
                  </a:lnTo>
                  <a:lnTo>
                    <a:pt x="97447" y="1447"/>
                  </a:lnTo>
                  <a:lnTo>
                    <a:pt x="98425" y="2387"/>
                  </a:lnTo>
                  <a:lnTo>
                    <a:pt x="98425" y="2628"/>
                  </a:lnTo>
                  <a:lnTo>
                    <a:pt x="98691" y="2628"/>
                  </a:lnTo>
                  <a:lnTo>
                    <a:pt x="99961" y="2628"/>
                  </a:lnTo>
                  <a:lnTo>
                    <a:pt x="100228" y="2628"/>
                  </a:lnTo>
                  <a:lnTo>
                    <a:pt x="100228" y="2387"/>
                  </a:lnTo>
                  <a:lnTo>
                    <a:pt x="101206" y="1447"/>
                  </a:lnTo>
                  <a:lnTo>
                    <a:pt x="101206" y="0"/>
                  </a:lnTo>
                  <a:close/>
                </a:path>
                <a:path w="166370" h="18415">
                  <a:moveTo>
                    <a:pt x="107581" y="7581"/>
                  </a:moveTo>
                  <a:lnTo>
                    <a:pt x="106337" y="6400"/>
                  </a:lnTo>
                  <a:lnTo>
                    <a:pt x="103263" y="6400"/>
                  </a:lnTo>
                  <a:lnTo>
                    <a:pt x="102019" y="7581"/>
                  </a:lnTo>
                  <a:lnTo>
                    <a:pt x="102019" y="10502"/>
                  </a:lnTo>
                  <a:lnTo>
                    <a:pt x="103263" y="11684"/>
                  </a:lnTo>
                  <a:lnTo>
                    <a:pt x="106337" y="11684"/>
                  </a:lnTo>
                  <a:lnTo>
                    <a:pt x="107581" y="10502"/>
                  </a:lnTo>
                  <a:lnTo>
                    <a:pt x="107581" y="9042"/>
                  </a:lnTo>
                  <a:lnTo>
                    <a:pt x="107581" y="7581"/>
                  </a:lnTo>
                  <a:close/>
                </a:path>
                <a:path w="166370" h="18415">
                  <a:moveTo>
                    <a:pt x="112141" y="16637"/>
                  </a:moveTo>
                  <a:lnTo>
                    <a:pt x="111175" y="15722"/>
                  </a:lnTo>
                  <a:lnTo>
                    <a:pt x="111175" y="15455"/>
                  </a:lnTo>
                  <a:lnTo>
                    <a:pt x="110896" y="15455"/>
                  </a:lnTo>
                  <a:lnTo>
                    <a:pt x="109626" y="15455"/>
                  </a:lnTo>
                  <a:lnTo>
                    <a:pt x="109359" y="15455"/>
                  </a:lnTo>
                  <a:lnTo>
                    <a:pt x="109359" y="15709"/>
                  </a:lnTo>
                  <a:lnTo>
                    <a:pt x="108381" y="16637"/>
                  </a:lnTo>
                  <a:lnTo>
                    <a:pt x="108381" y="18097"/>
                  </a:lnTo>
                  <a:lnTo>
                    <a:pt x="109359" y="18097"/>
                  </a:lnTo>
                  <a:lnTo>
                    <a:pt x="111175" y="18097"/>
                  </a:lnTo>
                  <a:lnTo>
                    <a:pt x="112141" y="18097"/>
                  </a:lnTo>
                  <a:lnTo>
                    <a:pt x="112141" y="16637"/>
                  </a:lnTo>
                  <a:close/>
                </a:path>
                <a:path w="166370" h="18415">
                  <a:moveTo>
                    <a:pt x="112141" y="0"/>
                  </a:moveTo>
                  <a:lnTo>
                    <a:pt x="111175" y="0"/>
                  </a:lnTo>
                  <a:lnTo>
                    <a:pt x="109359" y="0"/>
                  </a:lnTo>
                  <a:lnTo>
                    <a:pt x="108381" y="0"/>
                  </a:lnTo>
                  <a:lnTo>
                    <a:pt x="108381" y="1447"/>
                  </a:lnTo>
                  <a:lnTo>
                    <a:pt x="109359" y="2387"/>
                  </a:lnTo>
                  <a:lnTo>
                    <a:pt x="109359" y="2628"/>
                  </a:lnTo>
                  <a:lnTo>
                    <a:pt x="109626" y="2628"/>
                  </a:lnTo>
                  <a:lnTo>
                    <a:pt x="110896" y="2628"/>
                  </a:lnTo>
                  <a:lnTo>
                    <a:pt x="111175" y="2628"/>
                  </a:lnTo>
                  <a:lnTo>
                    <a:pt x="111175" y="2374"/>
                  </a:lnTo>
                  <a:lnTo>
                    <a:pt x="112141" y="1447"/>
                  </a:lnTo>
                  <a:lnTo>
                    <a:pt x="112141" y="0"/>
                  </a:lnTo>
                  <a:close/>
                </a:path>
                <a:path w="166370" h="18415">
                  <a:moveTo>
                    <a:pt x="118516" y="7581"/>
                  </a:moveTo>
                  <a:lnTo>
                    <a:pt x="117271" y="6400"/>
                  </a:lnTo>
                  <a:lnTo>
                    <a:pt x="114198" y="6400"/>
                  </a:lnTo>
                  <a:lnTo>
                    <a:pt x="112953" y="7581"/>
                  </a:lnTo>
                  <a:lnTo>
                    <a:pt x="112953" y="10502"/>
                  </a:lnTo>
                  <a:lnTo>
                    <a:pt x="114198" y="11684"/>
                  </a:lnTo>
                  <a:lnTo>
                    <a:pt x="117271" y="11684"/>
                  </a:lnTo>
                  <a:lnTo>
                    <a:pt x="118516" y="10502"/>
                  </a:lnTo>
                  <a:lnTo>
                    <a:pt x="118516" y="9042"/>
                  </a:lnTo>
                  <a:lnTo>
                    <a:pt x="118516" y="7581"/>
                  </a:lnTo>
                  <a:close/>
                </a:path>
                <a:path w="166370" h="18415">
                  <a:moveTo>
                    <a:pt x="123075" y="16637"/>
                  </a:moveTo>
                  <a:lnTo>
                    <a:pt x="122110" y="15722"/>
                  </a:lnTo>
                  <a:lnTo>
                    <a:pt x="122110" y="15455"/>
                  </a:lnTo>
                  <a:lnTo>
                    <a:pt x="121831" y="15455"/>
                  </a:lnTo>
                  <a:lnTo>
                    <a:pt x="120573" y="15455"/>
                  </a:lnTo>
                  <a:lnTo>
                    <a:pt x="120294" y="15455"/>
                  </a:lnTo>
                  <a:lnTo>
                    <a:pt x="120294" y="15722"/>
                  </a:lnTo>
                  <a:lnTo>
                    <a:pt x="119329" y="16637"/>
                  </a:lnTo>
                  <a:lnTo>
                    <a:pt x="119329" y="18097"/>
                  </a:lnTo>
                  <a:lnTo>
                    <a:pt x="120294" y="18097"/>
                  </a:lnTo>
                  <a:lnTo>
                    <a:pt x="122110" y="18097"/>
                  </a:lnTo>
                  <a:lnTo>
                    <a:pt x="123075" y="18097"/>
                  </a:lnTo>
                  <a:lnTo>
                    <a:pt x="123075" y="16637"/>
                  </a:lnTo>
                  <a:close/>
                </a:path>
                <a:path w="166370" h="18415">
                  <a:moveTo>
                    <a:pt x="123075" y="0"/>
                  </a:moveTo>
                  <a:lnTo>
                    <a:pt x="122110" y="0"/>
                  </a:lnTo>
                  <a:lnTo>
                    <a:pt x="120294" y="0"/>
                  </a:lnTo>
                  <a:lnTo>
                    <a:pt x="119329" y="0"/>
                  </a:lnTo>
                  <a:lnTo>
                    <a:pt x="119329" y="1447"/>
                  </a:lnTo>
                  <a:lnTo>
                    <a:pt x="120294" y="2374"/>
                  </a:lnTo>
                  <a:lnTo>
                    <a:pt x="120294" y="2628"/>
                  </a:lnTo>
                  <a:lnTo>
                    <a:pt x="120573" y="2628"/>
                  </a:lnTo>
                  <a:lnTo>
                    <a:pt x="121831" y="2628"/>
                  </a:lnTo>
                  <a:lnTo>
                    <a:pt x="122110" y="2628"/>
                  </a:lnTo>
                  <a:lnTo>
                    <a:pt x="122110" y="2374"/>
                  </a:lnTo>
                  <a:lnTo>
                    <a:pt x="123075" y="1447"/>
                  </a:lnTo>
                  <a:lnTo>
                    <a:pt x="123075" y="0"/>
                  </a:lnTo>
                  <a:close/>
                </a:path>
                <a:path w="166370" h="18415">
                  <a:moveTo>
                    <a:pt x="129451" y="7581"/>
                  </a:moveTo>
                  <a:lnTo>
                    <a:pt x="128206" y="6400"/>
                  </a:lnTo>
                  <a:lnTo>
                    <a:pt x="125133" y="6400"/>
                  </a:lnTo>
                  <a:lnTo>
                    <a:pt x="123888" y="7581"/>
                  </a:lnTo>
                  <a:lnTo>
                    <a:pt x="123888" y="10502"/>
                  </a:lnTo>
                  <a:lnTo>
                    <a:pt x="125133" y="11684"/>
                  </a:lnTo>
                  <a:lnTo>
                    <a:pt x="128206" y="11684"/>
                  </a:lnTo>
                  <a:lnTo>
                    <a:pt x="129451" y="10502"/>
                  </a:lnTo>
                  <a:lnTo>
                    <a:pt x="129451" y="9042"/>
                  </a:lnTo>
                  <a:lnTo>
                    <a:pt x="129451" y="7581"/>
                  </a:lnTo>
                  <a:close/>
                </a:path>
                <a:path w="166370" h="18415">
                  <a:moveTo>
                    <a:pt x="134010" y="16637"/>
                  </a:moveTo>
                  <a:lnTo>
                    <a:pt x="133045" y="15722"/>
                  </a:lnTo>
                  <a:lnTo>
                    <a:pt x="133045" y="15455"/>
                  </a:lnTo>
                  <a:lnTo>
                    <a:pt x="132765" y="15455"/>
                  </a:lnTo>
                  <a:lnTo>
                    <a:pt x="131508" y="15455"/>
                  </a:lnTo>
                  <a:lnTo>
                    <a:pt x="131229" y="15455"/>
                  </a:lnTo>
                  <a:lnTo>
                    <a:pt x="131229" y="15722"/>
                  </a:lnTo>
                  <a:lnTo>
                    <a:pt x="130263" y="16637"/>
                  </a:lnTo>
                  <a:lnTo>
                    <a:pt x="130263" y="18097"/>
                  </a:lnTo>
                  <a:lnTo>
                    <a:pt x="131229" y="18097"/>
                  </a:lnTo>
                  <a:lnTo>
                    <a:pt x="133045" y="18097"/>
                  </a:lnTo>
                  <a:lnTo>
                    <a:pt x="134010" y="18097"/>
                  </a:lnTo>
                  <a:lnTo>
                    <a:pt x="134010" y="16637"/>
                  </a:lnTo>
                  <a:close/>
                </a:path>
                <a:path w="166370" h="18415">
                  <a:moveTo>
                    <a:pt x="134010" y="0"/>
                  </a:moveTo>
                  <a:lnTo>
                    <a:pt x="133045" y="0"/>
                  </a:lnTo>
                  <a:lnTo>
                    <a:pt x="131229" y="0"/>
                  </a:lnTo>
                  <a:lnTo>
                    <a:pt x="130263" y="0"/>
                  </a:lnTo>
                  <a:lnTo>
                    <a:pt x="130263" y="1447"/>
                  </a:lnTo>
                  <a:lnTo>
                    <a:pt x="131229" y="2374"/>
                  </a:lnTo>
                  <a:lnTo>
                    <a:pt x="131229" y="2628"/>
                  </a:lnTo>
                  <a:lnTo>
                    <a:pt x="131508" y="2628"/>
                  </a:lnTo>
                  <a:lnTo>
                    <a:pt x="132765" y="2628"/>
                  </a:lnTo>
                  <a:lnTo>
                    <a:pt x="133045" y="2628"/>
                  </a:lnTo>
                  <a:lnTo>
                    <a:pt x="133045" y="2374"/>
                  </a:lnTo>
                  <a:lnTo>
                    <a:pt x="134010" y="1447"/>
                  </a:lnTo>
                  <a:lnTo>
                    <a:pt x="134010" y="0"/>
                  </a:lnTo>
                  <a:close/>
                </a:path>
                <a:path w="166370" h="18415">
                  <a:moveTo>
                    <a:pt x="140385" y="7581"/>
                  </a:moveTo>
                  <a:lnTo>
                    <a:pt x="139141" y="6400"/>
                  </a:lnTo>
                  <a:lnTo>
                    <a:pt x="136067" y="6400"/>
                  </a:lnTo>
                  <a:lnTo>
                    <a:pt x="134823" y="7581"/>
                  </a:lnTo>
                  <a:lnTo>
                    <a:pt x="134823" y="10502"/>
                  </a:lnTo>
                  <a:lnTo>
                    <a:pt x="136067" y="11684"/>
                  </a:lnTo>
                  <a:lnTo>
                    <a:pt x="139141" y="11684"/>
                  </a:lnTo>
                  <a:lnTo>
                    <a:pt x="140385" y="10502"/>
                  </a:lnTo>
                  <a:lnTo>
                    <a:pt x="140385" y="9042"/>
                  </a:lnTo>
                  <a:lnTo>
                    <a:pt x="140385" y="7581"/>
                  </a:lnTo>
                  <a:close/>
                </a:path>
                <a:path w="166370" h="18415">
                  <a:moveTo>
                    <a:pt x="144945" y="16637"/>
                  </a:moveTo>
                  <a:lnTo>
                    <a:pt x="143979" y="15722"/>
                  </a:lnTo>
                  <a:lnTo>
                    <a:pt x="143979" y="15455"/>
                  </a:lnTo>
                  <a:lnTo>
                    <a:pt x="143700" y="15455"/>
                  </a:lnTo>
                  <a:lnTo>
                    <a:pt x="142443" y="15455"/>
                  </a:lnTo>
                  <a:lnTo>
                    <a:pt x="142163" y="15455"/>
                  </a:lnTo>
                  <a:lnTo>
                    <a:pt x="142163" y="15722"/>
                  </a:lnTo>
                  <a:lnTo>
                    <a:pt x="141198" y="16637"/>
                  </a:lnTo>
                  <a:lnTo>
                    <a:pt x="141198" y="18097"/>
                  </a:lnTo>
                  <a:lnTo>
                    <a:pt x="142163" y="18097"/>
                  </a:lnTo>
                  <a:lnTo>
                    <a:pt x="143979" y="18097"/>
                  </a:lnTo>
                  <a:lnTo>
                    <a:pt x="144945" y="18097"/>
                  </a:lnTo>
                  <a:lnTo>
                    <a:pt x="144945" y="16637"/>
                  </a:lnTo>
                  <a:close/>
                </a:path>
                <a:path w="166370" h="18415">
                  <a:moveTo>
                    <a:pt x="144945" y="0"/>
                  </a:moveTo>
                  <a:lnTo>
                    <a:pt x="143979" y="0"/>
                  </a:lnTo>
                  <a:lnTo>
                    <a:pt x="142163" y="0"/>
                  </a:lnTo>
                  <a:lnTo>
                    <a:pt x="141198" y="0"/>
                  </a:lnTo>
                  <a:lnTo>
                    <a:pt x="141198" y="1447"/>
                  </a:lnTo>
                  <a:lnTo>
                    <a:pt x="142163" y="2374"/>
                  </a:lnTo>
                  <a:lnTo>
                    <a:pt x="142163" y="2628"/>
                  </a:lnTo>
                  <a:lnTo>
                    <a:pt x="142443" y="2628"/>
                  </a:lnTo>
                  <a:lnTo>
                    <a:pt x="143700" y="2628"/>
                  </a:lnTo>
                  <a:lnTo>
                    <a:pt x="143979" y="2628"/>
                  </a:lnTo>
                  <a:lnTo>
                    <a:pt x="143979" y="2374"/>
                  </a:lnTo>
                  <a:lnTo>
                    <a:pt x="144945" y="1447"/>
                  </a:lnTo>
                  <a:lnTo>
                    <a:pt x="144945" y="0"/>
                  </a:lnTo>
                  <a:close/>
                </a:path>
                <a:path w="166370" h="18415">
                  <a:moveTo>
                    <a:pt x="151320" y="7581"/>
                  </a:moveTo>
                  <a:lnTo>
                    <a:pt x="150075" y="6400"/>
                  </a:lnTo>
                  <a:lnTo>
                    <a:pt x="147002" y="6400"/>
                  </a:lnTo>
                  <a:lnTo>
                    <a:pt x="145757" y="7581"/>
                  </a:lnTo>
                  <a:lnTo>
                    <a:pt x="145757" y="10502"/>
                  </a:lnTo>
                  <a:lnTo>
                    <a:pt x="147002" y="11684"/>
                  </a:lnTo>
                  <a:lnTo>
                    <a:pt x="150075" y="11684"/>
                  </a:lnTo>
                  <a:lnTo>
                    <a:pt x="151320" y="10502"/>
                  </a:lnTo>
                  <a:lnTo>
                    <a:pt x="151320" y="9042"/>
                  </a:lnTo>
                  <a:lnTo>
                    <a:pt x="151320" y="7581"/>
                  </a:lnTo>
                  <a:close/>
                </a:path>
                <a:path w="166370" h="18415">
                  <a:moveTo>
                    <a:pt x="154901" y="0"/>
                  </a:moveTo>
                  <a:lnTo>
                    <a:pt x="152133" y="0"/>
                  </a:lnTo>
                  <a:lnTo>
                    <a:pt x="152133" y="1447"/>
                  </a:lnTo>
                  <a:lnTo>
                    <a:pt x="153377" y="2628"/>
                  </a:lnTo>
                  <a:lnTo>
                    <a:pt x="154901" y="2628"/>
                  </a:lnTo>
                  <a:lnTo>
                    <a:pt x="154901" y="0"/>
                  </a:lnTo>
                  <a:close/>
                </a:path>
                <a:path w="166370" h="18415">
                  <a:moveTo>
                    <a:pt x="155892" y="16637"/>
                  </a:moveTo>
                  <a:lnTo>
                    <a:pt x="154901" y="15697"/>
                  </a:lnTo>
                  <a:lnTo>
                    <a:pt x="154901" y="15455"/>
                  </a:lnTo>
                  <a:lnTo>
                    <a:pt x="154647" y="15455"/>
                  </a:lnTo>
                  <a:lnTo>
                    <a:pt x="153377" y="15455"/>
                  </a:lnTo>
                  <a:lnTo>
                    <a:pt x="153111" y="15455"/>
                  </a:lnTo>
                  <a:lnTo>
                    <a:pt x="153111" y="15709"/>
                  </a:lnTo>
                  <a:lnTo>
                    <a:pt x="152133" y="16637"/>
                  </a:lnTo>
                  <a:lnTo>
                    <a:pt x="152133" y="18097"/>
                  </a:lnTo>
                  <a:lnTo>
                    <a:pt x="153111" y="18097"/>
                  </a:lnTo>
                  <a:lnTo>
                    <a:pt x="154901" y="18097"/>
                  </a:lnTo>
                  <a:lnTo>
                    <a:pt x="155892" y="18097"/>
                  </a:lnTo>
                  <a:lnTo>
                    <a:pt x="155892" y="16637"/>
                  </a:lnTo>
                  <a:close/>
                </a:path>
                <a:path w="166370" h="18415">
                  <a:moveTo>
                    <a:pt x="165836" y="15455"/>
                  </a:moveTo>
                  <a:lnTo>
                    <a:pt x="164312" y="15455"/>
                  </a:lnTo>
                  <a:lnTo>
                    <a:pt x="163068" y="16637"/>
                  </a:lnTo>
                  <a:lnTo>
                    <a:pt x="163068" y="18097"/>
                  </a:lnTo>
                  <a:lnTo>
                    <a:pt x="165836" y="18097"/>
                  </a:lnTo>
                  <a:lnTo>
                    <a:pt x="165836" y="15455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552589" y="8502497"/>
              <a:ext cx="261620" cy="34925"/>
            </a:xfrm>
            <a:custGeom>
              <a:avLst/>
              <a:gdLst/>
              <a:ahLst/>
              <a:cxnLst/>
              <a:rect l="l" t="t" r="r" b="b"/>
              <a:pathLst>
                <a:path w="261619" h="34925">
                  <a:moveTo>
                    <a:pt x="482" y="16649"/>
                  </a:moveTo>
                  <a:lnTo>
                    <a:pt x="0" y="16192"/>
                  </a:lnTo>
                  <a:lnTo>
                    <a:pt x="0" y="18097"/>
                  </a:lnTo>
                  <a:lnTo>
                    <a:pt x="482" y="18097"/>
                  </a:lnTo>
                  <a:lnTo>
                    <a:pt x="482" y="16649"/>
                  </a:lnTo>
                  <a:close/>
                </a:path>
                <a:path w="261619" h="34925">
                  <a:moveTo>
                    <a:pt x="482" y="0"/>
                  </a:moveTo>
                  <a:lnTo>
                    <a:pt x="0" y="0"/>
                  </a:lnTo>
                  <a:lnTo>
                    <a:pt x="0" y="1917"/>
                  </a:lnTo>
                  <a:lnTo>
                    <a:pt x="482" y="1460"/>
                  </a:lnTo>
                  <a:lnTo>
                    <a:pt x="482" y="0"/>
                  </a:lnTo>
                  <a:close/>
                </a:path>
                <a:path w="261619" h="34925">
                  <a:moveTo>
                    <a:pt x="6845" y="7594"/>
                  </a:moveTo>
                  <a:lnTo>
                    <a:pt x="5600" y="6413"/>
                  </a:lnTo>
                  <a:lnTo>
                    <a:pt x="2527" y="6413"/>
                  </a:lnTo>
                  <a:lnTo>
                    <a:pt x="1282" y="7594"/>
                  </a:lnTo>
                  <a:lnTo>
                    <a:pt x="1282" y="10515"/>
                  </a:lnTo>
                  <a:lnTo>
                    <a:pt x="2527" y="11696"/>
                  </a:lnTo>
                  <a:lnTo>
                    <a:pt x="5600" y="11696"/>
                  </a:lnTo>
                  <a:lnTo>
                    <a:pt x="6845" y="10515"/>
                  </a:lnTo>
                  <a:lnTo>
                    <a:pt x="6845" y="9055"/>
                  </a:lnTo>
                  <a:lnTo>
                    <a:pt x="6845" y="7594"/>
                  </a:lnTo>
                  <a:close/>
                </a:path>
                <a:path w="261619" h="34925">
                  <a:moveTo>
                    <a:pt x="11417" y="16649"/>
                  </a:moveTo>
                  <a:lnTo>
                    <a:pt x="10439" y="15722"/>
                  </a:lnTo>
                  <a:lnTo>
                    <a:pt x="10439" y="15468"/>
                  </a:lnTo>
                  <a:lnTo>
                    <a:pt x="10172" y="15468"/>
                  </a:lnTo>
                  <a:lnTo>
                    <a:pt x="8902" y="15468"/>
                  </a:lnTo>
                  <a:lnTo>
                    <a:pt x="8623" y="15468"/>
                  </a:lnTo>
                  <a:lnTo>
                    <a:pt x="8623" y="15735"/>
                  </a:lnTo>
                  <a:lnTo>
                    <a:pt x="7658" y="16649"/>
                  </a:lnTo>
                  <a:lnTo>
                    <a:pt x="7658" y="18097"/>
                  </a:lnTo>
                  <a:lnTo>
                    <a:pt x="8623" y="18097"/>
                  </a:lnTo>
                  <a:lnTo>
                    <a:pt x="10439" y="18097"/>
                  </a:lnTo>
                  <a:lnTo>
                    <a:pt x="11417" y="18097"/>
                  </a:lnTo>
                  <a:lnTo>
                    <a:pt x="11417" y="16649"/>
                  </a:lnTo>
                  <a:close/>
                </a:path>
                <a:path w="261619" h="34925">
                  <a:moveTo>
                    <a:pt x="11417" y="0"/>
                  </a:moveTo>
                  <a:lnTo>
                    <a:pt x="10439" y="0"/>
                  </a:lnTo>
                  <a:lnTo>
                    <a:pt x="8623" y="0"/>
                  </a:lnTo>
                  <a:lnTo>
                    <a:pt x="7658" y="0"/>
                  </a:lnTo>
                  <a:lnTo>
                    <a:pt x="7658" y="1460"/>
                  </a:lnTo>
                  <a:lnTo>
                    <a:pt x="8623" y="2387"/>
                  </a:lnTo>
                  <a:lnTo>
                    <a:pt x="8623" y="2641"/>
                  </a:lnTo>
                  <a:lnTo>
                    <a:pt x="8902" y="2641"/>
                  </a:lnTo>
                  <a:lnTo>
                    <a:pt x="10172" y="2641"/>
                  </a:lnTo>
                  <a:lnTo>
                    <a:pt x="10439" y="2641"/>
                  </a:lnTo>
                  <a:lnTo>
                    <a:pt x="10439" y="2400"/>
                  </a:lnTo>
                  <a:lnTo>
                    <a:pt x="11417" y="1460"/>
                  </a:lnTo>
                  <a:lnTo>
                    <a:pt x="11417" y="0"/>
                  </a:lnTo>
                  <a:close/>
                </a:path>
                <a:path w="261619" h="34925">
                  <a:moveTo>
                    <a:pt x="17780" y="7594"/>
                  </a:moveTo>
                  <a:lnTo>
                    <a:pt x="16535" y="6413"/>
                  </a:lnTo>
                  <a:lnTo>
                    <a:pt x="13462" y="6413"/>
                  </a:lnTo>
                  <a:lnTo>
                    <a:pt x="12217" y="7594"/>
                  </a:lnTo>
                  <a:lnTo>
                    <a:pt x="12217" y="10515"/>
                  </a:lnTo>
                  <a:lnTo>
                    <a:pt x="13462" y="11696"/>
                  </a:lnTo>
                  <a:lnTo>
                    <a:pt x="16535" y="11696"/>
                  </a:lnTo>
                  <a:lnTo>
                    <a:pt x="17780" y="10515"/>
                  </a:lnTo>
                  <a:lnTo>
                    <a:pt x="17780" y="9055"/>
                  </a:lnTo>
                  <a:lnTo>
                    <a:pt x="17780" y="7594"/>
                  </a:lnTo>
                  <a:close/>
                </a:path>
                <a:path w="261619" h="34925">
                  <a:moveTo>
                    <a:pt x="22352" y="16649"/>
                  </a:moveTo>
                  <a:lnTo>
                    <a:pt x="21374" y="15722"/>
                  </a:lnTo>
                  <a:lnTo>
                    <a:pt x="21374" y="15468"/>
                  </a:lnTo>
                  <a:lnTo>
                    <a:pt x="21107" y="15468"/>
                  </a:lnTo>
                  <a:lnTo>
                    <a:pt x="19837" y="15468"/>
                  </a:lnTo>
                  <a:lnTo>
                    <a:pt x="19558" y="15468"/>
                  </a:lnTo>
                  <a:lnTo>
                    <a:pt x="19558" y="15735"/>
                  </a:lnTo>
                  <a:lnTo>
                    <a:pt x="18592" y="16649"/>
                  </a:lnTo>
                  <a:lnTo>
                    <a:pt x="18592" y="18097"/>
                  </a:lnTo>
                  <a:lnTo>
                    <a:pt x="19558" y="18097"/>
                  </a:lnTo>
                  <a:lnTo>
                    <a:pt x="21374" y="18097"/>
                  </a:lnTo>
                  <a:lnTo>
                    <a:pt x="22352" y="18097"/>
                  </a:lnTo>
                  <a:lnTo>
                    <a:pt x="22352" y="16649"/>
                  </a:lnTo>
                  <a:close/>
                </a:path>
                <a:path w="261619" h="34925">
                  <a:moveTo>
                    <a:pt x="22352" y="0"/>
                  </a:moveTo>
                  <a:lnTo>
                    <a:pt x="21374" y="0"/>
                  </a:lnTo>
                  <a:lnTo>
                    <a:pt x="19558" y="0"/>
                  </a:lnTo>
                  <a:lnTo>
                    <a:pt x="18592" y="0"/>
                  </a:lnTo>
                  <a:lnTo>
                    <a:pt x="18592" y="1460"/>
                  </a:lnTo>
                  <a:lnTo>
                    <a:pt x="19558" y="2387"/>
                  </a:lnTo>
                  <a:lnTo>
                    <a:pt x="19558" y="2641"/>
                  </a:lnTo>
                  <a:lnTo>
                    <a:pt x="19837" y="2641"/>
                  </a:lnTo>
                  <a:lnTo>
                    <a:pt x="21107" y="2641"/>
                  </a:lnTo>
                  <a:lnTo>
                    <a:pt x="21374" y="2641"/>
                  </a:lnTo>
                  <a:lnTo>
                    <a:pt x="21374" y="2400"/>
                  </a:lnTo>
                  <a:lnTo>
                    <a:pt x="22352" y="1460"/>
                  </a:lnTo>
                  <a:lnTo>
                    <a:pt x="22352" y="0"/>
                  </a:lnTo>
                  <a:close/>
                </a:path>
                <a:path w="261619" h="34925">
                  <a:moveTo>
                    <a:pt x="28714" y="7594"/>
                  </a:moveTo>
                  <a:lnTo>
                    <a:pt x="27470" y="6413"/>
                  </a:lnTo>
                  <a:lnTo>
                    <a:pt x="24396" y="6413"/>
                  </a:lnTo>
                  <a:lnTo>
                    <a:pt x="23152" y="7594"/>
                  </a:lnTo>
                  <a:lnTo>
                    <a:pt x="23152" y="10515"/>
                  </a:lnTo>
                  <a:lnTo>
                    <a:pt x="24396" y="11696"/>
                  </a:lnTo>
                  <a:lnTo>
                    <a:pt x="27470" y="11696"/>
                  </a:lnTo>
                  <a:lnTo>
                    <a:pt x="28714" y="10515"/>
                  </a:lnTo>
                  <a:lnTo>
                    <a:pt x="28714" y="9055"/>
                  </a:lnTo>
                  <a:lnTo>
                    <a:pt x="28714" y="7594"/>
                  </a:lnTo>
                  <a:close/>
                </a:path>
                <a:path w="261619" h="34925">
                  <a:moveTo>
                    <a:pt x="33286" y="16649"/>
                  </a:moveTo>
                  <a:lnTo>
                    <a:pt x="32321" y="15735"/>
                  </a:lnTo>
                  <a:lnTo>
                    <a:pt x="32321" y="15468"/>
                  </a:lnTo>
                  <a:lnTo>
                    <a:pt x="32042" y="15468"/>
                  </a:lnTo>
                  <a:lnTo>
                    <a:pt x="30772" y="15468"/>
                  </a:lnTo>
                  <a:lnTo>
                    <a:pt x="30492" y="15468"/>
                  </a:lnTo>
                  <a:lnTo>
                    <a:pt x="30492" y="15735"/>
                  </a:lnTo>
                  <a:lnTo>
                    <a:pt x="29527" y="16649"/>
                  </a:lnTo>
                  <a:lnTo>
                    <a:pt x="29527" y="18097"/>
                  </a:lnTo>
                  <a:lnTo>
                    <a:pt x="30492" y="18097"/>
                  </a:lnTo>
                  <a:lnTo>
                    <a:pt x="32321" y="18097"/>
                  </a:lnTo>
                  <a:lnTo>
                    <a:pt x="33286" y="18097"/>
                  </a:lnTo>
                  <a:lnTo>
                    <a:pt x="33286" y="16649"/>
                  </a:lnTo>
                  <a:close/>
                </a:path>
                <a:path w="261619" h="34925">
                  <a:moveTo>
                    <a:pt x="33286" y="0"/>
                  </a:moveTo>
                  <a:lnTo>
                    <a:pt x="32321" y="0"/>
                  </a:lnTo>
                  <a:lnTo>
                    <a:pt x="30492" y="0"/>
                  </a:lnTo>
                  <a:lnTo>
                    <a:pt x="29527" y="0"/>
                  </a:lnTo>
                  <a:lnTo>
                    <a:pt x="29527" y="1460"/>
                  </a:lnTo>
                  <a:lnTo>
                    <a:pt x="30492" y="2387"/>
                  </a:lnTo>
                  <a:lnTo>
                    <a:pt x="30492" y="2641"/>
                  </a:lnTo>
                  <a:lnTo>
                    <a:pt x="30772" y="2641"/>
                  </a:lnTo>
                  <a:lnTo>
                    <a:pt x="32042" y="2641"/>
                  </a:lnTo>
                  <a:lnTo>
                    <a:pt x="32321" y="2641"/>
                  </a:lnTo>
                  <a:lnTo>
                    <a:pt x="32321" y="2387"/>
                  </a:lnTo>
                  <a:lnTo>
                    <a:pt x="33286" y="1460"/>
                  </a:lnTo>
                  <a:lnTo>
                    <a:pt x="33286" y="0"/>
                  </a:lnTo>
                  <a:close/>
                </a:path>
                <a:path w="261619" h="34925">
                  <a:moveTo>
                    <a:pt x="39649" y="7594"/>
                  </a:moveTo>
                  <a:lnTo>
                    <a:pt x="38404" y="6413"/>
                  </a:lnTo>
                  <a:lnTo>
                    <a:pt x="35331" y="6413"/>
                  </a:lnTo>
                  <a:lnTo>
                    <a:pt x="34086" y="7594"/>
                  </a:lnTo>
                  <a:lnTo>
                    <a:pt x="34086" y="10515"/>
                  </a:lnTo>
                  <a:lnTo>
                    <a:pt x="35331" y="11696"/>
                  </a:lnTo>
                  <a:lnTo>
                    <a:pt x="38404" y="11696"/>
                  </a:lnTo>
                  <a:lnTo>
                    <a:pt x="39649" y="10515"/>
                  </a:lnTo>
                  <a:lnTo>
                    <a:pt x="39649" y="9055"/>
                  </a:lnTo>
                  <a:lnTo>
                    <a:pt x="39649" y="7594"/>
                  </a:lnTo>
                  <a:close/>
                </a:path>
                <a:path w="261619" h="34925">
                  <a:moveTo>
                    <a:pt x="44221" y="16649"/>
                  </a:moveTo>
                  <a:lnTo>
                    <a:pt x="43230" y="15709"/>
                  </a:lnTo>
                  <a:lnTo>
                    <a:pt x="43230" y="15468"/>
                  </a:lnTo>
                  <a:lnTo>
                    <a:pt x="42976" y="15468"/>
                  </a:lnTo>
                  <a:lnTo>
                    <a:pt x="41706" y="15468"/>
                  </a:lnTo>
                  <a:lnTo>
                    <a:pt x="41440" y="15468"/>
                  </a:lnTo>
                  <a:lnTo>
                    <a:pt x="41440" y="15722"/>
                  </a:lnTo>
                  <a:lnTo>
                    <a:pt x="40462" y="16649"/>
                  </a:lnTo>
                  <a:lnTo>
                    <a:pt x="40462" y="18097"/>
                  </a:lnTo>
                  <a:lnTo>
                    <a:pt x="41440" y="18097"/>
                  </a:lnTo>
                  <a:lnTo>
                    <a:pt x="43230" y="18097"/>
                  </a:lnTo>
                  <a:lnTo>
                    <a:pt x="44221" y="18097"/>
                  </a:lnTo>
                  <a:lnTo>
                    <a:pt x="44221" y="16649"/>
                  </a:lnTo>
                  <a:close/>
                </a:path>
                <a:path w="261619" h="34925">
                  <a:moveTo>
                    <a:pt x="44221" y="0"/>
                  </a:moveTo>
                  <a:lnTo>
                    <a:pt x="43230" y="0"/>
                  </a:lnTo>
                  <a:lnTo>
                    <a:pt x="41440" y="0"/>
                  </a:lnTo>
                  <a:lnTo>
                    <a:pt x="40462" y="0"/>
                  </a:lnTo>
                  <a:lnTo>
                    <a:pt x="40462" y="1460"/>
                  </a:lnTo>
                  <a:lnTo>
                    <a:pt x="41440" y="2400"/>
                  </a:lnTo>
                  <a:lnTo>
                    <a:pt x="41440" y="2641"/>
                  </a:lnTo>
                  <a:lnTo>
                    <a:pt x="41706" y="2641"/>
                  </a:lnTo>
                  <a:lnTo>
                    <a:pt x="42976" y="2641"/>
                  </a:lnTo>
                  <a:lnTo>
                    <a:pt x="43230" y="2641"/>
                  </a:lnTo>
                  <a:lnTo>
                    <a:pt x="43230" y="2413"/>
                  </a:lnTo>
                  <a:lnTo>
                    <a:pt x="44221" y="1460"/>
                  </a:lnTo>
                  <a:lnTo>
                    <a:pt x="44221" y="0"/>
                  </a:lnTo>
                  <a:close/>
                </a:path>
                <a:path w="261619" h="34925">
                  <a:moveTo>
                    <a:pt x="50596" y="7594"/>
                  </a:moveTo>
                  <a:lnTo>
                    <a:pt x="49352" y="6413"/>
                  </a:lnTo>
                  <a:lnTo>
                    <a:pt x="46278" y="6413"/>
                  </a:lnTo>
                  <a:lnTo>
                    <a:pt x="45034" y="7594"/>
                  </a:lnTo>
                  <a:lnTo>
                    <a:pt x="45034" y="10515"/>
                  </a:lnTo>
                  <a:lnTo>
                    <a:pt x="46278" y="11696"/>
                  </a:lnTo>
                  <a:lnTo>
                    <a:pt x="49352" y="11696"/>
                  </a:lnTo>
                  <a:lnTo>
                    <a:pt x="50596" y="10515"/>
                  </a:lnTo>
                  <a:lnTo>
                    <a:pt x="50596" y="9055"/>
                  </a:lnTo>
                  <a:lnTo>
                    <a:pt x="50596" y="7594"/>
                  </a:lnTo>
                  <a:close/>
                </a:path>
                <a:path w="261619" h="34925">
                  <a:moveTo>
                    <a:pt x="54190" y="15468"/>
                  </a:moveTo>
                  <a:lnTo>
                    <a:pt x="52641" y="15468"/>
                  </a:lnTo>
                  <a:lnTo>
                    <a:pt x="51396" y="16649"/>
                  </a:lnTo>
                  <a:lnTo>
                    <a:pt x="51396" y="18097"/>
                  </a:lnTo>
                  <a:lnTo>
                    <a:pt x="54190" y="18097"/>
                  </a:lnTo>
                  <a:lnTo>
                    <a:pt x="54190" y="15468"/>
                  </a:lnTo>
                  <a:close/>
                </a:path>
                <a:path w="261619" h="34925">
                  <a:moveTo>
                    <a:pt x="54190" y="0"/>
                  </a:moveTo>
                  <a:lnTo>
                    <a:pt x="51396" y="0"/>
                  </a:lnTo>
                  <a:lnTo>
                    <a:pt x="51396" y="1460"/>
                  </a:lnTo>
                  <a:lnTo>
                    <a:pt x="52641" y="2641"/>
                  </a:lnTo>
                  <a:lnTo>
                    <a:pt x="54190" y="2641"/>
                  </a:lnTo>
                  <a:lnTo>
                    <a:pt x="54190" y="0"/>
                  </a:lnTo>
                  <a:close/>
                </a:path>
                <a:path w="261619" h="34925">
                  <a:moveTo>
                    <a:pt x="164515" y="32956"/>
                  </a:moveTo>
                  <a:lnTo>
                    <a:pt x="163271" y="31775"/>
                  </a:lnTo>
                  <a:lnTo>
                    <a:pt x="161734" y="31775"/>
                  </a:lnTo>
                  <a:lnTo>
                    <a:pt x="161734" y="34417"/>
                  </a:lnTo>
                  <a:lnTo>
                    <a:pt x="164515" y="34417"/>
                  </a:lnTo>
                  <a:lnTo>
                    <a:pt x="164515" y="32956"/>
                  </a:lnTo>
                  <a:close/>
                </a:path>
                <a:path w="261619" h="34925">
                  <a:moveTo>
                    <a:pt x="164515" y="16319"/>
                  </a:moveTo>
                  <a:lnTo>
                    <a:pt x="161734" y="16319"/>
                  </a:lnTo>
                  <a:lnTo>
                    <a:pt x="161734" y="18948"/>
                  </a:lnTo>
                  <a:lnTo>
                    <a:pt x="163271" y="18948"/>
                  </a:lnTo>
                  <a:lnTo>
                    <a:pt x="164515" y="17767"/>
                  </a:lnTo>
                  <a:lnTo>
                    <a:pt x="164515" y="16319"/>
                  </a:lnTo>
                  <a:close/>
                </a:path>
                <a:path w="261619" h="34925">
                  <a:moveTo>
                    <a:pt x="170878" y="23901"/>
                  </a:moveTo>
                  <a:lnTo>
                    <a:pt x="169633" y="22720"/>
                  </a:lnTo>
                  <a:lnTo>
                    <a:pt x="166560" y="22720"/>
                  </a:lnTo>
                  <a:lnTo>
                    <a:pt x="165315" y="23901"/>
                  </a:lnTo>
                  <a:lnTo>
                    <a:pt x="165315" y="26822"/>
                  </a:lnTo>
                  <a:lnTo>
                    <a:pt x="166560" y="28003"/>
                  </a:lnTo>
                  <a:lnTo>
                    <a:pt x="169633" y="28003"/>
                  </a:lnTo>
                  <a:lnTo>
                    <a:pt x="170878" y="26822"/>
                  </a:lnTo>
                  <a:lnTo>
                    <a:pt x="170878" y="25361"/>
                  </a:lnTo>
                  <a:lnTo>
                    <a:pt x="170878" y="23901"/>
                  </a:lnTo>
                  <a:close/>
                </a:path>
                <a:path w="261619" h="34925">
                  <a:moveTo>
                    <a:pt x="175450" y="32956"/>
                  </a:moveTo>
                  <a:lnTo>
                    <a:pt x="174205" y="31775"/>
                  </a:lnTo>
                  <a:lnTo>
                    <a:pt x="172669" y="31775"/>
                  </a:lnTo>
                  <a:lnTo>
                    <a:pt x="172669" y="34417"/>
                  </a:lnTo>
                  <a:lnTo>
                    <a:pt x="175450" y="34417"/>
                  </a:lnTo>
                  <a:lnTo>
                    <a:pt x="175450" y="32956"/>
                  </a:lnTo>
                  <a:close/>
                </a:path>
                <a:path w="261619" h="34925">
                  <a:moveTo>
                    <a:pt x="175450" y="16319"/>
                  </a:moveTo>
                  <a:lnTo>
                    <a:pt x="174459" y="16319"/>
                  </a:lnTo>
                  <a:lnTo>
                    <a:pt x="172669" y="16319"/>
                  </a:lnTo>
                  <a:lnTo>
                    <a:pt x="171691" y="16319"/>
                  </a:lnTo>
                  <a:lnTo>
                    <a:pt x="171691" y="17767"/>
                  </a:lnTo>
                  <a:lnTo>
                    <a:pt x="172669" y="18707"/>
                  </a:lnTo>
                  <a:lnTo>
                    <a:pt x="172669" y="18948"/>
                  </a:lnTo>
                  <a:lnTo>
                    <a:pt x="172935" y="18948"/>
                  </a:lnTo>
                  <a:lnTo>
                    <a:pt x="174205" y="18948"/>
                  </a:lnTo>
                  <a:lnTo>
                    <a:pt x="174459" y="18948"/>
                  </a:lnTo>
                  <a:lnTo>
                    <a:pt x="174459" y="18719"/>
                  </a:lnTo>
                  <a:lnTo>
                    <a:pt x="175450" y="17767"/>
                  </a:lnTo>
                  <a:lnTo>
                    <a:pt x="175450" y="16319"/>
                  </a:lnTo>
                  <a:close/>
                </a:path>
                <a:path w="261619" h="34925">
                  <a:moveTo>
                    <a:pt x="181813" y="23901"/>
                  </a:moveTo>
                  <a:lnTo>
                    <a:pt x="180568" y="22720"/>
                  </a:lnTo>
                  <a:lnTo>
                    <a:pt x="177495" y="22720"/>
                  </a:lnTo>
                  <a:lnTo>
                    <a:pt x="176250" y="23901"/>
                  </a:lnTo>
                  <a:lnTo>
                    <a:pt x="176250" y="26822"/>
                  </a:lnTo>
                  <a:lnTo>
                    <a:pt x="177495" y="28003"/>
                  </a:lnTo>
                  <a:lnTo>
                    <a:pt x="180568" y="28003"/>
                  </a:lnTo>
                  <a:lnTo>
                    <a:pt x="181813" y="26822"/>
                  </a:lnTo>
                  <a:lnTo>
                    <a:pt x="181813" y="25361"/>
                  </a:lnTo>
                  <a:lnTo>
                    <a:pt x="181813" y="23901"/>
                  </a:lnTo>
                  <a:close/>
                </a:path>
                <a:path w="261619" h="34925">
                  <a:moveTo>
                    <a:pt x="186385" y="32956"/>
                  </a:moveTo>
                  <a:lnTo>
                    <a:pt x="185420" y="32042"/>
                  </a:lnTo>
                  <a:lnTo>
                    <a:pt x="185420" y="31775"/>
                  </a:lnTo>
                  <a:lnTo>
                    <a:pt x="185140" y="31775"/>
                  </a:lnTo>
                  <a:lnTo>
                    <a:pt x="183870" y="31775"/>
                  </a:lnTo>
                  <a:lnTo>
                    <a:pt x="183603" y="31775"/>
                  </a:lnTo>
                  <a:lnTo>
                    <a:pt x="183603" y="32029"/>
                  </a:lnTo>
                  <a:lnTo>
                    <a:pt x="182626" y="32956"/>
                  </a:lnTo>
                  <a:lnTo>
                    <a:pt x="182626" y="34417"/>
                  </a:lnTo>
                  <a:lnTo>
                    <a:pt x="183603" y="34417"/>
                  </a:lnTo>
                  <a:lnTo>
                    <a:pt x="185420" y="34417"/>
                  </a:lnTo>
                  <a:lnTo>
                    <a:pt x="186385" y="34417"/>
                  </a:lnTo>
                  <a:lnTo>
                    <a:pt x="186385" y="32956"/>
                  </a:lnTo>
                  <a:close/>
                </a:path>
                <a:path w="261619" h="34925">
                  <a:moveTo>
                    <a:pt x="186385" y="16319"/>
                  </a:moveTo>
                  <a:lnTo>
                    <a:pt x="185420" y="16319"/>
                  </a:lnTo>
                  <a:lnTo>
                    <a:pt x="183603" y="16319"/>
                  </a:lnTo>
                  <a:lnTo>
                    <a:pt x="182626" y="16319"/>
                  </a:lnTo>
                  <a:lnTo>
                    <a:pt x="182626" y="17767"/>
                  </a:lnTo>
                  <a:lnTo>
                    <a:pt x="183603" y="18707"/>
                  </a:lnTo>
                  <a:lnTo>
                    <a:pt x="183603" y="18948"/>
                  </a:lnTo>
                  <a:lnTo>
                    <a:pt x="183870" y="18948"/>
                  </a:lnTo>
                  <a:lnTo>
                    <a:pt x="185140" y="18948"/>
                  </a:lnTo>
                  <a:lnTo>
                    <a:pt x="185420" y="18948"/>
                  </a:lnTo>
                  <a:lnTo>
                    <a:pt x="185420" y="18694"/>
                  </a:lnTo>
                  <a:lnTo>
                    <a:pt x="186385" y="17767"/>
                  </a:lnTo>
                  <a:lnTo>
                    <a:pt x="186385" y="16319"/>
                  </a:lnTo>
                  <a:close/>
                </a:path>
                <a:path w="261619" h="34925">
                  <a:moveTo>
                    <a:pt x="192747" y="23901"/>
                  </a:moveTo>
                  <a:lnTo>
                    <a:pt x="191503" y="22720"/>
                  </a:lnTo>
                  <a:lnTo>
                    <a:pt x="188429" y="22720"/>
                  </a:lnTo>
                  <a:lnTo>
                    <a:pt x="187185" y="23901"/>
                  </a:lnTo>
                  <a:lnTo>
                    <a:pt x="187185" y="26822"/>
                  </a:lnTo>
                  <a:lnTo>
                    <a:pt x="188429" y="28003"/>
                  </a:lnTo>
                  <a:lnTo>
                    <a:pt x="191503" y="28003"/>
                  </a:lnTo>
                  <a:lnTo>
                    <a:pt x="192747" y="26822"/>
                  </a:lnTo>
                  <a:lnTo>
                    <a:pt x="192747" y="25361"/>
                  </a:lnTo>
                  <a:lnTo>
                    <a:pt x="192747" y="23901"/>
                  </a:lnTo>
                  <a:close/>
                </a:path>
                <a:path w="261619" h="34925">
                  <a:moveTo>
                    <a:pt x="197319" y="32956"/>
                  </a:moveTo>
                  <a:lnTo>
                    <a:pt x="196342" y="32029"/>
                  </a:lnTo>
                  <a:lnTo>
                    <a:pt x="196342" y="31775"/>
                  </a:lnTo>
                  <a:lnTo>
                    <a:pt x="196075" y="31775"/>
                  </a:lnTo>
                  <a:lnTo>
                    <a:pt x="194805" y="31775"/>
                  </a:lnTo>
                  <a:lnTo>
                    <a:pt x="194538" y="31775"/>
                  </a:lnTo>
                  <a:lnTo>
                    <a:pt x="194538" y="32029"/>
                  </a:lnTo>
                  <a:lnTo>
                    <a:pt x="193560" y="32956"/>
                  </a:lnTo>
                  <a:lnTo>
                    <a:pt x="193560" y="34417"/>
                  </a:lnTo>
                  <a:lnTo>
                    <a:pt x="194538" y="34417"/>
                  </a:lnTo>
                  <a:lnTo>
                    <a:pt x="196342" y="34417"/>
                  </a:lnTo>
                  <a:lnTo>
                    <a:pt x="197319" y="34417"/>
                  </a:lnTo>
                  <a:lnTo>
                    <a:pt x="197319" y="32956"/>
                  </a:lnTo>
                  <a:close/>
                </a:path>
                <a:path w="261619" h="34925">
                  <a:moveTo>
                    <a:pt x="197319" y="16319"/>
                  </a:moveTo>
                  <a:lnTo>
                    <a:pt x="196342" y="16319"/>
                  </a:lnTo>
                  <a:lnTo>
                    <a:pt x="194538" y="16319"/>
                  </a:lnTo>
                  <a:lnTo>
                    <a:pt x="193560" y="16319"/>
                  </a:lnTo>
                  <a:lnTo>
                    <a:pt x="193560" y="17767"/>
                  </a:lnTo>
                  <a:lnTo>
                    <a:pt x="194538" y="18707"/>
                  </a:lnTo>
                  <a:lnTo>
                    <a:pt x="194538" y="18948"/>
                  </a:lnTo>
                  <a:lnTo>
                    <a:pt x="194805" y="18948"/>
                  </a:lnTo>
                  <a:lnTo>
                    <a:pt x="196075" y="18948"/>
                  </a:lnTo>
                  <a:lnTo>
                    <a:pt x="196342" y="18948"/>
                  </a:lnTo>
                  <a:lnTo>
                    <a:pt x="196342" y="18707"/>
                  </a:lnTo>
                  <a:lnTo>
                    <a:pt x="197319" y="17767"/>
                  </a:lnTo>
                  <a:lnTo>
                    <a:pt x="197319" y="16319"/>
                  </a:lnTo>
                  <a:close/>
                </a:path>
                <a:path w="261619" h="34925">
                  <a:moveTo>
                    <a:pt x="203682" y="23901"/>
                  </a:moveTo>
                  <a:lnTo>
                    <a:pt x="202438" y="22720"/>
                  </a:lnTo>
                  <a:lnTo>
                    <a:pt x="199364" y="22720"/>
                  </a:lnTo>
                  <a:lnTo>
                    <a:pt x="198120" y="23901"/>
                  </a:lnTo>
                  <a:lnTo>
                    <a:pt x="198120" y="26822"/>
                  </a:lnTo>
                  <a:lnTo>
                    <a:pt x="199364" y="28003"/>
                  </a:lnTo>
                  <a:lnTo>
                    <a:pt x="202438" y="28003"/>
                  </a:lnTo>
                  <a:lnTo>
                    <a:pt x="203682" y="26822"/>
                  </a:lnTo>
                  <a:lnTo>
                    <a:pt x="203682" y="25361"/>
                  </a:lnTo>
                  <a:lnTo>
                    <a:pt x="203682" y="23901"/>
                  </a:lnTo>
                  <a:close/>
                </a:path>
                <a:path w="261619" h="34925">
                  <a:moveTo>
                    <a:pt x="208254" y="32956"/>
                  </a:moveTo>
                  <a:lnTo>
                    <a:pt x="207276" y="32029"/>
                  </a:lnTo>
                  <a:lnTo>
                    <a:pt x="207276" y="31775"/>
                  </a:lnTo>
                  <a:lnTo>
                    <a:pt x="207010" y="31775"/>
                  </a:lnTo>
                  <a:lnTo>
                    <a:pt x="205740" y="31775"/>
                  </a:lnTo>
                  <a:lnTo>
                    <a:pt x="205460" y="31775"/>
                  </a:lnTo>
                  <a:lnTo>
                    <a:pt x="205460" y="32042"/>
                  </a:lnTo>
                  <a:lnTo>
                    <a:pt x="204495" y="32956"/>
                  </a:lnTo>
                  <a:lnTo>
                    <a:pt x="204495" y="34417"/>
                  </a:lnTo>
                  <a:lnTo>
                    <a:pt x="205460" y="34417"/>
                  </a:lnTo>
                  <a:lnTo>
                    <a:pt x="207276" y="34417"/>
                  </a:lnTo>
                  <a:lnTo>
                    <a:pt x="208254" y="34417"/>
                  </a:lnTo>
                  <a:lnTo>
                    <a:pt x="208254" y="32956"/>
                  </a:lnTo>
                  <a:close/>
                </a:path>
                <a:path w="261619" h="34925">
                  <a:moveTo>
                    <a:pt x="208254" y="16319"/>
                  </a:moveTo>
                  <a:lnTo>
                    <a:pt x="207276" y="16319"/>
                  </a:lnTo>
                  <a:lnTo>
                    <a:pt x="205460" y="16319"/>
                  </a:lnTo>
                  <a:lnTo>
                    <a:pt x="204495" y="16319"/>
                  </a:lnTo>
                  <a:lnTo>
                    <a:pt x="204495" y="17767"/>
                  </a:lnTo>
                  <a:lnTo>
                    <a:pt x="205460" y="18694"/>
                  </a:lnTo>
                  <a:lnTo>
                    <a:pt x="205460" y="18948"/>
                  </a:lnTo>
                  <a:lnTo>
                    <a:pt x="205740" y="18948"/>
                  </a:lnTo>
                  <a:lnTo>
                    <a:pt x="207010" y="18948"/>
                  </a:lnTo>
                  <a:lnTo>
                    <a:pt x="207276" y="18948"/>
                  </a:lnTo>
                  <a:lnTo>
                    <a:pt x="207276" y="18707"/>
                  </a:lnTo>
                  <a:lnTo>
                    <a:pt x="208254" y="17767"/>
                  </a:lnTo>
                  <a:lnTo>
                    <a:pt x="208254" y="16319"/>
                  </a:lnTo>
                  <a:close/>
                </a:path>
                <a:path w="261619" h="34925">
                  <a:moveTo>
                    <a:pt x="214617" y="23901"/>
                  </a:moveTo>
                  <a:lnTo>
                    <a:pt x="213372" y="22720"/>
                  </a:lnTo>
                  <a:lnTo>
                    <a:pt x="210299" y="22720"/>
                  </a:lnTo>
                  <a:lnTo>
                    <a:pt x="209054" y="23901"/>
                  </a:lnTo>
                  <a:lnTo>
                    <a:pt x="209054" y="26822"/>
                  </a:lnTo>
                  <a:lnTo>
                    <a:pt x="210299" y="28003"/>
                  </a:lnTo>
                  <a:lnTo>
                    <a:pt x="213372" y="28003"/>
                  </a:lnTo>
                  <a:lnTo>
                    <a:pt x="214617" y="26822"/>
                  </a:lnTo>
                  <a:lnTo>
                    <a:pt x="214617" y="25361"/>
                  </a:lnTo>
                  <a:lnTo>
                    <a:pt x="214617" y="23901"/>
                  </a:lnTo>
                  <a:close/>
                </a:path>
                <a:path w="261619" h="34925">
                  <a:moveTo>
                    <a:pt x="219189" y="32956"/>
                  </a:moveTo>
                  <a:lnTo>
                    <a:pt x="218224" y="32042"/>
                  </a:lnTo>
                  <a:lnTo>
                    <a:pt x="218224" y="31775"/>
                  </a:lnTo>
                  <a:lnTo>
                    <a:pt x="217944" y="31775"/>
                  </a:lnTo>
                  <a:lnTo>
                    <a:pt x="216674" y="31775"/>
                  </a:lnTo>
                  <a:lnTo>
                    <a:pt x="216395" y="31775"/>
                  </a:lnTo>
                  <a:lnTo>
                    <a:pt x="216395" y="32042"/>
                  </a:lnTo>
                  <a:lnTo>
                    <a:pt x="215430" y="32956"/>
                  </a:lnTo>
                  <a:lnTo>
                    <a:pt x="215430" y="34417"/>
                  </a:lnTo>
                  <a:lnTo>
                    <a:pt x="216395" y="34417"/>
                  </a:lnTo>
                  <a:lnTo>
                    <a:pt x="218224" y="34417"/>
                  </a:lnTo>
                  <a:lnTo>
                    <a:pt x="219189" y="34417"/>
                  </a:lnTo>
                  <a:lnTo>
                    <a:pt x="219189" y="32956"/>
                  </a:lnTo>
                  <a:close/>
                </a:path>
                <a:path w="261619" h="34925">
                  <a:moveTo>
                    <a:pt x="219189" y="16319"/>
                  </a:moveTo>
                  <a:lnTo>
                    <a:pt x="218224" y="16319"/>
                  </a:lnTo>
                  <a:lnTo>
                    <a:pt x="216395" y="16319"/>
                  </a:lnTo>
                  <a:lnTo>
                    <a:pt x="215430" y="16319"/>
                  </a:lnTo>
                  <a:lnTo>
                    <a:pt x="215430" y="17767"/>
                  </a:lnTo>
                  <a:lnTo>
                    <a:pt x="216395" y="18694"/>
                  </a:lnTo>
                  <a:lnTo>
                    <a:pt x="216395" y="18948"/>
                  </a:lnTo>
                  <a:lnTo>
                    <a:pt x="216674" y="18948"/>
                  </a:lnTo>
                  <a:lnTo>
                    <a:pt x="217944" y="18948"/>
                  </a:lnTo>
                  <a:lnTo>
                    <a:pt x="218224" y="18948"/>
                  </a:lnTo>
                  <a:lnTo>
                    <a:pt x="218224" y="18694"/>
                  </a:lnTo>
                  <a:lnTo>
                    <a:pt x="219189" y="17767"/>
                  </a:lnTo>
                  <a:lnTo>
                    <a:pt x="219189" y="16319"/>
                  </a:lnTo>
                  <a:close/>
                </a:path>
                <a:path w="261619" h="34925">
                  <a:moveTo>
                    <a:pt x="225552" y="23901"/>
                  </a:moveTo>
                  <a:lnTo>
                    <a:pt x="224307" y="22720"/>
                  </a:lnTo>
                  <a:lnTo>
                    <a:pt x="221234" y="22720"/>
                  </a:lnTo>
                  <a:lnTo>
                    <a:pt x="219989" y="23901"/>
                  </a:lnTo>
                  <a:lnTo>
                    <a:pt x="219989" y="26822"/>
                  </a:lnTo>
                  <a:lnTo>
                    <a:pt x="221234" y="28003"/>
                  </a:lnTo>
                  <a:lnTo>
                    <a:pt x="224307" y="28003"/>
                  </a:lnTo>
                  <a:lnTo>
                    <a:pt x="225552" y="26822"/>
                  </a:lnTo>
                  <a:lnTo>
                    <a:pt x="225552" y="25361"/>
                  </a:lnTo>
                  <a:lnTo>
                    <a:pt x="225552" y="23901"/>
                  </a:lnTo>
                  <a:close/>
                </a:path>
                <a:path w="261619" h="34925">
                  <a:moveTo>
                    <a:pt x="230124" y="32956"/>
                  </a:moveTo>
                  <a:lnTo>
                    <a:pt x="229146" y="32029"/>
                  </a:lnTo>
                  <a:lnTo>
                    <a:pt x="229146" y="31775"/>
                  </a:lnTo>
                  <a:lnTo>
                    <a:pt x="228879" y="31775"/>
                  </a:lnTo>
                  <a:lnTo>
                    <a:pt x="227609" y="31775"/>
                  </a:lnTo>
                  <a:lnTo>
                    <a:pt x="227330" y="31775"/>
                  </a:lnTo>
                  <a:lnTo>
                    <a:pt x="227330" y="32042"/>
                  </a:lnTo>
                  <a:lnTo>
                    <a:pt x="226364" y="32956"/>
                  </a:lnTo>
                  <a:lnTo>
                    <a:pt x="226364" y="34417"/>
                  </a:lnTo>
                  <a:lnTo>
                    <a:pt x="227330" y="34417"/>
                  </a:lnTo>
                  <a:lnTo>
                    <a:pt x="229146" y="34417"/>
                  </a:lnTo>
                  <a:lnTo>
                    <a:pt x="230124" y="34417"/>
                  </a:lnTo>
                  <a:lnTo>
                    <a:pt x="230124" y="32956"/>
                  </a:lnTo>
                  <a:close/>
                </a:path>
                <a:path w="261619" h="34925">
                  <a:moveTo>
                    <a:pt x="230124" y="16319"/>
                  </a:moveTo>
                  <a:lnTo>
                    <a:pt x="229146" y="16319"/>
                  </a:lnTo>
                  <a:lnTo>
                    <a:pt x="227330" y="16319"/>
                  </a:lnTo>
                  <a:lnTo>
                    <a:pt x="226364" y="16319"/>
                  </a:lnTo>
                  <a:lnTo>
                    <a:pt x="226364" y="17767"/>
                  </a:lnTo>
                  <a:lnTo>
                    <a:pt x="227330" y="18694"/>
                  </a:lnTo>
                  <a:lnTo>
                    <a:pt x="227330" y="18948"/>
                  </a:lnTo>
                  <a:lnTo>
                    <a:pt x="227609" y="18948"/>
                  </a:lnTo>
                  <a:lnTo>
                    <a:pt x="228879" y="18948"/>
                  </a:lnTo>
                  <a:lnTo>
                    <a:pt x="229146" y="18948"/>
                  </a:lnTo>
                  <a:lnTo>
                    <a:pt x="229146" y="18707"/>
                  </a:lnTo>
                  <a:lnTo>
                    <a:pt x="230124" y="17767"/>
                  </a:lnTo>
                  <a:lnTo>
                    <a:pt x="230124" y="16319"/>
                  </a:lnTo>
                  <a:close/>
                </a:path>
                <a:path w="261619" h="34925">
                  <a:moveTo>
                    <a:pt x="236499" y="23901"/>
                  </a:moveTo>
                  <a:lnTo>
                    <a:pt x="235254" y="22720"/>
                  </a:lnTo>
                  <a:lnTo>
                    <a:pt x="232181" y="22720"/>
                  </a:lnTo>
                  <a:lnTo>
                    <a:pt x="230936" y="23901"/>
                  </a:lnTo>
                  <a:lnTo>
                    <a:pt x="230936" y="26822"/>
                  </a:lnTo>
                  <a:lnTo>
                    <a:pt x="232181" y="28003"/>
                  </a:lnTo>
                  <a:lnTo>
                    <a:pt x="235254" y="28003"/>
                  </a:lnTo>
                  <a:lnTo>
                    <a:pt x="236499" y="26822"/>
                  </a:lnTo>
                  <a:lnTo>
                    <a:pt x="236499" y="25361"/>
                  </a:lnTo>
                  <a:lnTo>
                    <a:pt x="236499" y="23901"/>
                  </a:lnTo>
                  <a:close/>
                </a:path>
                <a:path w="261619" h="34925">
                  <a:moveTo>
                    <a:pt x="241058" y="32956"/>
                  </a:moveTo>
                  <a:lnTo>
                    <a:pt x="240080" y="32029"/>
                  </a:lnTo>
                  <a:lnTo>
                    <a:pt x="240080" y="31775"/>
                  </a:lnTo>
                  <a:lnTo>
                    <a:pt x="239814" y="31775"/>
                  </a:lnTo>
                  <a:lnTo>
                    <a:pt x="238544" y="31775"/>
                  </a:lnTo>
                  <a:lnTo>
                    <a:pt x="238277" y="31775"/>
                  </a:lnTo>
                  <a:lnTo>
                    <a:pt x="238277" y="32029"/>
                  </a:lnTo>
                  <a:lnTo>
                    <a:pt x="237299" y="32956"/>
                  </a:lnTo>
                  <a:lnTo>
                    <a:pt x="237299" y="34417"/>
                  </a:lnTo>
                  <a:lnTo>
                    <a:pt x="238277" y="34417"/>
                  </a:lnTo>
                  <a:lnTo>
                    <a:pt x="240080" y="34417"/>
                  </a:lnTo>
                  <a:lnTo>
                    <a:pt x="241058" y="34417"/>
                  </a:lnTo>
                  <a:lnTo>
                    <a:pt x="241058" y="32956"/>
                  </a:lnTo>
                  <a:close/>
                </a:path>
                <a:path w="261619" h="34925">
                  <a:moveTo>
                    <a:pt x="241058" y="16319"/>
                  </a:moveTo>
                  <a:lnTo>
                    <a:pt x="240080" y="16319"/>
                  </a:lnTo>
                  <a:lnTo>
                    <a:pt x="238277" y="16319"/>
                  </a:lnTo>
                  <a:lnTo>
                    <a:pt x="237299" y="16319"/>
                  </a:lnTo>
                  <a:lnTo>
                    <a:pt x="237299" y="17767"/>
                  </a:lnTo>
                  <a:lnTo>
                    <a:pt x="238277" y="18707"/>
                  </a:lnTo>
                  <a:lnTo>
                    <a:pt x="238277" y="18948"/>
                  </a:lnTo>
                  <a:lnTo>
                    <a:pt x="238544" y="18948"/>
                  </a:lnTo>
                  <a:lnTo>
                    <a:pt x="239814" y="18948"/>
                  </a:lnTo>
                  <a:lnTo>
                    <a:pt x="240080" y="18948"/>
                  </a:lnTo>
                  <a:lnTo>
                    <a:pt x="240080" y="18707"/>
                  </a:lnTo>
                  <a:lnTo>
                    <a:pt x="241058" y="17767"/>
                  </a:lnTo>
                  <a:lnTo>
                    <a:pt x="241058" y="16319"/>
                  </a:lnTo>
                  <a:close/>
                </a:path>
                <a:path w="261619" h="34925">
                  <a:moveTo>
                    <a:pt x="247434" y="23901"/>
                  </a:moveTo>
                  <a:lnTo>
                    <a:pt x="246189" y="22720"/>
                  </a:lnTo>
                  <a:lnTo>
                    <a:pt x="243116" y="22720"/>
                  </a:lnTo>
                  <a:lnTo>
                    <a:pt x="241871" y="23901"/>
                  </a:lnTo>
                  <a:lnTo>
                    <a:pt x="241871" y="26822"/>
                  </a:lnTo>
                  <a:lnTo>
                    <a:pt x="243116" y="28003"/>
                  </a:lnTo>
                  <a:lnTo>
                    <a:pt x="246189" y="28003"/>
                  </a:lnTo>
                  <a:lnTo>
                    <a:pt x="247434" y="26822"/>
                  </a:lnTo>
                  <a:lnTo>
                    <a:pt x="247434" y="25361"/>
                  </a:lnTo>
                  <a:lnTo>
                    <a:pt x="247434" y="23901"/>
                  </a:lnTo>
                  <a:close/>
                </a:path>
                <a:path w="261619" h="34925">
                  <a:moveTo>
                    <a:pt x="251993" y="32956"/>
                  </a:moveTo>
                  <a:lnTo>
                    <a:pt x="251015" y="32029"/>
                  </a:lnTo>
                  <a:lnTo>
                    <a:pt x="251015" y="31775"/>
                  </a:lnTo>
                  <a:lnTo>
                    <a:pt x="250748" y="31775"/>
                  </a:lnTo>
                  <a:lnTo>
                    <a:pt x="249478" y="31775"/>
                  </a:lnTo>
                  <a:lnTo>
                    <a:pt x="249212" y="31775"/>
                  </a:lnTo>
                  <a:lnTo>
                    <a:pt x="249212" y="32029"/>
                  </a:lnTo>
                  <a:lnTo>
                    <a:pt x="248234" y="32956"/>
                  </a:lnTo>
                  <a:lnTo>
                    <a:pt x="248234" y="34417"/>
                  </a:lnTo>
                  <a:lnTo>
                    <a:pt x="249212" y="34417"/>
                  </a:lnTo>
                  <a:lnTo>
                    <a:pt x="251015" y="34417"/>
                  </a:lnTo>
                  <a:lnTo>
                    <a:pt x="251993" y="34417"/>
                  </a:lnTo>
                  <a:lnTo>
                    <a:pt x="251993" y="32956"/>
                  </a:lnTo>
                  <a:close/>
                </a:path>
                <a:path w="261619" h="34925">
                  <a:moveTo>
                    <a:pt x="251993" y="16319"/>
                  </a:moveTo>
                  <a:lnTo>
                    <a:pt x="251015" y="16319"/>
                  </a:lnTo>
                  <a:lnTo>
                    <a:pt x="249212" y="16319"/>
                  </a:lnTo>
                  <a:lnTo>
                    <a:pt x="248234" y="16319"/>
                  </a:lnTo>
                  <a:lnTo>
                    <a:pt x="248234" y="17767"/>
                  </a:lnTo>
                  <a:lnTo>
                    <a:pt x="249212" y="18707"/>
                  </a:lnTo>
                  <a:lnTo>
                    <a:pt x="249212" y="18948"/>
                  </a:lnTo>
                  <a:lnTo>
                    <a:pt x="249478" y="18948"/>
                  </a:lnTo>
                  <a:lnTo>
                    <a:pt x="250748" y="18948"/>
                  </a:lnTo>
                  <a:lnTo>
                    <a:pt x="251015" y="18948"/>
                  </a:lnTo>
                  <a:lnTo>
                    <a:pt x="251015" y="18707"/>
                  </a:lnTo>
                  <a:lnTo>
                    <a:pt x="251993" y="17767"/>
                  </a:lnTo>
                  <a:lnTo>
                    <a:pt x="251993" y="16319"/>
                  </a:lnTo>
                  <a:close/>
                </a:path>
                <a:path w="261619" h="34925">
                  <a:moveTo>
                    <a:pt x="258368" y="23901"/>
                  </a:moveTo>
                  <a:lnTo>
                    <a:pt x="257124" y="22720"/>
                  </a:lnTo>
                  <a:lnTo>
                    <a:pt x="254050" y="22720"/>
                  </a:lnTo>
                  <a:lnTo>
                    <a:pt x="252806" y="23901"/>
                  </a:lnTo>
                  <a:lnTo>
                    <a:pt x="252806" y="26822"/>
                  </a:lnTo>
                  <a:lnTo>
                    <a:pt x="254050" y="28003"/>
                  </a:lnTo>
                  <a:lnTo>
                    <a:pt x="257124" y="28003"/>
                  </a:lnTo>
                  <a:lnTo>
                    <a:pt x="258368" y="26822"/>
                  </a:lnTo>
                  <a:lnTo>
                    <a:pt x="258368" y="25361"/>
                  </a:lnTo>
                  <a:lnTo>
                    <a:pt x="258368" y="23901"/>
                  </a:lnTo>
                  <a:close/>
                </a:path>
                <a:path w="261619" h="34925">
                  <a:moveTo>
                    <a:pt x="261505" y="31775"/>
                  </a:moveTo>
                  <a:lnTo>
                    <a:pt x="260413" y="31775"/>
                  </a:lnTo>
                  <a:lnTo>
                    <a:pt x="260146" y="31775"/>
                  </a:lnTo>
                  <a:lnTo>
                    <a:pt x="260146" y="32029"/>
                  </a:lnTo>
                  <a:lnTo>
                    <a:pt x="259168" y="32956"/>
                  </a:lnTo>
                  <a:lnTo>
                    <a:pt x="259168" y="34417"/>
                  </a:lnTo>
                  <a:lnTo>
                    <a:pt x="260146" y="34417"/>
                  </a:lnTo>
                  <a:lnTo>
                    <a:pt x="261505" y="34417"/>
                  </a:lnTo>
                  <a:lnTo>
                    <a:pt x="261505" y="31775"/>
                  </a:lnTo>
                  <a:close/>
                </a:path>
                <a:path w="261619" h="34925">
                  <a:moveTo>
                    <a:pt x="261505" y="16319"/>
                  </a:moveTo>
                  <a:lnTo>
                    <a:pt x="260146" y="16319"/>
                  </a:lnTo>
                  <a:lnTo>
                    <a:pt x="259168" y="16319"/>
                  </a:lnTo>
                  <a:lnTo>
                    <a:pt x="259168" y="17767"/>
                  </a:lnTo>
                  <a:lnTo>
                    <a:pt x="260146" y="18707"/>
                  </a:lnTo>
                  <a:lnTo>
                    <a:pt x="260146" y="18948"/>
                  </a:lnTo>
                  <a:lnTo>
                    <a:pt x="260413" y="18948"/>
                  </a:lnTo>
                  <a:lnTo>
                    <a:pt x="261505" y="18948"/>
                  </a:lnTo>
                  <a:lnTo>
                    <a:pt x="261505" y="16319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594029" y="8502497"/>
              <a:ext cx="166370" cy="18415"/>
            </a:xfrm>
            <a:custGeom>
              <a:avLst/>
              <a:gdLst/>
              <a:ahLst/>
              <a:cxnLst/>
              <a:rect l="l" t="t" r="r" b="b"/>
              <a:pathLst>
                <a:path w="166370" h="18415">
                  <a:moveTo>
                    <a:pt x="2781" y="0"/>
                  </a:moveTo>
                  <a:lnTo>
                    <a:pt x="0" y="0"/>
                  </a:lnTo>
                  <a:lnTo>
                    <a:pt x="0" y="2641"/>
                  </a:lnTo>
                  <a:lnTo>
                    <a:pt x="1536" y="2641"/>
                  </a:lnTo>
                  <a:lnTo>
                    <a:pt x="2781" y="1460"/>
                  </a:lnTo>
                  <a:lnTo>
                    <a:pt x="2781" y="0"/>
                  </a:lnTo>
                  <a:close/>
                </a:path>
                <a:path w="166370" h="18415">
                  <a:moveTo>
                    <a:pt x="13716" y="16649"/>
                  </a:moveTo>
                  <a:lnTo>
                    <a:pt x="12471" y="15468"/>
                  </a:lnTo>
                  <a:lnTo>
                    <a:pt x="10934" y="15468"/>
                  </a:lnTo>
                  <a:lnTo>
                    <a:pt x="10934" y="18097"/>
                  </a:lnTo>
                  <a:lnTo>
                    <a:pt x="13716" y="18097"/>
                  </a:lnTo>
                  <a:lnTo>
                    <a:pt x="13716" y="16649"/>
                  </a:lnTo>
                  <a:close/>
                </a:path>
                <a:path w="166370" h="18415">
                  <a:moveTo>
                    <a:pt x="13716" y="0"/>
                  </a:moveTo>
                  <a:lnTo>
                    <a:pt x="10934" y="0"/>
                  </a:lnTo>
                  <a:lnTo>
                    <a:pt x="10934" y="2641"/>
                  </a:lnTo>
                  <a:lnTo>
                    <a:pt x="12471" y="2641"/>
                  </a:lnTo>
                  <a:lnTo>
                    <a:pt x="13716" y="1460"/>
                  </a:lnTo>
                  <a:lnTo>
                    <a:pt x="13716" y="0"/>
                  </a:lnTo>
                  <a:close/>
                </a:path>
                <a:path w="166370" h="18415">
                  <a:moveTo>
                    <a:pt x="20091" y="7594"/>
                  </a:moveTo>
                  <a:lnTo>
                    <a:pt x="18846" y="6413"/>
                  </a:lnTo>
                  <a:lnTo>
                    <a:pt x="15773" y="6413"/>
                  </a:lnTo>
                  <a:lnTo>
                    <a:pt x="14528" y="7594"/>
                  </a:lnTo>
                  <a:lnTo>
                    <a:pt x="14528" y="10515"/>
                  </a:lnTo>
                  <a:lnTo>
                    <a:pt x="15773" y="11696"/>
                  </a:lnTo>
                  <a:lnTo>
                    <a:pt x="18846" y="11696"/>
                  </a:lnTo>
                  <a:lnTo>
                    <a:pt x="20091" y="10515"/>
                  </a:lnTo>
                  <a:lnTo>
                    <a:pt x="20091" y="9055"/>
                  </a:lnTo>
                  <a:lnTo>
                    <a:pt x="20091" y="7594"/>
                  </a:lnTo>
                  <a:close/>
                </a:path>
                <a:path w="166370" h="18415">
                  <a:moveTo>
                    <a:pt x="24650" y="16649"/>
                  </a:moveTo>
                  <a:lnTo>
                    <a:pt x="23672" y="15722"/>
                  </a:lnTo>
                  <a:lnTo>
                    <a:pt x="23672" y="15468"/>
                  </a:lnTo>
                  <a:lnTo>
                    <a:pt x="23406" y="15468"/>
                  </a:lnTo>
                  <a:lnTo>
                    <a:pt x="22136" y="15468"/>
                  </a:lnTo>
                  <a:lnTo>
                    <a:pt x="21882" y="15468"/>
                  </a:lnTo>
                  <a:lnTo>
                    <a:pt x="21882" y="15709"/>
                  </a:lnTo>
                  <a:lnTo>
                    <a:pt x="20891" y="16649"/>
                  </a:lnTo>
                  <a:lnTo>
                    <a:pt x="20891" y="18097"/>
                  </a:lnTo>
                  <a:lnTo>
                    <a:pt x="21882" y="18097"/>
                  </a:lnTo>
                  <a:lnTo>
                    <a:pt x="23672" y="18097"/>
                  </a:lnTo>
                  <a:lnTo>
                    <a:pt x="24650" y="18097"/>
                  </a:lnTo>
                  <a:lnTo>
                    <a:pt x="24650" y="16649"/>
                  </a:lnTo>
                  <a:close/>
                </a:path>
                <a:path w="166370" h="18415">
                  <a:moveTo>
                    <a:pt x="24650" y="0"/>
                  </a:moveTo>
                  <a:lnTo>
                    <a:pt x="23672" y="0"/>
                  </a:lnTo>
                  <a:lnTo>
                    <a:pt x="21882" y="0"/>
                  </a:lnTo>
                  <a:lnTo>
                    <a:pt x="20891" y="0"/>
                  </a:lnTo>
                  <a:lnTo>
                    <a:pt x="20891" y="1460"/>
                  </a:lnTo>
                  <a:lnTo>
                    <a:pt x="21882" y="2413"/>
                  </a:lnTo>
                  <a:lnTo>
                    <a:pt x="21882" y="2641"/>
                  </a:lnTo>
                  <a:lnTo>
                    <a:pt x="22136" y="2641"/>
                  </a:lnTo>
                  <a:lnTo>
                    <a:pt x="23406" y="2641"/>
                  </a:lnTo>
                  <a:lnTo>
                    <a:pt x="23672" y="2641"/>
                  </a:lnTo>
                  <a:lnTo>
                    <a:pt x="23672" y="2400"/>
                  </a:lnTo>
                  <a:lnTo>
                    <a:pt x="24650" y="1460"/>
                  </a:lnTo>
                  <a:lnTo>
                    <a:pt x="24650" y="0"/>
                  </a:lnTo>
                  <a:close/>
                </a:path>
                <a:path w="166370" h="18415">
                  <a:moveTo>
                    <a:pt x="31026" y="7594"/>
                  </a:moveTo>
                  <a:lnTo>
                    <a:pt x="29781" y="6413"/>
                  </a:lnTo>
                  <a:lnTo>
                    <a:pt x="26708" y="6413"/>
                  </a:lnTo>
                  <a:lnTo>
                    <a:pt x="25463" y="7594"/>
                  </a:lnTo>
                  <a:lnTo>
                    <a:pt x="25463" y="10515"/>
                  </a:lnTo>
                  <a:lnTo>
                    <a:pt x="26708" y="11696"/>
                  </a:lnTo>
                  <a:lnTo>
                    <a:pt x="29781" y="11696"/>
                  </a:lnTo>
                  <a:lnTo>
                    <a:pt x="31026" y="10515"/>
                  </a:lnTo>
                  <a:lnTo>
                    <a:pt x="31026" y="9055"/>
                  </a:lnTo>
                  <a:lnTo>
                    <a:pt x="31026" y="7594"/>
                  </a:lnTo>
                  <a:close/>
                </a:path>
                <a:path w="166370" h="18415">
                  <a:moveTo>
                    <a:pt x="35585" y="16649"/>
                  </a:moveTo>
                  <a:lnTo>
                    <a:pt x="34607" y="15722"/>
                  </a:lnTo>
                  <a:lnTo>
                    <a:pt x="34607" y="15468"/>
                  </a:lnTo>
                  <a:lnTo>
                    <a:pt x="34340" y="15468"/>
                  </a:lnTo>
                  <a:lnTo>
                    <a:pt x="33070" y="15468"/>
                  </a:lnTo>
                  <a:lnTo>
                    <a:pt x="32816" y="15468"/>
                  </a:lnTo>
                  <a:lnTo>
                    <a:pt x="32816" y="15709"/>
                  </a:lnTo>
                  <a:lnTo>
                    <a:pt x="31826" y="16649"/>
                  </a:lnTo>
                  <a:lnTo>
                    <a:pt x="31826" y="18097"/>
                  </a:lnTo>
                  <a:lnTo>
                    <a:pt x="32816" y="18097"/>
                  </a:lnTo>
                  <a:lnTo>
                    <a:pt x="34607" y="18097"/>
                  </a:lnTo>
                  <a:lnTo>
                    <a:pt x="35585" y="18097"/>
                  </a:lnTo>
                  <a:lnTo>
                    <a:pt x="35585" y="16649"/>
                  </a:lnTo>
                  <a:close/>
                </a:path>
                <a:path w="166370" h="18415">
                  <a:moveTo>
                    <a:pt x="35585" y="0"/>
                  </a:moveTo>
                  <a:lnTo>
                    <a:pt x="34607" y="0"/>
                  </a:lnTo>
                  <a:lnTo>
                    <a:pt x="32816" y="0"/>
                  </a:lnTo>
                  <a:lnTo>
                    <a:pt x="31826" y="0"/>
                  </a:lnTo>
                  <a:lnTo>
                    <a:pt x="31826" y="1460"/>
                  </a:lnTo>
                  <a:lnTo>
                    <a:pt x="32816" y="2413"/>
                  </a:lnTo>
                  <a:lnTo>
                    <a:pt x="32816" y="2641"/>
                  </a:lnTo>
                  <a:lnTo>
                    <a:pt x="33070" y="2641"/>
                  </a:lnTo>
                  <a:lnTo>
                    <a:pt x="34340" y="2641"/>
                  </a:lnTo>
                  <a:lnTo>
                    <a:pt x="34607" y="2641"/>
                  </a:lnTo>
                  <a:lnTo>
                    <a:pt x="34607" y="2400"/>
                  </a:lnTo>
                  <a:lnTo>
                    <a:pt x="35585" y="1460"/>
                  </a:lnTo>
                  <a:lnTo>
                    <a:pt x="35585" y="0"/>
                  </a:lnTo>
                  <a:close/>
                </a:path>
                <a:path w="166370" h="18415">
                  <a:moveTo>
                    <a:pt x="41960" y="7594"/>
                  </a:moveTo>
                  <a:lnTo>
                    <a:pt x="40716" y="6413"/>
                  </a:lnTo>
                  <a:lnTo>
                    <a:pt x="37642" y="6413"/>
                  </a:lnTo>
                  <a:lnTo>
                    <a:pt x="36398" y="7594"/>
                  </a:lnTo>
                  <a:lnTo>
                    <a:pt x="36398" y="10515"/>
                  </a:lnTo>
                  <a:lnTo>
                    <a:pt x="37642" y="11696"/>
                  </a:lnTo>
                  <a:lnTo>
                    <a:pt x="40716" y="11696"/>
                  </a:lnTo>
                  <a:lnTo>
                    <a:pt x="41960" y="10515"/>
                  </a:lnTo>
                  <a:lnTo>
                    <a:pt x="41960" y="9055"/>
                  </a:lnTo>
                  <a:lnTo>
                    <a:pt x="41960" y="7594"/>
                  </a:lnTo>
                  <a:close/>
                </a:path>
                <a:path w="166370" h="18415">
                  <a:moveTo>
                    <a:pt x="46520" y="16649"/>
                  </a:moveTo>
                  <a:lnTo>
                    <a:pt x="45542" y="15722"/>
                  </a:lnTo>
                  <a:lnTo>
                    <a:pt x="45542" y="15468"/>
                  </a:lnTo>
                  <a:lnTo>
                    <a:pt x="45275" y="15468"/>
                  </a:lnTo>
                  <a:lnTo>
                    <a:pt x="44005" y="15468"/>
                  </a:lnTo>
                  <a:lnTo>
                    <a:pt x="43738" y="15468"/>
                  </a:lnTo>
                  <a:lnTo>
                    <a:pt x="43738" y="15722"/>
                  </a:lnTo>
                  <a:lnTo>
                    <a:pt x="42760" y="16649"/>
                  </a:lnTo>
                  <a:lnTo>
                    <a:pt x="42760" y="18097"/>
                  </a:lnTo>
                  <a:lnTo>
                    <a:pt x="43738" y="18097"/>
                  </a:lnTo>
                  <a:lnTo>
                    <a:pt x="45542" y="18097"/>
                  </a:lnTo>
                  <a:lnTo>
                    <a:pt x="46520" y="18097"/>
                  </a:lnTo>
                  <a:lnTo>
                    <a:pt x="46520" y="16649"/>
                  </a:lnTo>
                  <a:close/>
                </a:path>
                <a:path w="166370" h="18415">
                  <a:moveTo>
                    <a:pt x="46520" y="0"/>
                  </a:moveTo>
                  <a:lnTo>
                    <a:pt x="45542" y="0"/>
                  </a:lnTo>
                  <a:lnTo>
                    <a:pt x="43738" y="0"/>
                  </a:lnTo>
                  <a:lnTo>
                    <a:pt x="42760" y="0"/>
                  </a:lnTo>
                  <a:lnTo>
                    <a:pt x="42760" y="1460"/>
                  </a:lnTo>
                  <a:lnTo>
                    <a:pt x="43738" y="2400"/>
                  </a:lnTo>
                  <a:lnTo>
                    <a:pt x="43738" y="2641"/>
                  </a:lnTo>
                  <a:lnTo>
                    <a:pt x="44005" y="2641"/>
                  </a:lnTo>
                  <a:lnTo>
                    <a:pt x="45275" y="2641"/>
                  </a:lnTo>
                  <a:lnTo>
                    <a:pt x="45542" y="2641"/>
                  </a:lnTo>
                  <a:lnTo>
                    <a:pt x="45542" y="2400"/>
                  </a:lnTo>
                  <a:lnTo>
                    <a:pt x="46520" y="1460"/>
                  </a:lnTo>
                  <a:lnTo>
                    <a:pt x="46520" y="0"/>
                  </a:lnTo>
                  <a:close/>
                </a:path>
                <a:path w="166370" h="18415">
                  <a:moveTo>
                    <a:pt x="52895" y="7594"/>
                  </a:moveTo>
                  <a:lnTo>
                    <a:pt x="51650" y="6413"/>
                  </a:lnTo>
                  <a:lnTo>
                    <a:pt x="48577" y="6413"/>
                  </a:lnTo>
                  <a:lnTo>
                    <a:pt x="47332" y="7594"/>
                  </a:lnTo>
                  <a:lnTo>
                    <a:pt x="47332" y="10515"/>
                  </a:lnTo>
                  <a:lnTo>
                    <a:pt x="48577" y="11696"/>
                  </a:lnTo>
                  <a:lnTo>
                    <a:pt x="51650" y="11696"/>
                  </a:lnTo>
                  <a:lnTo>
                    <a:pt x="52895" y="10515"/>
                  </a:lnTo>
                  <a:lnTo>
                    <a:pt x="52895" y="9055"/>
                  </a:lnTo>
                  <a:lnTo>
                    <a:pt x="52895" y="7594"/>
                  </a:lnTo>
                  <a:close/>
                </a:path>
                <a:path w="166370" h="18415">
                  <a:moveTo>
                    <a:pt x="57454" y="16649"/>
                  </a:moveTo>
                  <a:lnTo>
                    <a:pt x="56489" y="15735"/>
                  </a:lnTo>
                  <a:lnTo>
                    <a:pt x="56489" y="15468"/>
                  </a:lnTo>
                  <a:lnTo>
                    <a:pt x="56210" y="15468"/>
                  </a:lnTo>
                  <a:lnTo>
                    <a:pt x="54940" y="15468"/>
                  </a:lnTo>
                  <a:lnTo>
                    <a:pt x="54673" y="15468"/>
                  </a:lnTo>
                  <a:lnTo>
                    <a:pt x="54673" y="15722"/>
                  </a:lnTo>
                  <a:lnTo>
                    <a:pt x="53695" y="16649"/>
                  </a:lnTo>
                  <a:lnTo>
                    <a:pt x="53695" y="18097"/>
                  </a:lnTo>
                  <a:lnTo>
                    <a:pt x="54673" y="18097"/>
                  </a:lnTo>
                  <a:lnTo>
                    <a:pt x="56489" y="18097"/>
                  </a:lnTo>
                  <a:lnTo>
                    <a:pt x="57454" y="18097"/>
                  </a:lnTo>
                  <a:lnTo>
                    <a:pt x="57454" y="16649"/>
                  </a:lnTo>
                  <a:close/>
                </a:path>
                <a:path w="166370" h="18415">
                  <a:moveTo>
                    <a:pt x="57454" y="0"/>
                  </a:moveTo>
                  <a:lnTo>
                    <a:pt x="56489" y="0"/>
                  </a:lnTo>
                  <a:lnTo>
                    <a:pt x="54673" y="0"/>
                  </a:lnTo>
                  <a:lnTo>
                    <a:pt x="53695" y="0"/>
                  </a:lnTo>
                  <a:lnTo>
                    <a:pt x="53695" y="1460"/>
                  </a:lnTo>
                  <a:lnTo>
                    <a:pt x="54673" y="2400"/>
                  </a:lnTo>
                  <a:lnTo>
                    <a:pt x="54673" y="2641"/>
                  </a:lnTo>
                  <a:lnTo>
                    <a:pt x="54940" y="2641"/>
                  </a:lnTo>
                  <a:lnTo>
                    <a:pt x="56210" y="2641"/>
                  </a:lnTo>
                  <a:lnTo>
                    <a:pt x="56489" y="2641"/>
                  </a:lnTo>
                  <a:lnTo>
                    <a:pt x="56489" y="2387"/>
                  </a:lnTo>
                  <a:lnTo>
                    <a:pt x="57454" y="1460"/>
                  </a:lnTo>
                  <a:lnTo>
                    <a:pt x="57454" y="0"/>
                  </a:lnTo>
                  <a:close/>
                </a:path>
                <a:path w="166370" h="18415">
                  <a:moveTo>
                    <a:pt x="63830" y="7594"/>
                  </a:moveTo>
                  <a:lnTo>
                    <a:pt x="62585" y="6413"/>
                  </a:lnTo>
                  <a:lnTo>
                    <a:pt x="59512" y="6413"/>
                  </a:lnTo>
                  <a:lnTo>
                    <a:pt x="58267" y="7594"/>
                  </a:lnTo>
                  <a:lnTo>
                    <a:pt x="58267" y="10515"/>
                  </a:lnTo>
                  <a:lnTo>
                    <a:pt x="59512" y="11696"/>
                  </a:lnTo>
                  <a:lnTo>
                    <a:pt x="62585" y="11696"/>
                  </a:lnTo>
                  <a:lnTo>
                    <a:pt x="63830" y="10515"/>
                  </a:lnTo>
                  <a:lnTo>
                    <a:pt x="63830" y="9055"/>
                  </a:lnTo>
                  <a:lnTo>
                    <a:pt x="63830" y="7594"/>
                  </a:lnTo>
                  <a:close/>
                </a:path>
                <a:path w="166370" h="18415">
                  <a:moveTo>
                    <a:pt x="68389" y="16649"/>
                  </a:moveTo>
                  <a:lnTo>
                    <a:pt x="67411" y="15722"/>
                  </a:lnTo>
                  <a:lnTo>
                    <a:pt x="67411" y="15468"/>
                  </a:lnTo>
                  <a:lnTo>
                    <a:pt x="67144" y="15468"/>
                  </a:lnTo>
                  <a:lnTo>
                    <a:pt x="65874" y="15468"/>
                  </a:lnTo>
                  <a:lnTo>
                    <a:pt x="65608" y="15468"/>
                  </a:lnTo>
                  <a:lnTo>
                    <a:pt x="65608" y="15722"/>
                  </a:lnTo>
                  <a:lnTo>
                    <a:pt x="64630" y="16649"/>
                  </a:lnTo>
                  <a:lnTo>
                    <a:pt x="64630" y="18097"/>
                  </a:lnTo>
                  <a:lnTo>
                    <a:pt x="65608" y="18097"/>
                  </a:lnTo>
                  <a:lnTo>
                    <a:pt x="67411" y="18097"/>
                  </a:lnTo>
                  <a:lnTo>
                    <a:pt x="68389" y="18097"/>
                  </a:lnTo>
                  <a:lnTo>
                    <a:pt x="68389" y="16649"/>
                  </a:lnTo>
                  <a:close/>
                </a:path>
                <a:path w="166370" h="18415">
                  <a:moveTo>
                    <a:pt x="68389" y="0"/>
                  </a:moveTo>
                  <a:lnTo>
                    <a:pt x="67411" y="0"/>
                  </a:lnTo>
                  <a:lnTo>
                    <a:pt x="65608" y="0"/>
                  </a:lnTo>
                  <a:lnTo>
                    <a:pt x="64630" y="0"/>
                  </a:lnTo>
                  <a:lnTo>
                    <a:pt x="64630" y="1460"/>
                  </a:lnTo>
                  <a:lnTo>
                    <a:pt x="65608" y="2400"/>
                  </a:lnTo>
                  <a:lnTo>
                    <a:pt x="65608" y="2641"/>
                  </a:lnTo>
                  <a:lnTo>
                    <a:pt x="65874" y="2641"/>
                  </a:lnTo>
                  <a:lnTo>
                    <a:pt x="67144" y="2641"/>
                  </a:lnTo>
                  <a:lnTo>
                    <a:pt x="67411" y="2641"/>
                  </a:lnTo>
                  <a:lnTo>
                    <a:pt x="67411" y="2400"/>
                  </a:lnTo>
                  <a:lnTo>
                    <a:pt x="68389" y="1460"/>
                  </a:lnTo>
                  <a:lnTo>
                    <a:pt x="68389" y="0"/>
                  </a:lnTo>
                  <a:close/>
                </a:path>
                <a:path w="166370" h="18415">
                  <a:moveTo>
                    <a:pt x="74764" y="7594"/>
                  </a:moveTo>
                  <a:lnTo>
                    <a:pt x="73520" y="6413"/>
                  </a:lnTo>
                  <a:lnTo>
                    <a:pt x="70446" y="6413"/>
                  </a:lnTo>
                  <a:lnTo>
                    <a:pt x="69202" y="7594"/>
                  </a:lnTo>
                  <a:lnTo>
                    <a:pt x="69202" y="10515"/>
                  </a:lnTo>
                  <a:lnTo>
                    <a:pt x="70446" y="11696"/>
                  </a:lnTo>
                  <a:lnTo>
                    <a:pt x="73520" y="11696"/>
                  </a:lnTo>
                  <a:lnTo>
                    <a:pt x="74764" y="10515"/>
                  </a:lnTo>
                  <a:lnTo>
                    <a:pt x="74764" y="9055"/>
                  </a:lnTo>
                  <a:lnTo>
                    <a:pt x="74764" y="7594"/>
                  </a:lnTo>
                  <a:close/>
                </a:path>
                <a:path w="166370" h="18415">
                  <a:moveTo>
                    <a:pt x="79324" y="16649"/>
                  </a:moveTo>
                  <a:lnTo>
                    <a:pt x="78359" y="15735"/>
                  </a:lnTo>
                  <a:lnTo>
                    <a:pt x="78359" y="15468"/>
                  </a:lnTo>
                  <a:lnTo>
                    <a:pt x="78079" y="15468"/>
                  </a:lnTo>
                  <a:lnTo>
                    <a:pt x="76809" y="15468"/>
                  </a:lnTo>
                  <a:lnTo>
                    <a:pt x="76542" y="15468"/>
                  </a:lnTo>
                  <a:lnTo>
                    <a:pt x="76542" y="15722"/>
                  </a:lnTo>
                  <a:lnTo>
                    <a:pt x="75565" y="16649"/>
                  </a:lnTo>
                  <a:lnTo>
                    <a:pt x="75565" y="18097"/>
                  </a:lnTo>
                  <a:lnTo>
                    <a:pt x="76542" y="18097"/>
                  </a:lnTo>
                  <a:lnTo>
                    <a:pt x="78359" y="18097"/>
                  </a:lnTo>
                  <a:lnTo>
                    <a:pt x="79324" y="18097"/>
                  </a:lnTo>
                  <a:lnTo>
                    <a:pt x="79324" y="16649"/>
                  </a:lnTo>
                  <a:close/>
                </a:path>
                <a:path w="166370" h="18415">
                  <a:moveTo>
                    <a:pt x="79324" y="0"/>
                  </a:moveTo>
                  <a:lnTo>
                    <a:pt x="78359" y="0"/>
                  </a:lnTo>
                  <a:lnTo>
                    <a:pt x="76542" y="0"/>
                  </a:lnTo>
                  <a:lnTo>
                    <a:pt x="75565" y="0"/>
                  </a:lnTo>
                  <a:lnTo>
                    <a:pt x="75565" y="1460"/>
                  </a:lnTo>
                  <a:lnTo>
                    <a:pt x="76542" y="2400"/>
                  </a:lnTo>
                  <a:lnTo>
                    <a:pt x="76542" y="2641"/>
                  </a:lnTo>
                  <a:lnTo>
                    <a:pt x="76809" y="2641"/>
                  </a:lnTo>
                  <a:lnTo>
                    <a:pt x="78079" y="2641"/>
                  </a:lnTo>
                  <a:lnTo>
                    <a:pt x="78359" y="2641"/>
                  </a:lnTo>
                  <a:lnTo>
                    <a:pt x="78359" y="2387"/>
                  </a:lnTo>
                  <a:lnTo>
                    <a:pt x="79324" y="1460"/>
                  </a:lnTo>
                  <a:lnTo>
                    <a:pt x="79324" y="0"/>
                  </a:lnTo>
                  <a:close/>
                </a:path>
                <a:path w="166370" h="18415">
                  <a:moveTo>
                    <a:pt x="85699" y="7594"/>
                  </a:moveTo>
                  <a:lnTo>
                    <a:pt x="84455" y="6413"/>
                  </a:lnTo>
                  <a:lnTo>
                    <a:pt x="81381" y="6413"/>
                  </a:lnTo>
                  <a:lnTo>
                    <a:pt x="80137" y="7594"/>
                  </a:lnTo>
                  <a:lnTo>
                    <a:pt x="80137" y="10515"/>
                  </a:lnTo>
                  <a:lnTo>
                    <a:pt x="81381" y="11696"/>
                  </a:lnTo>
                  <a:lnTo>
                    <a:pt x="84455" y="11696"/>
                  </a:lnTo>
                  <a:lnTo>
                    <a:pt x="85699" y="10515"/>
                  </a:lnTo>
                  <a:lnTo>
                    <a:pt x="85699" y="9055"/>
                  </a:lnTo>
                  <a:lnTo>
                    <a:pt x="85699" y="7594"/>
                  </a:lnTo>
                  <a:close/>
                </a:path>
                <a:path w="166370" h="18415">
                  <a:moveTo>
                    <a:pt x="90258" y="16649"/>
                  </a:moveTo>
                  <a:lnTo>
                    <a:pt x="89293" y="15735"/>
                  </a:lnTo>
                  <a:lnTo>
                    <a:pt x="89293" y="15468"/>
                  </a:lnTo>
                  <a:lnTo>
                    <a:pt x="89014" y="15468"/>
                  </a:lnTo>
                  <a:lnTo>
                    <a:pt x="87757" y="15468"/>
                  </a:lnTo>
                  <a:lnTo>
                    <a:pt x="87477" y="15468"/>
                  </a:lnTo>
                  <a:lnTo>
                    <a:pt x="87477" y="15735"/>
                  </a:lnTo>
                  <a:lnTo>
                    <a:pt x="86512" y="16649"/>
                  </a:lnTo>
                  <a:lnTo>
                    <a:pt x="86512" y="18097"/>
                  </a:lnTo>
                  <a:lnTo>
                    <a:pt x="87477" y="18097"/>
                  </a:lnTo>
                  <a:lnTo>
                    <a:pt x="89293" y="18097"/>
                  </a:lnTo>
                  <a:lnTo>
                    <a:pt x="90258" y="18097"/>
                  </a:lnTo>
                  <a:lnTo>
                    <a:pt x="90258" y="16649"/>
                  </a:lnTo>
                  <a:close/>
                </a:path>
                <a:path w="166370" h="18415">
                  <a:moveTo>
                    <a:pt x="90258" y="0"/>
                  </a:moveTo>
                  <a:lnTo>
                    <a:pt x="89293" y="0"/>
                  </a:lnTo>
                  <a:lnTo>
                    <a:pt x="87477" y="0"/>
                  </a:lnTo>
                  <a:lnTo>
                    <a:pt x="86512" y="0"/>
                  </a:lnTo>
                  <a:lnTo>
                    <a:pt x="86512" y="1460"/>
                  </a:lnTo>
                  <a:lnTo>
                    <a:pt x="87477" y="2387"/>
                  </a:lnTo>
                  <a:lnTo>
                    <a:pt x="87477" y="2641"/>
                  </a:lnTo>
                  <a:lnTo>
                    <a:pt x="87757" y="2641"/>
                  </a:lnTo>
                  <a:lnTo>
                    <a:pt x="89014" y="2641"/>
                  </a:lnTo>
                  <a:lnTo>
                    <a:pt x="89293" y="2641"/>
                  </a:lnTo>
                  <a:lnTo>
                    <a:pt x="89293" y="2387"/>
                  </a:lnTo>
                  <a:lnTo>
                    <a:pt x="90258" y="1460"/>
                  </a:lnTo>
                  <a:lnTo>
                    <a:pt x="90258" y="0"/>
                  </a:lnTo>
                  <a:close/>
                </a:path>
                <a:path w="166370" h="18415">
                  <a:moveTo>
                    <a:pt x="96634" y="7594"/>
                  </a:moveTo>
                  <a:lnTo>
                    <a:pt x="95389" y="6413"/>
                  </a:lnTo>
                  <a:lnTo>
                    <a:pt x="92316" y="6413"/>
                  </a:lnTo>
                  <a:lnTo>
                    <a:pt x="91071" y="7594"/>
                  </a:lnTo>
                  <a:lnTo>
                    <a:pt x="91071" y="10515"/>
                  </a:lnTo>
                  <a:lnTo>
                    <a:pt x="92316" y="11696"/>
                  </a:lnTo>
                  <a:lnTo>
                    <a:pt x="95389" y="11696"/>
                  </a:lnTo>
                  <a:lnTo>
                    <a:pt x="96634" y="10515"/>
                  </a:lnTo>
                  <a:lnTo>
                    <a:pt x="96634" y="9055"/>
                  </a:lnTo>
                  <a:lnTo>
                    <a:pt x="96634" y="7594"/>
                  </a:lnTo>
                  <a:close/>
                </a:path>
                <a:path w="166370" h="18415">
                  <a:moveTo>
                    <a:pt x="101193" y="16649"/>
                  </a:moveTo>
                  <a:lnTo>
                    <a:pt x="100228" y="15735"/>
                  </a:lnTo>
                  <a:lnTo>
                    <a:pt x="100228" y="15468"/>
                  </a:lnTo>
                  <a:lnTo>
                    <a:pt x="99949" y="15468"/>
                  </a:lnTo>
                  <a:lnTo>
                    <a:pt x="98691" y="15468"/>
                  </a:lnTo>
                  <a:lnTo>
                    <a:pt x="98412" y="15468"/>
                  </a:lnTo>
                  <a:lnTo>
                    <a:pt x="98412" y="15735"/>
                  </a:lnTo>
                  <a:lnTo>
                    <a:pt x="97447" y="16649"/>
                  </a:lnTo>
                  <a:lnTo>
                    <a:pt x="97447" y="18097"/>
                  </a:lnTo>
                  <a:lnTo>
                    <a:pt x="98412" y="18097"/>
                  </a:lnTo>
                  <a:lnTo>
                    <a:pt x="100228" y="18097"/>
                  </a:lnTo>
                  <a:lnTo>
                    <a:pt x="101193" y="18097"/>
                  </a:lnTo>
                  <a:lnTo>
                    <a:pt x="101193" y="16649"/>
                  </a:lnTo>
                  <a:close/>
                </a:path>
                <a:path w="166370" h="18415">
                  <a:moveTo>
                    <a:pt x="101193" y="0"/>
                  </a:moveTo>
                  <a:lnTo>
                    <a:pt x="100228" y="0"/>
                  </a:lnTo>
                  <a:lnTo>
                    <a:pt x="98412" y="0"/>
                  </a:lnTo>
                  <a:lnTo>
                    <a:pt x="97447" y="0"/>
                  </a:lnTo>
                  <a:lnTo>
                    <a:pt x="97447" y="1460"/>
                  </a:lnTo>
                  <a:lnTo>
                    <a:pt x="98412" y="2387"/>
                  </a:lnTo>
                  <a:lnTo>
                    <a:pt x="98412" y="2641"/>
                  </a:lnTo>
                  <a:lnTo>
                    <a:pt x="98691" y="2641"/>
                  </a:lnTo>
                  <a:lnTo>
                    <a:pt x="99949" y="2641"/>
                  </a:lnTo>
                  <a:lnTo>
                    <a:pt x="100228" y="2641"/>
                  </a:lnTo>
                  <a:lnTo>
                    <a:pt x="100228" y="2387"/>
                  </a:lnTo>
                  <a:lnTo>
                    <a:pt x="101193" y="1460"/>
                  </a:lnTo>
                  <a:lnTo>
                    <a:pt x="101193" y="0"/>
                  </a:lnTo>
                  <a:close/>
                </a:path>
                <a:path w="166370" h="18415">
                  <a:moveTo>
                    <a:pt x="107569" y="7594"/>
                  </a:moveTo>
                  <a:lnTo>
                    <a:pt x="106324" y="6413"/>
                  </a:lnTo>
                  <a:lnTo>
                    <a:pt x="103251" y="6413"/>
                  </a:lnTo>
                  <a:lnTo>
                    <a:pt x="102006" y="7594"/>
                  </a:lnTo>
                  <a:lnTo>
                    <a:pt x="102006" y="10515"/>
                  </a:lnTo>
                  <a:lnTo>
                    <a:pt x="103251" y="11696"/>
                  </a:lnTo>
                  <a:lnTo>
                    <a:pt x="106324" y="11696"/>
                  </a:lnTo>
                  <a:lnTo>
                    <a:pt x="107569" y="10515"/>
                  </a:lnTo>
                  <a:lnTo>
                    <a:pt x="107569" y="9055"/>
                  </a:lnTo>
                  <a:lnTo>
                    <a:pt x="107569" y="7594"/>
                  </a:lnTo>
                  <a:close/>
                </a:path>
                <a:path w="166370" h="18415">
                  <a:moveTo>
                    <a:pt x="112128" y="16649"/>
                  </a:moveTo>
                  <a:lnTo>
                    <a:pt x="111163" y="15735"/>
                  </a:lnTo>
                  <a:lnTo>
                    <a:pt x="111163" y="15468"/>
                  </a:lnTo>
                  <a:lnTo>
                    <a:pt x="110883" y="15468"/>
                  </a:lnTo>
                  <a:lnTo>
                    <a:pt x="109626" y="15468"/>
                  </a:lnTo>
                  <a:lnTo>
                    <a:pt x="109347" y="15468"/>
                  </a:lnTo>
                  <a:lnTo>
                    <a:pt x="109347" y="15735"/>
                  </a:lnTo>
                  <a:lnTo>
                    <a:pt x="108381" y="16649"/>
                  </a:lnTo>
                  <a:lnTo>
                    <a:pt x="108381" y="18097"/>
                  </a:lnTo>
                  <a:lnTo>
                    <a:pt x="109347" y="18097"/>
                  </a:lnTo>
                  <a:lnTo>
                    <a:pt x="111163" y="18097"/>
                  </a:lnTo>
                  <a:lnTo>
                    <a:pt x="112128" y="18097"/>
                  </a:lnTo>
                  <a:lnTo>
                    <a:pt x="112128" y="16649"/>
                  </a:lnTo>
                  <a:close/>
                </a:path>
                <a:path w="166370" h="18415">
                  <a:moveTo>
                    <a:pt x="112128" y="0"/>
                  </a:moveTo>
                  <a:lnTo>
                    <a:pt x="111163" y="0"/>
                  </a:lnTo>
                  <a:lnTo>
                    <a:pt x="109347" y="0"/>
                  </a:lnTo>
                  <a:lnTo>
                    <a:pt x="108381" y="0"/>
                  </a:lnTo>
                  <a:lnTo>
                    <a:pt x="108381" y="1460"/>
                  </a:lnTo>
                  <a:lnTo>
                    <a:pt x="109347" y="2387"/>
                  </a:lnTo>
                  <a:lnTo>
                    <a:pt x="109347" y="2641"/>
                  </a:lnTo>
                  <a:lnTo>
                    <a:pt x="109626" y="2641"/>
                  </a:lnTo>
                  <a:lnTo>
                    <a:pt x="110883" y="2641"/>
                  </a:lnTo>
                  <a:lnTo>
                    <a:pt x="111163" y="2641"/>
                  </a:lnTo>
                  <a:lnTo>
                    <a:pt x="111163" y="2387"/>
                  </a:lnTo>
                  <a:lnTo>
                    <a:pt x="112128" y="1460"/>
                  </a:lnTo>
                  <a:lnTo>
                    <a:pt x="112128" y="0"/>
                  </a:lnTo>
                  <a:close/>
                </a:path>
                <a:path w="166370" h="18415">
                  <a:moveTo>
                    <a:pt x="118503" y="7594"/>
                  </a:moveTo>
                  <a:lnTo>
                    <a:pt x="117259" y="6413"/>
                  </a:lnTo>
                  <a:lnTo>
                    <a:pt x="114185" y="6413"/>
                  </a:lnTo>
                  <a:lnTo>
                    <a:pt x="112941" y="7594"/>
                  </a:lnTo>
                  <a:lnTo>
                    <a:pt x="112941" y="10515"/>
                  </a:lnTo>
                  <a:lnTo>
                    <a:pt x="114185" y="11696"/>
                  </a:lnTo>
                  <a:lnTo>
                    <a:pt x="117259" y="11696"/>
                  </a:lnTo>
                  <a:lnTo>
                    <a:pt x="118503" y="10515"/>
                  </a:lnTo>
                  <a:lnTo>
                    <a:pt x="118503" y="9055"/>
                  </a:lnTo>
                  <a:lnTo>
                    <a:pt x="118503" y="7594"/>
                  </a:lnTo>
                  <a:close/>
                </a:path>
                <a:path w="166370" h="18415">
                  <a:moveTo>
                    <a:pt x="123075" y="16649"/>
                  </a:moveTo>
                  <a:lnTo>
                    <a:pt x="122085" y="15709"/>
                  </a:lnTo>
                  <a:lnTo>
                    <a:pt x="122085" y="15468"/>
                  </a:lnTo>
                  <a:lnTo>
                    <a:pt x="121831" y="15468"/>
                  </a:lnTo>
                  <a:lnTo>
                    <a:pt x="120561" y="15468"/>
                  </a:lnTo>
                  <a:lnTo>
                    <a:pt x="120294" y="15468"/>
                  </a:lnTo>
                  <a:lnTo>
                    <a:pt x="120294" y="15722"/>
                  </a:lnTo>
                  <a:lnTo>
                    <a:pt x="119316" y="16649"/>
                  </a:lnTo>
                  <a:lnTo>
                    <a:pt x="119316" y="18097"/>
                  </a:lnTo>
                  <a:lnTo>
                    <a:pt x="120294" y="18097"/>
                  </a:lnTo>
                  <a:lnTo>
                    <a:pt x="122085" y="18097"/>
                  </a:lnTo>
                  <a:lnTo>
                    <a:pt x="123075" y="18097"/>
                  </a:lnTo>
                  <a:lnTo>
                    <a:pt x="123075" y="16649"/>
                  </a:lnTo>
                  <a:close/>
                </a:path>
                <a:path w="166370" h="18415">
                  <a:moveTo>
                    <a:pt x="123075" y="0"/>
                  </a:moveTo>
                  <a:lnTo>
                    <a:pt x="122085" y="0"/>
                  </a:lnTo>
                  <a:lnTo>
                    <a:pt x="120294" y="0"/>
                  </a:lnTo>
                  <a:lnTo>
                    <a:pt x="119316" y="0"/>
                  </a:lnTo>
                  <a:lnTo>
                    <a:pt x="119316" y="1460"/>
                  </a:lnTo>
                  <a:lnTo>
                    <a:pt x="120294" y="2400"/>
                  </a:lnTo>
                  <a:lnTo>
                    <a:pt x="120294" y="2641"/>
                  </a:lnTo>
                  <a:lnTo>
                    <a:pt x="120561" y="2641"/>
                  </a:lnTo>
                  <a:lnTo>
                    <a:pt x="121831" y="2641"/>
                  </a:lnTo>
                  <a:lnTo>
                    <a:pt x="122085" y="2641"/>
                  </a:lnTo>
                  <a:lnTo>
                    <a:pt x="122085" y="2413"/>
                  </a:lnTo>
                  <a:lnTo>
                    <a:pt x="123075" y="1460"/>
                  </a:lnTo>
                  <a:lnTo>
                    <a:pt x="123075" y="0"/>
                  </a:lnTo>
                  <a:close/>
                </a:path>
                <a:path w="166370" h="18415">
                  <a:moveTo>
                    <a:pt x="129438" y="7594"/>
                  </a:moveTo>
                  <a:lnTo>
                    <a:pt x="128193" y="6413"/>
                  </a:lnTo>
                  <a:lnTo>
                    <a:pt x="125120" y="6413"/>
                  </a:lnTo>
                  <a:lnTo>
                    <a:pt x="123875" y="7594"/>
                  </a:lnTo>
                  <a:lnTo>
                    <a:pt x="123875" y="10515"/>
                  </a:lnTo>
                  <a:lnTo>
                    <a:pt x="125120" y="11696"/>
                  </a:lnTo>
                  <a:lnTo>
                    <a:pt x="128193" y="11696"/>
                  </a:lnTo>
                  <a:lnTo>
                    <a:pt x="129438" y="10515"/>
                  </a:lnTo>
                  <a:lnTo>
                    <a:pt x="129438" y="9055"/>
                  </a:lnTo>
                  <a:lnTo>
                    <a:pt x="129438" y="7594"/>
                  </a:lnTo>
                  <a:close/>
                </a:path>
                <a:path w="166370" h="18415">
                  <a:moveTo>
                    <a:pt x="134010" y="16649"/>
                  </a:moveTo>
                  <a:lnTo>
                    <a:pt x="133019" y="15709"/>
                  </a:lnTo>
                  <a:lnTo>
                    <a:pt x="133019" y="15468"/>
                  </a:lnTo>
                  <a:lnTo>
                    <a:pt x="132765" y="15468"/>
                  </a:lnTo>
                  <a:lnTo>
                    <a:pt x="131495" y="15468"/>
                  </a:lnTo>
                  <a:lnTo>
                    <a:pt x="131229" y="15468"/>
                  </a:lnTo>
                  <a:lnTo>
                    <a:pt x="131229" y="15722"/>
                  </a:lnTo>
                  <a:lnTo>
                    <a:pt x="130251" y="16649"/>
                  </a:lnTo>
                  <a:lnTo>
                    <a:pt x="130251" y="18097"/>
                  </a:lnTo>
                  <a:lnTo>
                    <a:pt x="131229" y="18097"/>
                  </a:lnTo>
                  <a:lnTo>
                    <a:pt x="133019" y="18097"/>
                  </a:lnTo>
                  <a:lnTo>
                    <a:pt x="134010" y="18097"/>
                  </a:lnTo>
                  <a:lnTo>
                    <a:pt x="134010" y="16649"/>
                  </a:lnTo>
                  <a:close/>
                </a:path>
                <a:path w="166370" h="18415">
                  <a:moveTo>
                    <a:pt x="134010" y="0"/>
                  </a:moveTo>
                  <a:lnTo>
                    <a:pt x="133019" y="0"/>
                  </a:lnTo>
                  <a:lnTo>
                    <a:pt x="131229" y="0"/>
                  </a:lnTo>
                  <a:lnTo>
                    <a:pt x="130251" y="0"/>
                  </a:lnTo>
                  <a:lnTo>
                    <a:pt x="130251" y="1460"/>
                  </a:lnTo>
                  <a:lnTo>
                    <a:pt x="131229" y="2400"/>
                  </a:lnTo>
                  <a:lnTo>
                    <a:pt x="131229" y="2641"/>
                  </a:lnTo>
                  <a:lnTo>
                    <a:pt x="131495" y="2641"/>
                  </a:lnTo>
                  <a:lnTo>
                    <a:pt x="132765" y="2641"/>
                  </a:lnTo>
                  <a:lnTo>
                    <a:pt x="133019" y="2641"/>
                  </a:lnTo>
                  <a:lnTo>
                    <a:pt x="133019" y="2413"/>
                  </a:lnTo>
                  <a:lnTo>
                    <a:pt x="134010" y="1460"/>
                  </a:lnTo>
                  <a:lnTo>
                    <a:pt x="134010" y="0"/>
                  </a:lnTo>
                  <a:close/>
                </a:path>
                <a:path w="166370" h="18415">
                  <a:moveTo>
                    <a:pt x="140373" y="7594"/>
                  </a:moveTo>
                  <a:lnTo>
                    <a:pt x="139128" y="6413"/>
                  </a:lnTo>
                  <a:lnTo>
                    <a:pt x="136055" y="6413"/>
                  </a:lnTo>
                  <a:lnTo>
                    <a:pt x="134810" y="7594"/>
                  </a:lnTo>
                  <a:lnTo>
                    <a:pt x="134810" y="10515"/>
                  </a:lnTo>
                  <a:lnTo>
                    <a:pt x="136055" y="11696"/>
                  </a:lnTo>
                  <a:lnTo>
                    <a:pt x="139128" y="11696"/>
                  </a:lnTo>
                  <a:lnTo>
                    <a:pt x="140373" y="10515"/>
                  </a:lnTo>
                  <a:lnTo>
                    <a:pt x="140373" y="9055"/>
                  </a:lnTo>
                  <a:lnTo>
                    <a:pt x="140373" y="7594"/>
                  </a:lnTo>
                  <a:close/>
                </a:path>
                <a:path w="166370" h="18415">
                  <a:moveTo>
                    <a:pt x="144945" y="16649"/>
                  </a:moveTo>
                  <a:lnTo>
                    <a:pt x="143979" y="15735"/>
                  </a:lnTo>
                  <a:lnTo>
                    <a:pt x="143979" y="15468"/>
                  </a:lnTo>
                  <a:lnTo>
                    <a:pt x="143700" y="15468"/>
                  </a:lnTo>
                  <a:lnTo>
                    <a:pt x="142430" y="15468"/>
                  </a:lnTo>
                  <a:lnTo>
                    <a:pt x="142163" y="15468"/>
                  </a:lnTo>
                  <a:lnTo>
                    <a:pt x="142163" y="15722"/>
                  </a:lnTo>
                  <a:lnTo>
                    <a:pt x="141185" y="16649"/>
                  </a:lnTo>
                  <a:lnTo>
                    <a:pt x="141185" y="18097"/>
                  </a:lnTo>
                  <a:lnTo>
                    <a:pt x="142163" y="18097"/>
                  </a:lnTo>
                  <a:lnTo>
                    <a:pt x="143979" y="18097"/>
                  </a:lnTo>
                  <a:lnTo>
                    <a:pt x="144945" y="18097"/>
                  </a:lnTo>
                  <a:lnTo>
                    <a:pt x="144945" y="16649"/>
                  </a:lnTo>
                  <a:close/>
                </a:path>
                <a:path w="166370" h="18415">
                  <a:moveTo>
                    <a:pt x="144945" y="0"/>
                  </a:moveTo>
                  <a:lnTo>
                    <a:pt x="143979" y="0"/>
                  </a:lnTo>
                  <a:lnTo>
                    <a:pt x="142163" y="0"/>
                  </a:lnTo>
                  <a:lnTo>
                    <a:pt x="141185" y="0"/>
                  </a:lnTo>
                  <a:lnTo>
                    <a:pt x="141185" y="1460"/>
                  </a:lnTo>
                  <a:lnTo>
                    <a:pt x="142163" y="2400"/>
                  </a:lnTo>
                  <a:lnTo>
                    <a:pt x="142163" y="2641"/>
                  </a:lnTo>
                  <a:lnTo>
                    <a:pt x="142430" y="2641"/>
                  </a:lnTo>
                  <a:lnTo>
                    <a:pt x="143700" y="2641"/>
                  </a:lnTo>
                  <a:lnTo>
                    <a:pt x="143979" y="2641"/>
                  </a:lnTo>
                  <a:lnTo>
                    <a:pt x="143979" y="2387"/>
                  </a:lnTo>
                  <a:lnTo>
                    <a:pt x="144945" y="1460"/>
                  </a:lnTo>
                  <a:lnTo>
                    <a:pt x="144945" y="0"/>
                  </a:lnTo>
                  <a:close/>
                </a:path>
                <a:path w="166370" h="18415">
                  <a:moveTo>
                    <a:pt x="151307" y="7594"/>
                  </a:moveTo>
                  <a:lnTo>
                    <a:pt x="150063" y="6413"/>
                  </a:lnTo>
                  <a:lnTo>
                    <a:pt x="146989" y="6413"/>
                  </a:lnTo>
                  <a:lnTo>
                    <a:pt x="145745" y="7594"/>
                  </a:lnTo>
                  <a:lnTo>
                    <a:pt x="145745" y="10515"/>
                  </a:lnTo>
                  <a:lnTo>
                    <a:pt x="146989" y="11696"/>
                  </a:lnTo>
                  <a:lnTo>
                    <a:pt x="150063" y="11696"/>
                  </a:lnTo>
                  <a:lnTo>
                    <a:pt x="151307" y="10515"/>
                  </a:lnTo>
                  <a:lnTo>
                    <a:pt x="151307" y="9055"/>
                  </a:lnTo>
                  <a:lnTo>
                    <a:pt x="151307" y="7594"/>
                  </a:lnTo>
                  <a:close/>
                </a:path>
                <a:path w="166370" h="18415">
                  <a:moveTo>
                    <a:pt x="155879" y="16649"/>
                  </a:moveTo>
                  <a:lnTo>
                    <a:pt x="154901" y="15722"/>
                  </a:lnTo>
                  <a:lnTo>
                    <a:pt x="154901" y="15468"/>
                  </a:lnTo>
                  <a:lnTo>
                    <a:pt x="154635" y="15468"/>
                  </a:lnTo>
                  <a:lnTo>
                    <a:pt x="153365" y="15468"/>
                  </a:lnTo>
                  <a:lnTo>
                    <a:pt x="153098" y="15468"/>
                  </a:lnTo>
                  <a:lnTo>
                    <a:pt x="153098" y="15722"/>
                  </a:lnTo>
                  <a:lnTo>
                    <a:pt x="152120" y="16649"/>
                  </a:lnTo>
                  <a:lnTo>
                    <a:pt x="152120" y="18097"/>
                  </a:lnTo>
                  <a:lnTo>
                    <a:pt x="153098" y="18097"/>
                  </a:lnTo>
                  <a:lnTo>
                    <a:pt x="154901" y="18097"/>
                  </a:lnTo>
                  <a:lnTo>
                    <a:pt x="155879" y="18097"/>
                  </a:lnTo>
                  <a:lnTo>
                    <a:pt x="155879" y="16649"/>
                  </a:lnTo>
                  <a:close/>
                </a:path>
                <a:path w="166370" h="18415">
                  <a:moveTo>
                    <a:pt x="155879" y="0"/>
                  </a:moveTo>
                  <a:lnTo>
                    <a:pt x="154901" y="0"/>
                  </a:lnTo>
                  <a:lnTo>
                    <a:pt x="153098" y="0"/>
                  </a:lnTo>
                  <a:lnTo>
                    <a:pt x="152120" y="0"/>
                  </a:lnTo>
                  <a:lnTo>
                    <a:pt x="152120" y="1460"/>
                  </a:lnTo>
                  <a:lnTo>
                    <a:pt x="153098" y="2400"/>
                  </a:lnTo>
                  <a:lnTo>
                    <a:pt x="153098" y="2641"/>
                  </a:lnTo>
                  <a:lnTo>
                    <a:pt x="153365" y="2641"/>
                  </a:lnTo>
                  <a:lnTo>
                    <a:pt x="154635" y="2641"/>
                  </a:lnTo>
                  <a:lnTo>
                    <a:pt x="154901" y="2641"/>
                  </a:lnTo>
                  <a:lnTo>
                    <a:pt x="154901" y="2400"/>
                  </a:lnTo>
                  <a:lnTo>
                    <a:pt x="155879" y="1460"/>
                  </a:lnTo>
                  <a:lnTo>
                    <a:pt x="155879" y="0"/>
                  </a:lnTo>
                  <a:close/>
                </a:path>
                <a:path w="166370" h="18415">
                  <a:moveTo>
                    <a:pt x="162242" y="7594"/>
                  </a:moveTo>
                  <a:lnTo>
                    <a:pt x="160997" y="6413"/>
                  </a:lnTo>
                  <a:lnTo>
                    <a:pt x="157924" y="6413"/>
                  </a:lnTo>
                  <a:lnTo>
                    <a:pt x="156679" y="7594"/>
                  </a:lnTo>
                  <a:lnTo>
                    <a:pt x="156679" y="10515"/>
                  </a:lnTo>
                  <a:lnTo>
                    <a:pt x="157924" y="11696"/>
                  </a:lnTo>
                  <a:lnTo>
                    <a:pt x="160997" y="11696"/>
                  </a:lnTo>
                  <a:lnTo>
                    <a:pt x="162242" y="10515"/>
                  </a:lnTo>
                  <a:lnTo>
                    <a:pt x="162242" y="9055"/>
                  </a:lnTo>
                  <a:lnTo>
                    <a:pt x="162242" y="7594"/>
                  </a:lnTo>
                  <a:close/>
                </a:path>
                <a:path w="166370" h="18415">
                  <a:moveTo>
                    <a:pt x="165836" y="15468"/>
                  </a:moveTo>
                  <a:lnTo>
                    <a:pt x="164299" y="15468"/>
                  </a:lnTo>
                  <a:lnTo>
                    <a:pt x="163055" y="16649"/>
                  </a:lnTo>
                  <a:lnTo>
                    <a:pt x="163055" y="18097"/>
                  </a:lnTo>
                  <a:lnTo>
                    <a:pt x="165836" y="18097"/>
                  </a:lnTo>
                  <a:lnTo>
                    <a:pt x="165836" y="15468"/>
                  </a:lnTo>
                  <a:close/>
                </a:path>
                <a:path w="166370" h="18415">
                  <a:moveTo>
                    <a:pt x="165836" y="0"/>
                  </a:moveTo>
                  <a:lnTo>
                    <a:pt x="163055" y="0"/>
                  </a:lnTo>
                  <a:lnTo>
                    <a:pt x="163055" y="1460"/>
                  </a:lnTo>
                  <a:lnTo>
                    <a:pt x="164299" y="2641"/>
                  </a:lnTo>
                  <a:lnTo>
                    <a:pt x="165836" y="2641"/>
                  </a:lnTo>
                  <a:lnTo>
                    <a:pt x="165836" y="0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552589" y="8486190"/>
              <a:ext cx="261620" cy="34925"/>
            </a:xfrm>
            <a:custGeom>
              <a:avLst/>
              <a:gdLst/>
              <a:ahLst/>
              <a:cxnLst/>
              <a:rect l="l" t="t" r="r" b="b"/>
              <a:pathLst>
                <a:path w="261619" h="34925">
                  <a:moveTo>
                    <a:pt x="482" y="16649"/>
                  </a:moveTo>
                  <a:lnTo>
                    <a:pt x="0" y="16192"/>
                  </a:lnTo>
                  <a:lnTo>
                    <a:pt x="0" y="18097"/>
                  </a:lnTo>
                  <a:lnTo>
                    <a:pt x="482" y="18097"/>
                  </a:lnTo>
                  <a:lnTo>
                    <a:pt x="482" y="16649"/>
                  </a:lnTo>
                  <a:close/>
                </a:path>
                <a:path w="261619" h="34925">
                  <a:moveTo>
                    <a:pt x="482" y="0"/>
                  </a:moveTo>
                  <a:lnTo>
                    <a:pt x="0" y="0"/>
                  </a:lnTo>
                  <a:lnTo>
                    <a:pt x="0" y="1917"/>
                  </a:lnTo>
                  <a:lnTo>
                    <a:pt x="482" y="1460"/>
                  </a:lnTo>
                  <a:lnTo>
                    <a:pt x="482" y="0"/>
                  </a:lnTo>
                  <a:close/>
                </a:path>
                <a:path w="261619" h="34925">
                  <a:moveTo>
                    <a:pt x="6845" y="7594"/>
                  </a:moveTo>
                  <a:lnTo>
                    <a:pt x="5600" y="6413"/>
                  </a:lnTo>
                  <a:lnTo>
                    <a:pt x="2527" y="6413"/>
                  </a:lnTo>
                  <a:lnTo>
                    <a:pt x="1282" y="7594"/>
                  </a:lnTo>
                  <a:lnTo>
                    <a:pt x="1282" y="10515"/>
                  </a:lnTo>
                  <a:lnTo>
                    <a:pt x="2527" y="11696"/>
                  </a:lnTo>
                  <a:lnTo>
                    <a:pt x="5600" y="11696"/>
                  </a:lnTo>
                  <a:lnTo>
                    <a:pt x="6845" y="10515"/>
                  </a:lnTo>
                  <a:lnTo>
                    <a:pt x="6845" y="9055"/>
                  </a:lnTo>
                  <a:lnTo>
                    <a:pt x="6845" y="7594"/>
                  </a:lnTo>
                  <a:close/>
                </a:path>
                <a:path w="261619" h="34925">
                  <a:moveTo>
                    <a:pt x="11417" y="16649"/>
                  </a:moveTo>
                  <a:lnTo>
                    <a:pt x="10439" y="15722"/>
                  </a:lnTo>
                  <a:lnTo>
                    <a:pt x="10439" y="15468"/>
                  </a:lnTo>
                  <a:lnTo>
                    <a:pt x="10172" y="15468"/>
                  </a:lnTo>
                  <a:lnTo>
                    <a:pt x="8902" y="15468"/>
                  </a:lnTo>
                  <a:lnTo>
                    <a:pt x="8623" y="15468"/>
                  </a:lnTo>
                  <a:lnTo>
                    <a:pt x="8623" y="15735"/>
                  </a:lnTo>
                  <a:lnTo>
                    <a:pt x="7658" y="16649"/>
                  </a:lnTo>
                  <a:lnTo>
                    <a:pt x="7658" y="18097"/>
                  </a:lnTo>
                  <a:lnTo>
                    <a:pt x="8623" y="18097"/>
                  </a:lnTo>
                  <a:lnTo>
                    <a:pt x="10439" y="18097"/>
                  </a:lnTo>
                  <a:lnTo>
                    <a:pt x="11417" y="18097"/>
                  </a:lnTo>
                  <a:lnTo>
                    <a:pt x="11417" y="16649"/>
                  </a:lnTo>
                  <a:close/>
                </a:path>
                <a:path w="261619" h="34925">
                  <a:moveTo>
                    <a:pt x="11417" y="0"/>
                  </a:moveTo>
                  <a:lnTo>
                    <a:pt x="10439" y="0"/>
                  </a:lnTo>
                  <a:lnTo>
                    <a:pt x="8623" y="0"/>
                  </a:lnTo>
                  <a:lnTo>
                    <a:pt x="7658" y="0"/>
                  </a:lnTo>
                  <a:lnTo>
                    <a:pt x="7658" y="1460"/>
                  </a:lnTo>
                  <a:lnTo>
                    <a:pt x="8623" y="2387"/>
                  </a:lnTo>
                  <a:lnTo>
                    <a:pt x="8623" y="2641"/>
                  </a:lnTo>
                  <a:lnTo>
                    <a:pt x="8902" y="2641"/>
                  </a:lnTo>
                  <a:lnTo>
                    <a:pt x="10172" y="2641"/>
                  </a:lnTo>
                  <a:lnTo>
                    <a:pt x="10439" y="2641"/>
                  </a:lnTo>
                  <a:lnTo>
                    <a:pt x="10439" y="2400"/>
                  </a:lnTo>
                  <a:lnTo>
                    <a:pt x="11417" y="1460"/>
                  </a:lnTo>
                  <a:lnTo>
                    <a:pt x="11417" y="0"/>
                  </a:lnTo>
                  <a:close/>
                </a:path>
                <a:path w="261619" h="34925">
                  <a:moveTo>
                    <a:pt x="17780" y="7594"/>
                  </a:moveTo>
                  <a:lnTo>
                    <a:pt x="16535" y="6413"/>
                  </a:lnTo>
                  <a:lnTo>
                    <a:pt x="13462" y="6413"/>
                  </a:lnTo>
                  <a:lnTo>
                    <a:pt x="12217" y="7594"/>
                  </a:lnTo>
                  <a:lnTo>
                    <a:pt x="12217" y="10515"/>
                  </a:lnTo>
                  <a:lnTo>
                    <a:pt x="13462" y="11696"/>
                  </a:lnTo>
                  <a:lnTo>
                    <a:pt x="16535" y="11696"/>
                  </a:lnTo>
                  <a:lnTo>
                    <a:pt x="17780" y="10515"/>
                  </a:lnTo>
                  <a:lnTo>
                    <a:pt x="17780" y="9055"/>
                  </a:lnTo>
                  <a:lnTo>
                    <a:pt x="17780" y="7594"/>
                  </a:lnTo>
                  <a:close/>
                </a:path>
                <a:path w="261619" h="34925">
                  <a:moveTo>
                    <a:pt x="22352" y="16649"/>
                  </a:moveTo>
                  <a:lnTo>
                    <a:pt x="21374" y="15722"/>
                  </a:lnTo>
                  <a:lnTo>
                    <a:pt x="21374" y="15468"/>
                  </a:lnTo>
                  <a:lnTo>
                    <a:pt x="21107" y="15468"/>
                  </a:lnTo>
                  <a:lnTo>
                    <a:pt x="19837" y="15468"/>
                  </a:lnTo>
                  <a:lnTo>
                    <a:pt x="19558" y="15468"/>
                  </a:lnTo>
                  <a:lnTo>
                    <a:pt x="19558" y="15735"/>
                  </a:lnTo>
                  <a:lnTo>
                    <a:pt x="18592" y="16649"/>
                  </a:lnTo>
                  <a:lnTo>
                    <a:pt x="18592" y="18097"/>
                  </a:lnTo>
                  <a:lnTo>
                    <a:pt x="19558" y="18097"/>
                  </a:lnTo>
                  <a:lnTo>
                    <a:pt x="21374" y="18097"/>
                  </a:lnTo>
                  <a:lnTo>
                    <a:pt x="22352" y="18097"/>
                  </a:lnTo>
                  <a:lnTo>
                    <a:pt x="22352" y="16649"/>
                  </a:lnTo>
                  <a:close/>
                </a:path>
                <a:path w="261619" h="34925">
                  <a:moveTo>
                    <a:pt x="22352" y="0"/>
                  </a:moveTo>
                  <a:lnTo>
                    <a:pt x="21374" y="0"/>
                  </a:lnTo>
                  <a:lnTo>
                    <a:pt x="19558" y="0"/>
                  </a:lnTo>
                  <a:lnTo>
                    <a:pt x="18592" y="0"/>
                  </a:lnTo>
                  <a:lnTo>
                    <a:pt x="18592" y="1460"/>
                  </a:lnTo>
                  <a:lnTo>
                    <a:pt x="19558" y="2387"/>
                  </a:lnTo>
                  <a:lnTo>
                    <a:pt x="19558" y="2641"/>
                  </a:lnTo>
                  <a:lnTo>
                    <a:pt x="19837" y="2641"/>
                  </a:lnTo>
                  <a:lnTo>
                    <a:pt x="21107" y="2641"/>
                  </a:lnTo>
                  <a:lnTo>
                    <a:pt x="21374" y="2641"/>
                  </a:lnTo>
                  <a:lnTo>
                    <a:pt x="21374" y="2400"/>
                  </a:lnTo>
                  <a:lnTo>
                    <a:pt x="22352" y="1460"/>
                  </a:lnTo>
                  <a:lnTo>
                    <a:pt x="22352" y="0"/>
                  </a:lnTo>
                  <a:close/>
                </a:path>
                <a:path w="261619" h="34925">
                  <a:moveTo>
                    <a:pt x="28714" y="7594"/>
                  </a:moveTo>
                  <a:lnTo>
                    <a:pt x="27470" y="6413"/>
                  </a:lnTo>
                  <a:lnTo>
                    <a:pt x="24396" y="6413"/>
                  </a:lnTo>
                  <a:lnTo>
                    <a:pt x="23152" y="7594"/>
                  </a:lnTo>
                  <a:lnTo>
                    <a:pt x="23152" y="10515"/>
                  </a:lnTo>
                  <a:lnTo>
                    <a:pt x="24396" y="11696"/>
                  </a:lnTo>
                  <a:lnTo>
                    <a:pt x="27470" y="11696"/>
                  </a:lnTo>
                  <a:lnTo>
                    <a:pt x="28714" y="10515"/>
                  </a:lnTo>
                  <a:lnTo>
                    <a:pt x="28714" y="9055"/>
                  </a:lnTo>
                  <a:lnTo>
                    <a:pt x="28714" y="7594"/>
                  </a:lnTo>
                  <a:close/>
                </a:path>
                <a:path w="261619" h="34925">
                  <a:moveTo>
                    <a:pt x="33286" y="16649"/>
                  </a:moveTo>
                  <a:lnTo>
                    <a:pt x="32321" y="15735"/>
                  </a:lnTo>
                  <a:lnTo>
                    <a:pt x="32321" y="15468"/>
                  </a:lnTo>
                  <a:lnTo>
                    <a:pt x="32042" y="15468"/>
                  </a:lnTo>
                  <a:lnTo>
                    <a:pt x="30772" y="15468"/>
                  </a:lnTo>
                  <a:lnTo>
                    <a:pt x="30492" y="15468"/>
                  </a:lnTo>
                  <a:lnTo>
                    <a:pt x="30492" y="15735"/>
                  </a:lnTo>
                  <a:lnTo>
                    <a:pt x="29527" y="16649"/>
                  </a:lnTo>
                  <a:lnTo>
                    <a:pt x="29527" y="18097"/>
                  </a:lnTo>
                  <a:lnTo>
                    <a:pt x="30492" y="18097"/>
                  </a:lnTo>
                  <a:lnTo>
                    <a:pt x="32321" y="18097"/>
                  </a:lnTo>
                  <a:lnTo>
                    <a:pt x="33286" y="18097"/>
                  </a:lnTo>
                  <a:lnTo>
                    <a:pt x="33286" y="16649"/>
                  </a:lnTo>
                  <a:close/>
                </a:path>
                <a:path w="261619" h="34925">
                  <a:moveTo>
                    <a:pt x="33286" y="0"/>
                  </a:moveTo>
                  <a:lnTo>
                    <a:pt x="32321" y="0"/>
                  </a:lnTo>
                  <a:lnTo>
                    <a:pt x="30492" y="0"/>
                  </a:lnTo>
                  <a:lnTo>
                    <a:pt x="29527" y="0"/>
                  </a:lnTo>
                  <a:lnTo>
                    <a:pt x="29527" y="1460"/>
                  </a:lnTo>
                  <a:lnTo>
                    <a:pt x="30492" y="2387"/>
                  </a:lnTo>
                  <a:lnTo>
                    <a:pt x="30492" y="2641"/>
                  </a:lnTo>
                  <a:lnTo>
                    <a:pt x="30772" y="2641"/>
                  </a:lnTo>
                  <a:lnTo>
                    <a:pt x="32042" y="2641"/>
                  </a:lnTo>
                  <a:lnTo>
                    <a:pt x="32321" y="2641"/>
                  </a:lnTo>
                  <a:lnTo>
                    <a:pt x="32321" y="2387"/>
                  </a:lnTo>
                  <a:lnTo>
                    <a:pt x="33286" y="1460"/>
                  </a:lnTo>
                  <a:lnTo>
                    <a:pt x="33286" y="0"/>
                  </a:lnTo>
                  <a:close/>
                </a:path>
                <a:path w="261619" h="34925">
                  <a:moveTo>
                    <a:pt x="39649" y="7594"/>
                  </a:moveTo>
                  <a:lnTo>
                    <a:pt x="38404" y="6413"/>
                  </a:lnTo>
                  <a:lnTo>
                    <a:pt x="35331" y="6413"/>
                  </a:lnTo>
                  <a:lnTo>
                    <a:pt x="34086" y="7594"/>
                  </a:lnTo>
                  <a:lnTo>
                    <a:pt x="34086" y="10515"/>
                  </a:lnTo>
                  <a:lnTo>
                    <a:pt x="35331" y="11696"/>
                  </a:lnTo>
                  <a:lnTo>
                    <a:pt x="38404" y="11696"/>
                  </a:lnTo>
                  <a:lnTo>
                    <a:pt x="39649" y="10515"/>
                  </a:lnTo>
                  <a:lnTo>
                    <a:pt x="39649" y="9055"/>
                  </a:lnTo>
                  <a:lnTo>
                    <a:pt x="39649" y="7594"/>
                  </a:lnTo>
                  <a:close/>
                </a:path>
                <a:path w="261619" h="34925">
                  <a:moveTo>
                    <a:pt x="44221" y="16649"/>
                  </a:moveTo>
                  <a:lnTo>
                    <a:pt x="43230" y="15709"/>
                  </a:lnTo>
                  <a:lnTo>
                    <a:pt x="43230" y="15468"/>
                  </a:lnTo>
                  <a:lnTo>
                    <a:pt x="42976" y="15468"/>
                  </a:lnTo>
                  <a:lnTo>
                    <a:pt x="41706" y="15468"/>
                  </a:lnTo>
                  <a:lnTo>
                    <a:pt x="41440" y="15468"/>
                  </a:lnTo>
                  <a:lnTo>
                    <a:pt x="41440" y="15722"/>
                  </a:lnTo>
                  <a:lnTo>
                    <a:pt x="40462" y="16649"/>
                  </a:lnTo>
                  <a:lnTo>
                    <a:pt x="40462" y="18097"/>
                  </a:lnTo>
                  <a:lnTo>
                    <a:pt x="41440" y="18097"/>
                  </a:lnTo>
                  <a:lnTo>
                    <a:pt x="43230" y="18097"/>
                  </a:lnTo>
                  <a:lnTo>
                    <a:pt x="44221" y="18097"/>
                  </a:lnTo>
                  <a:lnTo>
                    <a:pt x="44221" y="16649"/>
                  </a:lnTo>
                  <a:close/>
                </a:path>
                <a:path w="261619" h="34925">
                  <a:moveTo>
                    <a:pt x="44221" y="0"/>
                  </a:moveTo>
                  <a:lnTo>
                    <a:pt x="43230" y="0"/>
                  </a:lnTo>
                  <a:lnTo>
                    <a:pt x="41440" y="0"/>
                  </a:lnTo>
                  <a:lnTo>
                    <a:pt x="40462" y="0"/>
                  </a:lnTo>
                  <a:lnTo>
                    <a:pt x="40462" y="1460"/>
                  </a:lnTo>
                  <a:lnTo>
                    <a:pt x="41440" y="2400"/>
                  </a:lnTo>
                  <a:lnTo>
                    <a:pt x="41440" y="2641"/>
                  </a:lnTo>
                  <a:lnTo>
                    <a:pt x="41706" y="2641"/>
                  </a:lnTo>
                  <a:lnTo>
                    <a:pt x="42976" y="2641"/>
                  </a:lnTo>
                  <a:lnTo>
                    <a:pt x="43230" y="2641"/>
                  </a:lnTo>
                  <a:lnTo>
                    <a:pt x="43230" y="2413"/>
                  </a:lnTo>
                  <a:lnTo>
                    <a:pt x="44221" y="1460"/>
                  </a:lnTo>
                  <a:lnTo>
                    <a:pt x="44221" y="0"/>
                  </a:lnTo>
                  <a:close/>
                </a:path>
                <a:path w="261619" h="34925">
                  <a:moveTo>
                    <a:pt x="50596" y="7594"/>
                  </a:moveTo>
                  <a:lnTo>
                    <a:pt x="49352" y="6413"/>
                  </a:lnTo>
                  <a:lnTo>
                    <a:pt x="46278" y="6413"/>
                  </a:lnTo>
                  <a:lnTo>
                    <a:pt x="45034" y="7594"/>
                  </a:lnTo>
                  <a:lnTo>
                    <a:pt x="45034" y="10515"/>
                  </a:lnTo>
                  <a:lnTo>
                    <a:pt x="46278" y="11696"/>
                  </a:lnTo>
                  <a:lnTo>
                    <a:pt x="49352" y="11696"/>
                  </a:lnTo>
                  <a:lnTo>
                    <a:pt x="50596" y="10515"/>
                  </a:lnTo>
                  <a:lnTo>
                    <a:pt x="50596" y="9055"/>
                  </a:lnTo>
                  <a:lnTo>
                    <a:pt x="50596" y="7594"/>
                  </a:lnTo>
                  <a:close/>
                </a:path>
                <a:path w="261619" h="34925">
                  <a:moveTo>
                    <a:pt x="55156" y="16649"/>
                  </a:moveTo>
                  <a:lnTo>
                    <a:pt x="54190" y="15735"/>
                  </a:lnTo>
                  <a:lnTo>
                    <a:pt x="54190" y="15468"/>
                  </a:lnTo>
                  <a:lnTo>
                    <a:pt x="53911" y="15468"/>
                  </a:lnTo>
                  <a:lnTo>
                    <a:pt x="52641" y="15468"/>
                  </a:lnTo>
                  <a:lnTo>
                    <a:pt x="52374" y="15468"/>
                  </a:lnTo>
                  <a:lnTo>
                    <a:pt x="52374" y="15722"/>
                  </a:lnTo>
                  <a:lnTo>
                    <a:pt x="51396" y="16649"/>
                  </a:lnTo>
                  <a:lnTo>
                    <a:pt x="51396" y="18097"/>
                  </a:lnTo>
                  <a:lnTo>
                    <a:pt x="52374" y="18097"/>
                  </a:lnTo>
                  <a:lnTo>
                    <a:pt x="54190" y="18097"/>
                  </a:lnTo>
                  <a:lnTo>
                    <a:pt x="55156" y="18097"/>
                  </a:lnTo>
                  <a:lnTo>
                    <a:pt x="55156" y="16649"/>
                  </a:lnTo>
                  <a:close/>
                </a:path>
                <a:path w="261619" h="34925">
                  <a:moveTo>
                    <a:pt x="55156" y="0"/>
                  </a:moveTo>
                  <a:lnTo>
                    <a:pt x="54190" y="0"/>
                  </a:lnTo>
                  <a:lnTo>
                    <a:pt x="52374" y="0"/>
                  </a:lnTo>
                  <a:lnTo>
                    <a:pt x="51396" y="0"/>
                  </a:lnTo>
                  <a:lnTo>
                    <a:pt x="51396" y="1460"/>
                  </a:lnTo>
                  <a:lnTo>
                    <a:pt x="52374" y="2400"/>
                  </a:lnTo>
                  <a:lnTo>
                    <a:pt x="52374" y="2641"/>
                  </a:lnTo>
                  <a:lnTo>
                    <a:pt x="52641" y="2641"/>
                  </a:lnTo>
                  <a:lnTo>
                    <a:pt x="53911" y="2641"/>
                  </a:lnTo>
                  <a:lnTo>
                    <a:pt x="54190" y="2641"/>
                  </a:lnTo>
                  <a:lnTo>
                    <a:pt x="54190" y="2387"/>
                  </a:lnTo>
                  <a:lnTo>
                    <a:pt x="55156" y="1460"/>
                  </a:lnTo>
                  <a:lnTo>
                    <a:pt x="55156" y="0"/>
                  </a:lnTo>
                  <a:close/>
                </a:path>
                <a:path w="261619" h="34925">
                  <a:moveTo>
                    <a:pt x="61531" y="7594"/>
                  </a:moveTo>
                  <a:lnTo>
                    <a:pt x="60286" y="6413"/>
                  </a:lnTo>
                  <a:lnTo>
                    <a:pt x="57213" y="6413"/>
                  </a:lnTo>
                  <a:lnTo>
                    <a:pt x="55968" y="7594"/>
                  </a:lnTo>
                  <a:lnTo>
                    <a:pt x="55968" y="10515"/>
                  </a:lnTo>
                  <a:lnTo>
                    <a:pt x="57213" y="11696"/>
                  </a:lnTo>
                  <a:lnTo>
                    <a:pt x="60286" y="11696"/>
                  </a:lnTo>
                  <a:lnTo>
                    <a:pt x="61531" y="10515"/>
                  </a:lnTo>
                  <a:lnTo>
                    <a:pt x="61531" y="9055"/>
                  </a:lnTo>
                  <a:lnTo>
                    <a:pt x="61531" y="7594"/>
                  </a:lnTo>
                  <a:close/>
                </a:path>
                <a:path w="261619" h="34925">
                  <a:moveTo>
                    <a:pt x="66090" y="16649"/>
                  </a:moveTo>
                  <a:lnTo>
                    <a:pt x="65112" y="15722"/>
                  </a:lnTo>
                  <a:lnTo>
                    <a:pt x="65112" y="15468"/>
                  </a:lnTo>
                  <a:lnTo>
                    <a:pt x="64846" y="15468"/>
                  </a:lnTo>
                  <a:lnTo>
                    <a:pt x="63576" y="15468"/>
                  </a:lnTo>
                  <a:lnTo>
                    <a:pt x="63322" y="15468"/>
                  </a:lnTo>
                  <a:lnTo>
                    <a:pt x="63322" y="15709"/>
                  </a:lnTo>
                  <a:lnTo>
                    <a:pt x="62331" y="16649"/>
                  </a:lnTo>
                  <a:lnTo>
                    <a:pt x="62331" y="18097"/>
                  </a:lnTo>
                  <a:lnTo>
                    <a:pt x="63322" y="18097"/>
                  </a:lnTo>
                  <a:lnTo>
                    <a:pt x="65112" y="18097"/>
                  </a:lnTo>
                  <a:lnTo>
                    <a:pt x="66090" y="18097"/>
                  </a:lnTo>
                  <a:lnTo>
                    <a:pt x="66090" y="16649"/>
                  </a:lnTo>
                  <a:close/>
                </a:path>
                <a:path w="261619" h="34925">
                  <a:moveTo>
                    <a:pt x="66090" y="0"/>
                  </a:moveTo>
                  <a:lnTo>
                    <a:pt x="65112" y="0"/>
                  </a:lnTo>
                  <a:lnTo>
                    <a:pt x="63322" y="0"/>
                  </a:lnTo>
                  <a:lnTo>
                    <a:pt x="62331" y="0"/>
                  </a:lnTo>
                  <a:lnTo>
                    <a:pt x="62331" y="1460"/>
                  </a:lnTo>
                  <a:lnTo>
                    <a:pt x="63322" y="2413"/>
                  </a:lnTo>
                  <a:lnTo>
                    <a:pt x="63322" y="2641"/>
                  </a:lnTo>
                  <a:lnTo>
                    <a:pt x="63576" y="2641"/>
                  </a:lnTo>
                  <a:lnTo>
                    <a:pt x="64846" y="2641"/>
                  </a:lnTo>
                  <a:lnTo>
                    <a:pt x="65112" y="2641"/>
                  </a:lnTo>
                  <a:lnTo>
                    <a:pt x="65112" y="2400"/>
                  </a:lnTo>
                  <a:lnTo>
                    <a:pt x="66090" y="1460"/>
                  </a:lnTo>
                  <a:lnTo>
                    <a:pt x="66090" y="0"/>
                  </a:lnTo>
                  <a:close/>
                </a:path>
                <a:path w="261619" h="34925">
                  <a:moveTo>
                    <a:pt x="72466" y="7594"/>
                  </a:moveTo>
                  <a:lnTo>
                    <a:pt x="71221" y="6413"/>
                  </a:lnTo>
                  <a:lnTo>
                    <a:pt x="68148" y="6413"/>
                  </a:lnTo>
                  <a:lnTo>
                    <a:pt x="66903" y="7594"/>
                  </a:lnTo>
                  <a:lnTo>
                    <a:pt x="66903" y="10515"/>
                  </a:lnTo>
                  <a:lnTo>
                    <a:pt x="68148" y="11696"/>
                  </a:lnTo>
                  <a:lnTo>
                    <a:pt x="71221" y="11696"/>
                  </a:lnTo>
                  <a:lnTo>
                    <a:pt x="72466" y="10515"/>
                  </a:lnTo>
                  <a:lnTo>
                    <a:pt x="72466" y="9055"/>
                  </a:lnTo>
                  <a:lnTo>
                    <a:pt x="72466" y="7594"/>
                  </a:lnTo>
                  <a:close/>
                </a:path>
                <a:path w="261619" h="34925">
                  <a:moveTo>
                    <a:pt x="77025" y="16649"/>
                  </a:moveTo>
                  <a:lnTo>
                    <a:pt x="76047" y="15722"/>
                  </a:lnTo>
                  <a:lnTo>
                    <a:pt x="76047" y="15468"/>
                  </a:lnTo>
                  <a:lnTo>
                    <a:pt x="75780" y="15468"/>
                  </a:lnTo>
                  <a:lnTo>
                    <a:pt x="74510" y="15468"/>
                  </a:lnTo>
                  <a:lnTo>
                    <a:pt x="74256" y="15468"/>
                  </a:lnTo>
                  <a:lnTo>
                    <a:pt x="74256" y="15709"/>
                  </a:lnTo>
                  <a:lnTo>
                    <a:pt x="73266" y="16649"/>
                  </a:lnTo>
                  <a:lnTo>
                    <a:pt x="73266" y="18097"/>
                  </a:lnTo>
                  <a:lnTo>
                    <a:pt x="74256" y="18097"/>
                  </a:lnTo>
                  <a:lnTo>
                    <a:pt x="76047" y="18097"/>
                  </a:lnTo>
                  <a:lnTo>
                    <a:pt x="77025" y="18097"/>
                  </a:lnTo>
                  <a:lnTo>
                    <a:pt x="77025" y="16649"/>
                  </a:lnTo>
                  <a:close/>
                </a:path>
                <a:path w="261619" h="34925">
                  <a:moveTo>
                    <a:pt x="77025" y="0"/>
                  </a:moveTo>
                  <a:lnTo>
                    <a:pt x="76047" y="0"/>
                  </a:lnTo>
                  <a:lnTo>
                    <a:pt x="74256" y="0"/>
                  </a:lnTo>
                  <a:lnTo>
                    <a:pt x="73266" y="0"/>
                  </a:lnTo>
                  <a:lnTo>
                    <a:pt x="73266" y="1460"/>
                  </a:lnTo>
                  <a:lnTo>
                    <a:pt x="74256" y="2413"/>
                  </a:lnTo>
                  <a:lnTo>
                    <a:pt x="74256" y="2641"/>
                  </a:lnTo>
                  <a:lnTo>
                    <a:pt x="74510" y="2641"/>
                  </a:lnTo>
                  <a:lnTo>
                    <a:pt x="75780" y="2641"/>
                  </a:lnTo>
                  <a:lnTo>
                    <a:pt x="76047" y="2641"/>
                  </a:lnTo>
                  <a:lnTo>
                    <a:pt x="76047" y="2400"/>
                  </a:lnTo>
                  <a:lnTo>
                    <a:pt x="77025" y="1460"/>
                  </a:lnTo>
                  <a:lnTo>
                    <a:pt x="77025" y="0"/>
                  </a:lnTo>
                  <a:close/>
                </a:path>
                <a:path w="261619" h="34925">
                  <a:moveTo>
                    <a:pt x="83400" y="7594"/>
                  </a:moveTo>
                  <a:lnTo>
                    <a:pt x="82156" y="6413"/>
                  </a:lnTo>
                  <a:lnTo>
                    <a:pt x="79082" y="6413"/>
                  </a:lnTo>
                  <a:lnTo>
                    <a:pt x="77838" y="7594"/>
                  </a:lnTo>
                  <a:lnTo>
                    <a:pt x="77838" y="10515"/>
                  </a:lnTo>
                  <a:lnTo>
                    <a:pt x="79082" y="11696"/>
                  </a:lnTo>
                  <a:lnTo>
                    <a:pt x="82156" y="11696"/>
                  </a:lnTo>
                  <a:lnTo>
                    <a:pt x="83400" y="10515"/>
                  </a:lnTo>
                  <a:lnTo>
                    <a:pt x="83400" y="9055"/>
                  </a:lnTo>
                  <a:lnTo>
                    <a:pt x="83400" y="7594"/>
                  </a:lnTo>
                  <a:close/>
                </a:path>
                <a:path w="261619" h="34925">
                  <a:moveTo>
                    <a:pt x="86982" y="0"/>
                  </a:moveTo>
                  <a:lnTo>
                    <a:pt x="84201" y="0"/>
                  </a:lnTo>
                  <a:lnTo>
                    <a:pt x="84201" y="1460"/>
                  </a:lnTo>
                  <a:lnTo>
                    <a:pt x="85445" y="2641"/>
                  </a:lnTo>
                  <a:lnTo>
                    <a:pt x="86982" y="2641"/>
                  </a:lnTo>
                  <a:lnTo>
                    <a:pt x="86982" y="0"/>
                  </a:lnTo>
                  <a:close/>
                </a:path>
                <a:path w="261619" h="34925">
                  <a:moveTo>
                    <a:pt x="87960" y="16649"/>
                  </a:moveTo>
                  <a:lnTo>
                    <a:pt x="86982" y="15722"/>
                  </a:lnTo>
                  <a:lnTo>
                    <a:pt x="86982" y="15468"/>
                  </a:lnTo>
                  <a:lnTo>
                    <a:pt x="86715" y="15468"/>
                  </a:lnTo>
                  <a:lnTo>
                    <a:pt x="85445" y="15468"/>
                  </a:lnTo>
                  <a:lnTo>
                    <a:pt x="85178" y="15468"/>
                  </a:lnTo>
                  <a:lnTo>
                    <a:pt x="85178" y="15722"/>
                  </a:lnTo>
                  <a:lnTo>
                    <a:pt x="84201" y="16649"/>
                  </a:lnTo>
                  <a:lnTo>
                    <a:pt x="84201" y="18097"/>
                  </a:lnTo>
                  <a:lnTo>
                    <a:pt x="85178" y="18097"/>
                  </a:lnTo>
                  <a:lnTo>
                    <a:pt x="86982" y="18097"/>
                  </a:lnTo>
                  <a:lnTo>
                    <a:pt x="87960" y="18097"/>
                  </a:lnTo>
                  <a:lnTo>
                    <a:pt x="87960" y="16649"/>
                  </a:lnTo>
                  <a:close/>
                </a:path>
                <a:path w="261619" h="34925">
                  <a:moveTo>
                    <a:pt x="94335" y="7594"/>
                  </a:moveTo>
                  <a:lnTo>
                    <a:pt x="93091" y="6413"/>
                  </a:lnTo>
                  <a:lnTo>
                    <a:pt x="90017" y="6413"/>
                  </a:lnTo>
                  <a:lnTo>
                    <a:pt x="88773" y="7594"/>
                  </a:lnTo>
                  <a:lnTo>
                    <a:pt x="88773" y="10515"/>
                  </a:lnTo>
                  <a:lnTo>
                    <a:pt x="90017" y="11696"/>
                  </a:lnTo>
                  <a:lnTo>
                    <a:pt x="93091" y="11696"/>
                  </a:lnTo>
                  <a:lnTo>
                    <a:pt x="94335" y="10515"/>
                  </a:lnTo>
                  <a:lnTo>
                    <a:pt x="94335" y="9055"/>
                  </a:lnTo>
                  <a:lnTo>
                    <a:pt x="94335" y="7594"/>
                  </a:lnTo>
                  <a:close/>
                </a:path>
                <a:path w="261619" h="34925">
                  <a:moveTo>
                    <a:pt x="97929" y="15468"/>
                  </a:moveTo>
                  <a:lnTo>
                    <a:pt x="96380" y="15468"/>
                  </a:lnTo>
                  <a:lnTo>
                    <a:pt x="95135" y="16649"/>
                  </a:lnTo>
                  <a:lnTo>
                    <a:pt x="95135" y="18097"/>
                  </a:lnTo>
                  <a:lnTo>
                    <a:pt x="97929" y="18097"/>
                  </a:lnTo>
                  <a:lnTo>
                    <a:pt x="97929" y="15468"/>
                  </a:lnTo>
                  <a:close/>
                </a:path>
                <a:path w="261619" h="34925">
                  <a:moveTo>
                    <a:pt x="197319" y="16306"/>
                  </a:moveTo>
                  <a:lnTo>
                    <a:pt x="194538" y="16306"/>
                  </a:lnTo>
                  <a:lnTo>
                    <a:pt x="194538" y="18948"/>
                  </a:lnTo>
                  <a:lnTo>
                    <a:pt x="196075" y="18948"/>
                  </a:lnTo>
                  <a:lnTo>
                    <a:pt x="197319" y="17767"/>
                  </a:lnTo>
                  <a:lnTo>
                    <a:pt x="197319" y="16306"/>
                  </a:lnTo>
                  <a:close/>
                </a:path>
                <a:path w="261619" h="34925">
                  <a:moveTo>
                    <a:pt x="208254" y="32956"/>
                  </a:moveTo>
                  <a:lnTo>
                    <a:pt x="207010" y="31775"/>
                  </a:lnTo>
                  <a:lnTo>
                    <a:pt x="205460" y="31775"/>
                  </a:lnTo>
                  <a:lnTo>
                    <a:pt x="205460" y="34404"/>
                  </a:lnTo>
                  <a:lnTo>
                    <a:pt x="208254" y="34404"/>
                  </a:lnTo>
                  <a:lnTo>
                    <a:pt x="208254" y="32956"/>
                  </a:lnTo>
                  <a:close/>
                </a:path>
                <a:path w="261619" h="34925">
                  <a:moveTo>
                    <a:pt x="208254" y="16306"/>
                  </a:moveTo>
                  <a:lnTo>
                    <a:pt x="205460" y="16306"/>
                  </a:lnTo>
                  <a:lnTo>
                    <a:pt x="205460" y="18948"/>
                  </a:lnTo>
                  <a:lnTo>
                    <a:pt x="207010" y="18948"/>
                  </a:lnTo>
                  <a:lnTo>
                    <a:pt x="208254" y="17767"/>
                  </a:lnTo>
                  <a:lnTo>
                    <a:pt x="208254" y="16306"/>
                  </a:lnTo>
                  <a:close/>
                </a:path>
                <a:path w="261619" h="34925">
                  <a:moveTo>
                    <a:pt x="214617" y="23901"/>
                  </a:moveTo>
                  <a:lnTo>
                    <a:pt x="213372" y="22720"/>
                  </a:lnTo>
                  <a:lnTo>
                    <a:pt x="210299" y="22720"/>
                  </a:lnTo>
                  <a:lnTo>
                    <a:pt x="209054" y="23901"/>
                  </a:lnTo>
                  <a:lnTo>
                    <a:pt x="209054" y="26822"/>
                  </a:lnTo>
                  <a:lnTo>
                    <a:pt x="210299" y="28003"/>
                  </a:lnTo>
                  <a:lnTo>
                    <a:pt x="213372" y="28003"/>
                  </a:lnTo>
                  <a:lnTo>
                    <a:pt x="214617" y="26822"/>
                  </a:lnTo>
                  <a:lnTo>
                    <a:pt x="214617" y="25361"/>
                  </a:lnTo>
                  <a:lnTo>
                    <a:pt x="214617" y="23901"/>
                  </a:lnTo>
                  <a:close/>
                </a:path>
                <a:path w="261619" h="34925">
                  <a:moveTo>
                    <a:pt x="219189" y="32956"/>
                  </a:moveTo>
                  <a:lnTo>
                    <a:pt x="218224" y="32042"/>
                  </a:lnTo>
                  <a:lnTo>
                    <a:pt x="218224" y="31775"/>
                  </a:lnTo>
                  <a:lnTo>
                    <a:pt x="217944" y="31775"/>
                  </a:lnTo>
                  <a:lnTo>
                    <a:pt x="216674" y="31775"/>
                  </a:lnTo>
                  <a:lnTo>
                    <a:pt x="216395" y="31775"/>
                  </a:lnTo>
                  <a:lnTo>
                    <a:pt x="216395" y="32042"/>
                  </a:lnTo>
                  <a:lnTo>
                    <a:pt x="215430" y="32956"/>
                  </a:lnTo>
                  <a:lnTo>
                    <a:pt x="215430" y="34404"/>
                  </a:lnTo>
                  <a:lnTo>
                    <a:pt x="216395" y="34404"/>
                  </a:lnTo>
                  <a:lnTo>
                    <a:pt x="218224" y="34404"/>
                  </a:lnTo>
                  <a:lnTo>
                    <a:pt x="219189" y="34404"/>
                  </a:lnTo>
                  <a:lnTo>
                    <a:pt x="219189" y="32956"/>
                  </a:lnTo>
                  <a:close/>
                </a:path>
                <a:path w="261619" h="34925">
                  <a:moveTo>
                    <a:pt x="219189" y="16306"/>
                  </a:moveTo>
                  <a:lnTo>
                    <a:pt x="218224" y="16306"/>
                  </a:lnTo>
                  <a:lnTo>
                    <a:pt x="216395" y="16306"/>
                  </a:lnTo>
                  <a:lnTo>
                    <a:pt x="215430" y="16306"/>
                  </a:lnTo>
                  <a:lnTo>
                    <a:pt x="215430" y="17767"/>
                  </a:lnTo>
                  <a:lnTo>
                    <a:pt x="216395" y="18694"/>
                  </a:lnTo>
                  <a:lnTo>
                    <a:pt x="216395" y="18948"/>
                  </a:lnTo>
                  <a:lnTo>
                    <a:pt x="216674" y="18948"/>
                  </a:lnTo>
                  <a:lnTo>
                    <a:pt x="217944" y="18948"/>
                  </a:lnTo>
                  <a:lnTo>
                    <a:pt x="218224" y="18948"/>
                  </a:lnTo>
                  <a:lnTo>
                    <a:pt x="218224" y="18694"/>
                  </a:lnTo>
                  <a:lnTo>
                    <a:pt x="219189" y="17767"/>
                  </a:lnTo>
                  <a:lnTo>
                    <a:pt x="219189" y="16306"/>
                  </a:lnTo>
                  <a:close/>
                </a:path>
                <a:path w="261619" h="34925">
                  <a:moveTo>
                    <a:pt x="225552" y="23901"/>
                  </a:moveTo>
                  <a:lnTo>
                    <a:pt x="224307" y="22720"/>
                  </a:lnTo>
                  <a:lnTo>
                    <a:pt x="221234" y="22720"/>
                  </a:lnTo>
                  <a:lnTo>
                    <a:pt x="219989" y="23901"/>
                  </a:lnTo>
                  <a:lnTo>
                    <a:pt x="219989" y="26822"/>
                  </a:lnTo>
                  <a:lnTo>
                    <a:pt x="221234" y="28003"/>
                  </a:lnTo>
                  <a:lnTo>
                    <a:pt x="224307" y="28003"/>
                  </a:lnTo>
                  <a:lnTo>
                    <a:pt x="225552" y="26822"/>
                  </a:lnTo>
                  <a:lnTo>
                    <a:pt x="225552" y="25361"/>
                  </a:lnTo>
                  <a:lnTo>
                    <a:pt x="225552" y="23901"/>
                  </a:lnTo>
                  <a:close/>
                </a:path>
                <a:path w="261619" h="34925">
                  <a:moveTo>
                    <a:pt x="230124" y="32956"/>
                  </a:moveTo>
                  <a:lnTo>
                    <a:pt x="229146" y="32029"/>
                  </a:lnTo>
                  <a:lnTo>
                    <a:pt x="229146" y="31775"/>
                  </a:lnTo>
                  <a:lnTo>
                    <a:pt x="228879" y="31775"/>
                  </a:lnTo>
                  <a:lnTo>
                    <a:pt x="227609" y="31775"/>
                  </a:lnTo>
                  <a:lnTo>
                    <a:pt x="227330" y="31775"/>
                  </a:lnTo>
                  <a:lnTo>
                    <a:pt x="227330" y="32042"/>
                  </a:lnTo>
                  <a:lnTo>
                    <a:pt x="226364" y="32956"/>
                  </a:lnTo>
                  <a:lnTo>
                    <a:pt x="226364" y="34404"/>
                  </a:lnTo>
                  <a:lnTo>
                    <a:pt x="227330" y="34404"/>
                  </a:lnTo>
                  <a:lnTo>
                    <a:pt x="229146" y="34404"/>
                  </a:lnTo>
                  <a:lnTo>
                    <a:pt x="230124" y="34404"/>
                  </a:lnTo>
                  <a:lnTo>
                    <a:pt x="230124" y="32956"/>
                  </a:lnTo>
                  <a:close/>
                </a:path>
                <a:path w="261619" h="34925">
                  <a:moveTo>
                    <a:pt x="230124" y="16306"/>
                  </a:moveTo>
                  <a:lnTo>
                    <a:pt x="229146" y="16306"/>
                  </a:lnTo>
                  <a:lnTo>
                    <a:pt x="227330" y="16306"/>
                  </a:lnTo>
                  <a:lnTo>
                    <a:pt x="226364" y="16306"/>
                  </a:lnTo>
                  <a:lnTo>
                    <a:pt x="226364" y="17767"/>
                  </a:lnTo>
                  <a:lnTo>
                    <a:pt x="227330" y="18694"/>
                  </a:lnTo>
                  <a:lnTo>
                    <a:pt x="227330" y="18948"/>
                  </a:lnTo>
                  <a:lnTo>
                    <a:pt x="227609" y="18948"/>
                  </a:lnTo>
                  <a:lnTo>
                    <a:pt x="228879" y="18948"/>
                  </a:lnTo>
                  <a:lnTo>
                    <a:pt x="229146" y="18948"/>
                  </a:lnTo>
                  <a:lnTo>
                    <a:pt x="229146" y="18707"/>
                  </a:lnTo>
                  <a:lnTo>
                    <a:pt x="230124" y="17767"/>
                  </a:lnTo>
                  <a:lnTo>
                    <a:pt x="230124" y="16306"/>
                  </a:lnTo>
                  <a:close/>
                </a:path>
                <a:path w="261619" h="34925">
                  <a:moveTo>
                    <a:pt x="236499" y="23901"/>
                  </a:moveTo>
                  <a:lnTo>
                    <a:pt x="235254" y="22720"/>
                  </a:lnTo>
                  <a:lnTo>
                    <a:pt x="232181" y="22720"/>
                  </a:lnTo>
                  <a:lnTo>
                    <a:pt x="230936" y="23901"/>
                  </a:lnTo>
                  <a:lnTo>
                    <a:pt x="230936" y="26822"/>
                  </a:lnTo>
                  <a:lnTo>
                    <a:pt x="232181" y="28003"/>
                  </a:lnTo>
                  <a:lnTo>
                    <a:pt x="235254" y="28003"/>
                  </a:lnTo>
                  <a:lnTo>
                    <a:pt x="236499" y="26822"/>
                  </a:lnTo>
                  <a:lnTo>
                    <a:pt x="236499" y="25361"/>
                  </a:lnTo>
                  <a:lnTo>
                    <a:pt x="236499" y="23901"/>
                  </a:lnTo>
                  <a:close/>
                </a:path>
                <a:path w="261619" h="34925">
                  <a:moveTo>
                    <a:pt x="241058" y="32956"/>
                  </a:moveTo>
                  <a:lnTo>
                    <a:pt x="240080" y="32029"/>
                  </a:lnTo>
                  <a:lnTo>
                    <a:pt x="240080" y="31775"/>
                  </a:lnTo>
                  <a:lnTo>
                    <a:pt x="239814" y="31775"/>
                  </a:lnTo>
                  <a:lnTo>
                    <a:pt x="238544" y="31775"/>
                  </a:lnTo>
                  <a:lnTo>
                    <a:pt x="238277" y="31775"/>
                  </a:lnTo>
                  <a:lnTo>
                    <a:pt x="238277" y="32029"/>
                  </a:lnTo>
                  <a:lnTo>
                    <a:pt x="237299" y="32956"/>
                  </a:lnTo>
                  <a:lnTo>
                    <a:pt x="237299" y="34404"/>
                  </a:lnTo>
                  <a:lnTo>
                    <a:pt x="238277" y="34404"/>
                  </a:lnTo>
                  <a:lnTo>
                    <a:pt x="240080" y="34404"/>
                  </a:lnTo>
                  <a:lnTo>
                    <a:pt x="241058" y="34404"/>
                  </a:lnTo>
                  <a:lnTo>
                    <a:pt x="241058" y="32956"/>
                  </a:lnTo>
                  <a:close/>
                </a:path>
                <a:path w="261619" h="34925">
                  <a:moveTo>
                    <a:pt x="241058" y="16306"/>
                  </a:moveTo>
                  <a:lnTo>
                    <a:pt x="240080" y="16306"/>
                  </a:lnTo>
                  <a:lnTo>
                    <a:pt x="238277" y="16306"/>
                  </a:lnTo>
                  <a:lnTo>
                    <a:pt x="237299" y="16306"/>
                  </a:lnTo>
                  <a:lnTo>
                    <a:pt x="237299" y="17767"/>
                  </a:lnTo>
                  <a:lnTo>
                    <a:pt x="238277" y="18707"/>
                  </a:lnTo>
                  <a:lnTo>
                    <a:pt x="238277" y="18948"/>
                  </a:lnTo>
                  <a:lnTo>
                    <a:pt x="238544" y="18948"/>
                  </a:lnTo>
                  <a:lnTo>
                    <a:pt x="239814" y="18948"/>
                  </a:lnTo>
                  <a:lnTo>
                    <a:pt x="240080" y="18948"/>
                  </a:lnTo>
                  <a:lnTo>
                    <a:pt x="240080" y="18707"/>
                  </a:lnTo>
                  <a:lnTo>
                    <a:pt x="241058" y="17767"/>
                  </a:lnTo>
                  <a:lnTo>
                    <a:pt x="241058" y="16306"/>
                  </a:lnTo>
                  <a:close/>
                </a:path>
                <a:path w="261619" h="34925">
                  <a:moveTo>
                    <a:pt x="247434" y="23901"/>
                  </a:moveTo>
                  <a:lnTo>
                    <a:pt x="246189" y="22720"/>
                  </a:lnTo>
                  <a:lnTo>
                    <a:pt x="243116" y="22720"/>
                  </a:lnTo>
                  <a:lnTo>
                    <a:pt x="241871" y="23901"/>
                  </a:lnTo>
                  <a:lnTo>
                    <a:pt x="241871" y="26822"/>
                  </a:lnTo>
                  <a:lnTo>
                    <a:pt x="243116" y="28003"/>
                  </a:lnTo>
                  <a:lnTo>
                    <a:pt x="246189" y="28003"/>
                  </a:lnTo>
                  <a:lnTo>
                    <a:pt x="247434" y="26822"/>
                  </a:lnTo>
                  <a:lnTo>
                    <a:pt x="247434" y="25361"/>
                  </a:lnTo>
                  <a:lnTo>
                    <a:pt x="247434" y="23901"/>
                  </a:lnTo>
                  <a:close/>
                </a:path>
                <a:path w="261619" h="34925">
                  <a:moveTo>
                    <a:pt x="251993" y="32956"/>
                  </a:moveTo>
                  <a:lnTo>
                    <a:pt x="251015" y="32029"/>
                  </a:lnTo>
                  <a:lnTo>
                    <a:pt x="251015" y="31775"/>
                  </a:lnTo>
                  <a:lnTo>
                    <a:pt x="250748" y="31775"/>
                  </a:lnTo>
                  <a:lnTo>
                    <a:pt x="249478" y="31775"/>
                  </a:lnTo>
                  <a:lnTo>
                    <a:pt x="249212" y="31775"/>
                  </a:lnTo>
                  <a:lnTo>
                    <a:pt x="249212" y="32029"/>
                  </a:lnTo>
                  <a:lnTo>
                    <a:pt x="248234" y="32956"/>
                  </a:lnTo>
                  <a:lnTo>
                    <a:pt x="248234" y="34404"/>
                  </a:lnTo>
                  <a:lnTo>
                    <a:pt x="249212" y="34404"/>
                  </a:lnTo>
                  <a:lnTo>
                    <a:pt x="251015" y="34404"/>
                  </a:lnTo>
                  <a:lnTo>
                    <a:pt x="251993" y="34404"/>
                  </a:lnTo>
                  <a:lnTo>
                    <a:pt x="251993" y="32956"/>
                  </a:lnTo>
                  <a:close/>
                </a:path>
                <a:path w="261619" h="34925">
                  <a:moveTo>
                    <a:pt x="251993" y="16306"/>
                  </a:moveTo>
                  <a:lnTo>
                    <a:pt x="251015" y="16306"/>
                  </a:lnTo>
                  <a:lnTo>
                    <a:pt x="249212" y="16306"/>
                  </a:lnTo>
                  <a:lnTo>
                    <a:pt x="248234" y="16306"/>
                  </a:lnTo>
                  <a:lnTo>
                    <a:pt x="248234" y="17767"/>
                  </a:lnTo>
                  <a:lnTo>
                    <a:pt x="249212" y="18707"/>
                  </a:lnTo>
                  <a:lnTo>
                    <a:pt x="249212" y="18948"/>
                  </a:lnTo>
                  <a:lnTo>
                    <a:pt x="249478" y="18948"/>
                  </a:lnTo>
                  <a:lnTo>
                    <a:pt x="250748" y="18948"/>
                  </a:lnTo>
                  <a:lnTo>
                    <a:pt x="251015" y="18948"/>
                  </a:lnTo>
                  <a:lnTo>
                    <a:pt x="251015" y="18707"/>
                  </a:lnTo>
                  <a:lnTo>
                    <a:pt x="251993" y="17767"/>
                  </a:lnTo>
                  <a:lnTo>
                    <a:pt x="251993" y="16306"/>
                  </a:lnTo>
                  <a:close/>
                </a:path>
                <a:path w="261619" h="34925">
                  <a:moveTo>
                    <a:pt x="258368" y="23901"/>
                  </a:moveTo>
                  <a:lnTo>
                    <a:pt x="257124" y="22720"/>
                  </a:lnTo>
                  <a:lnTo>
                    <a:pt x="254050" y="22720"/>
                  </a:lnTo>
                  <a:lnTo>
                    <a:pt x="252806" y="23901"/>
                  </a:lnTo>
                  <a:lnTo>
                    <a:pt x="252806" y="26822"/>
                  </a:lnTo>
                  <a:lnTo>
                    <a:pt x="254050" y="28003"/>
                  </a:lnTo>
                  <a:lnTo>
                    <a:pt x="257124" y="28003"/>
                  </a:lnTo>
                  <a:lnTo>
                    <a:pt x="258368" y="26822"/>
                  </a:lnTo>
                  <a:lnTo>
                    <a:pt x="258368" y="25361"/>
                  </a:lnTo>
                  <a:lnTo>
                    <a:pt x="258368" y="23901"/>
                  </a:lnTo>
                  <a:close/>
                </a:path>
                <a:path w="261619" h="34925">
                  <a:moveTo>
                    <a:pt x="261505" y="31775"/>
                  </a:moveTo>
                  <a:lnTo>
                    <a:pt x="260413" y="31775"/>
                  </a:lnTo>
                  <a:lnTo>
                    <a:pt x="260146" y="31775"/>
                  </a:lnTo>
                  <a:lnTo>
                    <a:pt x="260146" y="32029"/>
                  </a:lnTo>
                  <a:lnTo>
                    <a:pt x="259168" y="32956"/>
                  </a:lnTo>
                  <a:lnTo>
                    <a:pt x="259168" y="34404"/>
                  </a:lnTo>
                  <a:lnTo>
                    <a:pt x="260146" y="34404"/>
                  </a:lnTo>
                  <a:lnTo>
                    <a:pt x="261505" y="34404"/>
                  </a:lnTo>
                  <a:lnTo>
                    <a:pt x="261505" y="31775"/>
                  </a:lnTo>
                  <a:close/>
                </a:path>
                <a:path w="261619" h="34925">
                  <a:moveTo>
                    <a:pt x="261505" y="16306"/>
                  </a:moveTo>
                  <a:lnTo>
                    <a:pt x="260146" y="16306"/>
                  </a:lnTo>
                  <a:lnTo>
                    <a:pt x="259168" y="16306"/>
                  </a:lnTo>
                  <a:lnTo>
                    <a:pt x="259168" y="17767"/>
                  </a:lnTo>
                  <a:lnTo>
                    <a:pt x="260146" y="18707"/>
                  </a:lnTo>
                  <a:lnTo>
                    <a:pt x="260146" y="18948"/>
                  </a:lnTo>
                  <a:lnTo>
                    <a:pt x="260413" y="18948"/>
                  </a:lnTo>
                  <a:lnTo>
                    <a:pt x="261505" y="18948"/>
                  </a:lnTo>
                  <a:lnTo>
                    <a:pt x="261505" y="16306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637768" y="8486190"/>
              <a:ext cx="166370" cy="18415"/>
            </a:xfrm>
            <a:custGeom>
              <a:avLst/>
              <a:gdLst/>
              <a:ahLst/>
              <a:cxnLst/>
              <a:rect l="l" t="t" r="r" b="b"/>
              <a:pathLst>
                <a:path w="166370" h="18415">
                  <a:moveTo>
                    <a:pt x="2781" y="0"/>
                  </a:moveTo>
                  <a:lnTo>
                    <a:pt x="0" y="0"/>
                  </a:lnTo>
                  <a:lnTo>
                    <a:pt x="0" y="2641"/>
                  </a:lnTo>
                  <a:lnTo>
                    <a:pt x="1536" y="2641"/>
                  </a:lnTo>
                  <a:lnTo>
                    <a:pt x="2781" y="1460"/>
                  </a:lnTo>
                  <a:lnTo>
                    <a:pt x="2781" y="0"/>
                  </a:lnTo>
                  <a:close/>
                </a:path>
                <a:path w="166370" h="18415">
                  <a:moveTo>
                    <a:pt x="9156" y="7594"/>
                  </a:moveTo>
                  <a:lnTo>
                    <a:pt x="7912" y="6413"/>
                  </a:lnTo>
                  <a:lnTo>
                    <a:pt x="4838" y="6413"/>
                  </a:lnTo>
                  <a:lnTo>
                    <a:pt x="3594" y="7594"/>
                  </a:lnTo>
                  <a:lnTo>
                    <a:pt x="3594" y="10515"/>
                  </a:lnTo>
                  <a:lnTo>
                    <a:pt x="4838" y="11696"/>
                  </a:lnTo>
                  <a:lnTo>
                    <a:pt x="7912" y="11696"/>
                  </a:lnTo>
                  <a:lnTo>
                    <a:pt x="9156" y="10515"/>
                  </a:lnTo>
                  <a:lnTo>
                    <a:pt x="9156" y="9055"/>
                  </a:lnTo>
                  <a:lnTo>
                    <a:pt x="9156" y="7594"/>
                  </a:lnTo>
                  <a:close/>
                </a:path>
                <a:path w="166370" h="18415">
                  <a:moveTo>
                    <a:pt x="13716" y="16649"/>
                  </a:moveTo>
                  <a:lnTo>
                    <a:pt x="12471" y="15468"/>
                  </a:lnTo>
                  <a:lnTo>
                    <a:pt x="10934" y="15468"/>
                  </a:lnTo>
                  <a:lnTo>
                    <a:pt x="10934" y="18097"/>
                  </a:lnTo>
                  <a:lnTo>
                    <a:pt x="13716" y="18097"/>
                  </a:lnTo>
                  <a:lnTo>
                    <a:pt x="13716" y="16649"/>
                  </a:lnTo>
                  <a:close/>
                </a:path>
                <a:path w="166370" h="18415">
                  <a:moveTo>
                    <a:pt x="13716" y="0"/>
                  </a:moveTo>
                  <a:lnTo>
                    <a:pt x="12750" y="0"/>
                  </a:lnTo>
                  <a:lnTo>
                    <a:pt x="10934" y="0"/>
                  </a:lnTo>
                  <a:lnTo>
                    <a:pt x="9956" y="0"/>
                  </a:lnTo>
                  <a:lnTo>
                    <a:pt x="9956" y="1460"/>
                  </a:lnTo>
                  <a:lnTo>
                    <a:pt x="10934" y="2400"/>
                  </a:lnTo>
                  <a:lnTo>
                    <a:pt x="10934" y="2641"/>
                  </a:lnTo>
                  <a:lnTo>
                    <a:pt x="11201" y="2641"/>
                  </a:lnTo>
                  <a:lnTo>
                    <a:pt x="12471" y="2641"/>
                  </a:lnTo>
                  <a:lnTo>
                    <a:pt x="12750" y="2641"/>
                  </a:lnTo>
                  <a:lnTo>
                    <a:pt x="12750" y="2387"/>
                  </a:lnTo>
                  <a:lnTo>
                    <a:pt x="13716" y="1460"/>
                  </a:lnTo>
                  <a:lnTo>
                    <a:pt x="13716" y="0"/>
                  </a:lnTo>
                  <a:close/>
                </a:path>
                <a:path w="166370" h="18415">
                  <a:moveTo>
                    <a:pt x="20091" y="7594"/>
                  </a:moveTo>
                  <a:lnTo>
                    <a:pt x="18846" y="6413"/>
                  </a:lnTo>
                  <a:lnTo>
                    <a:pt x="15773" y="6413"/>
                  </a:lnTo>
                  <a:lnTo>
                    <a:pt x="14528" y="7594"/>
                  </a:lnTo>
                  <a:lnTo>
                    <a:pt x="14528" y="10515"/>
                  </a:lnTo>
                  <a:lnTo>
                    <a:pt x="15773" y="11696"/>
                  </a:lnTo>
                  <a:lnTo>
                    <a:pt x="18846" y="11696"/>
                  </a:lnTo>
                  <a:lnTo>
                    <a:pt x="20091" y="10515"/>
                  </a:lnTo>
                  <a:lnTo>
                    <a:pt x="20091" y="9055"/>
                  </a:lnTo>
                  <a:lnTo>
                    <a:pt x="20091" y="7594"/>
                  </a:lnTo>
                  <a:close/>
                </a:path>
                <a:path w="166370" h="18415">
                  <a:moveTo>
                    <a:pt x="24650" y="16649"/>
                  </a:moveTo>
                  <a:lnTo>
                    <a:pt x="23672" y="15722"/>
                  </a:lnTo>
                  <a:lnTo>
                    <a:pt x="23672" y="15468"/>
                  </a:lnTo>
                  <a:lnTo>
                    <a:pt x="23406" y="15468"/>
                  </a:lnTo>
                  <a:lnTo>
                    <a:pt x="22136" y="15468"/>
                  </a:lnTo>
                  <a:lnTo>
                    <a:pt x="21869" y="15468"/>
                  </a:lnTo>
                  <a:lnTo>
                    <a:pt x="21869" y="15722"/>
                  </a:lnTo>
                  <a:lnTo>
                    <a:pt x="20891" y="16649"/>
                  </a:lnTo>
                  <a:lnTo>
                    <a:pt x="20891" y="18097"/>
                  </a:lnTo>
                  <a:lnTo>
                    <a:pt x="21869" y="18097"/>
                  </a:lnTo>
                  <a:lnTo>
                    <a:pt x="23672" y="18097"/>
                  </a:lnTo>
                  <a:lnTo>
                    <a:pt x="24650" y="18097"/>
                  </a:lnTo>
                  <a:lnTo>
                    <a:pt x="24650" y="16649"/>
                  </a:lnTo>
                  <a:close/>
                </a:path>
                <a:path w="166370" h="18415">
                  <a:moveTo>
                    <a:pt x="24650" y="0"/>
                  </a:moveTo>
                  <a:lnTo>
                    <a:pt x="23672" y="0"/>
                  </a:lnTo>
                  <a:lnTo>
                    <a:pt x="21869" y="0"/>
                  </a:lnTo>
                  <a:lnTo>
                    <a:pt x="20891" y="0"/>
                  </a:lnTo>
                  <a:lnTo>
                    <a:pt x="20891" y="1460"/>
                  </a:lnTo>
                  <a:lnTo>
                    <a:pt x="21869" y="2400"/>
                  </a:lnTo>
                  <a:lnTo>
                    <a:pt x="21869" y="2641"/>
                  </a:lnTo>
                  <a:lnTo>
                    <a:pt x="22136" y="2641"/>
                  </a:lnTo>
                  <a:lnTo>
                    <a:pt x="23406" y="2641"/>
                  </a:lnTo>
                  <a:lnTo>
                    <a:pt x="23672" y="2641"/>
                  </a:lnTo>
                  <a:lnTo>
                    <a:pt x="23672" y="2400"/>
                  </a:lnTo>
                  <a:lnTo>
                    <a:pt x="24650" y="1460"/>
                  </a:lnTo>
                  <a:lnTo>
                    <a:pt x="24650" y="0"/>
                  </a:lnTo>
                  <a:close/>
                </a:path>
                <a:path w="166370" h="18415">
                  <a:moveTo>
                    <a:pt x="31026" y="7594"/>
                  </a:moveTo>
                  <a:lnTo>
                    <a:pt x="29781" y="6413"/>
                  </a:lnTo>
                  <a:lnTo>
                    <a:pt x="26708" y="6413"/>
                  </a:lnTo>
                  <a:lnTo>
                    <a:pt x="25463" y="7594"/>
                  </a:lnTo>
                  <a:lnTo>
                    <a:pt x="25463" y="10515"/>
                  </a:lnTo>
                  <a:lnTo>
                    <a:pt x="26708" y="11696"/>
                  </a:lnTo>
                  <a:lnTo>
                    <a:pt x="29781" y="11696"/>
                  </a:lnTo>
                  <a:lnTo>
                    <a:pt x="31026" y="10515"/>
                  </a:lnTo>
                  <a:lnTo>
                    <a:pt x="31026" y="9055"/>
                  </a:lnTo>
                  <a:lnTo>
                    <a:pt x="31026" y="7594"/>
                  </a:lnTo>
                  <a:close/>
                </a:path>
                <a:path w="166370" h="18415">
                  <a:moveTo>
                    <a:pt x="35585" y="16649"/>
                  </a:moveTo>
                  <a:lnTo>
                    <a:pt x="34620" y="15735"/>
                  </a:lnTo>
                  <a:lnTo>
                    <a:pt x="34620" y="15468"/>
                  </a:lnTo>
                  <a:lnTo>
                    <a:pt x="34340" y="15468"/>
                  </a:lnTo>
                  <a:lnTo>
                    <a:pt x="33070" y="15468"/>
                  </a:lnTo>
                  <a:lnTo>
                    <a:pt x="32804" y="15468"/>
                  </a:lnTo>
                  <a:lnTo>
                    <a:pt x="32804" y="15722"/>
                  </a:lnTo>
                  <a:lnTo>
                    <a:pt x="31826" y="16649"/>
                  </a:lnTo>
                  <a:lnTo>
                    <a:pt x="31826" y="18097"/>
                  </a:lnTo>
                  <a:lnTo>
                    <a:pt x="32804" y="18097"/>
                  </a:lnTo>
                  <a:lnTo>
                    <a:pt x="34620" y="18097"/>
                  </a:lnTo>
                  <a:lnTo>
                    <a:pt x="35585" y="18097"/>
                  </a:lnTo>
                  <a:lnTo>
                    <a:pt x="35585" y="16649"/>
                  </a:lnTo>
                  <a:close/>
                </a:path>
                <a:path w="166370" h="18415">
                  <a:moveTo>
                    <a:pt x="35585" y="0"/>
                  </a:moveTo>
                  <a:lnTo>
                    <a:pt x="34620" y="0"/>
                  </a:lnTo>
                  <a:lnTo>
                    <a:pt x="32804" y="0"/>
                  </a:lnTo>
                  <a:lnTo>
                    <a:pt x="31826" y="0"/>
                  </a:lnTo>
                  <a:lnTo>
                    <a:pt x="31826" y="1460"/>
                  </a:lnTo>
                  <a:lnTo>
                    <a:pt x="32804" y="2400"/>
                  </a:lnTo>
                  <a:lnTo>
                    <a:pt x="32804" y="2641"/>
                  </a:lnTo>
                  <a:lnTo>
                    <a:pt x="33070" y="2641"/>
                  </a:lnTo>
                  <a:lnTo>
                    <a:pt x="34340" y="2641"/>
                  </a:lnTo>
                  <a:lnTo>
                    <a:pt x="34620" y="2641"/>
                  </a:lnTo>
                  <a:lnTo>
                    <a:pt x="34620" y="2387"/>
                  </a:lnTo>
                  <a:lnTo>
                    <a:pt x="35585" y="1460"/>
                  </a:lnTo>
                  <a:lnTo>
                    <a:pt x="35585" y="0"/>
                  </a:lnTo>
                  <a:close/>
                </a:path>
                <a:path w="166370" h="18415">
                  <a:moveTo>
                    <a:pt x="41960" y="7594"/>
                  </a:moveTo>
                  <a:lnTo>
                    <a:pt x="40716" y="6413"/>
                  </a:lnTo>
                  <a:lnTo>
                    <a:pt x="37642" y="6413"/>
                  </a:lnTo>
                  <a:lnTo>
                    <a:pt x="36398" y="7594"/>
                  </a:lnTo>
                  <a:lnTo>
                    <a:pt x="36398" y="10515"/>
                  </a:lnTo>
                  <a:lnTo>
                    <a:pt x="37642" y="11696"/>
                  </a:lnTo>
                  <a:lnTo>
                    <a:pt x="40716" y="11696"/>
                  </a:lnTo>
                  <a:lnTo>
                    <a:pt x="41960" y="10515"/>
                  </a:lnTo>
                  <a:lnTo>
                    <a:pt x="41960" y="9055"/>
                  </a:lnTo>
                  <a:lnTo>
                    <a:pt x="41960" y="7594"/>
                  </a:lnTo>
                  <a:close/>
                </a:path>
                <a:path w="166370" h="18415">
                  <a:moveTo>
                    <a:pt x="46520" y="16649"/>
                  </a:moveTo>
                  <a:lnTo>
                    <a:pt x="45554" y="15735"/>
                  </a:lnTo>
                  <a:lnTo>
                    <a:pt x="45554" y="15468"/>
                  </a:lnTo>
                  <a:lnTo>
                    <a:pt x="45275" y="15468"/>
                  </a:lnTo>
                  <a:lnTo>
                    <a:pt x="44018" y="15468"/>
                  </a:lnTo>
                  <a:lnTo>
                    <a:pt x="43738" y="15468"/>
                  </a:lnTo>
                  <a:lnTo>
                    <a:pt x="43738" y="15735"/>
                  </a:lnTo>
                  <a:lnTo>
                    <a:pt x="42773" y="16649"/>
                  </a:lnTo>
                  <a:lnTo>
                    <a:pt x="42773" y="18097"/>
                  </a:lnTo>
                  <a:lnTo>
                    <a:pt x="43738" y="18097"/>
                  </a:lnTo>
                  <a:lnTo>
                    <a:pt x="45554" y="18097"/>
                  </a:lnTo>
                  <a:lnTo>
                    <a:pt x="46520" y="18097"/>
                  </a:lnTo>
                  <a:lnTo>
                    <a:pt x="46520" y="16649"/>
                  </a:lnTo>
                  <a:close/>
                </a:path>
                <a:path w="166370" h="18415">
                  <a:moveTo>
                    <a:pt x="46520" y="0"/>
                  </a:moveTo>
                  <a:lnTo>
                    <a:pt x="45554" y="0"/>
                  </a:lnTo>
                  <a:lnTo>
                    <a:pt x="43738" y="0"/>
                  </a:lnTo>
                  <a:lnTo>
                    <a:pt x="42773" y="0"/>
                  </a:lnTo>
                  <a:lnTo>
                    <a:pt x="42773" y="1460"/>
                  </a:lnTo>
                  <a:lnTo>
                    <a:pt x="43738" y="2387"/>
                  </a:lnTo>
                  <a:lnTo>
                    <a:pt x="43738" y="2641"/>
                  </a:lnTo>
                  <a:lnTo>
                    <a:pt x="44018" y="2641"/>
                  </a:lnTo>
                  <a:lnTo>
                    <a:pt x="45275" y="2641"/>
                  </a:lnTo>
                  <a:lnTo>
                    <a:pt x="45554" y="2641"/>
                  </a:lnTo>
                  <a:lnTo>
                    <a:pt x="45554" y="2387"/>
                  </a:lnTo>
                  <a:lnTo>
                    <a:pt x="46520" y="1460"/>
                  </a:lnTo>
                  <a:lnTo>
                    <a:pt x="46520" y="0"/>
                  </a:lnTo>
                  <a:close/>
                </a:path>
                <a:path w="166370" h="18415">
                  <a:moveTo>
                    <a:pt x="52895" y="7594"/>
                  </a:moveTo>
                  <a:lnTo>
                    <a:pt x="51650" y="6413"/>
                  </a:lnTo>
                  <a:lnTo>
                    <a:pt x="48577" y="6413"/>
                  </a:lnTo>
                  <a:lnTo>
                    <a:pt x="47332" y="7594"/>
                  </a:lnTo>
                  <a:lnTo>
                    <a:pt x="47332" y="10515"/>
                  </a:lnTo>
                  <a:lnTo>
                    <a:pt x="48577" y="11696"/>
                  </a:lnTo>
                  <a:lnTo>
                    <a:pt x="51650" y="11696"/>
                  </a:lnTo>
                  <a:lnTo>
                    <a:pt x="52895" y="10515"/>
                  </a:lnTo>
                  <a:lnTo>
                    <a:pt x="52895" y="9055"/>
                  </a:lnTo>
                  <a:lnTo>
                    <a:pt x="52895" y="7594"/>
                  </a:lnTo>
                  <a:close/>
                </a:path>
                <a:path w="166370" h="18415">
                  <a:moveTo>
                    <a:pt x="57454" y="16649"/>
                  </a:moveTo>
                  <a:lnTo>
                    <a:pt x="56489" y="15735"/>
                  </a:lnTo>
                  <a:lnTo>
                    <a:pt x="56489" y="15468"/>
                  </a:lnTo>
                  <a:lnTo>
                    <a:pt x="56210" y="15468"/>
                  </a:lnTo>
                  <a:lnTo>
                    <a:pt x="54952" y="15468"/>
                  </a:lnTo>
                  <a:lnTo>
                    <a:pt x="54673" y="15468"/>
                  </a:lnTo>
                  <a:lnTo>
                    <a:pt x="54673" y="15735"/>
                  </a:lnTo>
                  <a:lnTo>
                    <a:pt x="53708" y="16649"/>
                  </a:lnTo>
                  <a:lnTo>
                    <a:pt x="53708" y="18097"/>
                  </a:lnTo>
                  <a:lnTo>
                    <a:pt x="54673" y="18097"/>
                  </a:lnTo>
                  <a:lnTo>
                    <a:pt x="56489" y="18097"/>
                  </a:lnTo>
                  <a:lnTo>
                    <a:pt x="57454" y="18097"/>
                  </a:lnTo>
                  <a:lnTo>
                    <a:pt x="57454" y="16649"/>
                  </a:lnTo>
                  <a:close/>
                </a:path>
                <a:path w="166370" h="18415">
                  <a:moveTo>
                    <a:pt x="57454" y="0"/>
                  </a:moveTo>
                  <a:lnTo>
                    <a:pt x="56489" y="0"/>
                  </a:lnTo>
                  <a:lnTo>
                    <a:pt x="54673" y="0"/>
                  </a:lnTo>
                  <a:lnTo>
                    <a:pt x="53708" y="0"/>
                  </a:lnTo>
                  <a:lnTo>
                    <a:pt x="53708" y="1460"/>
                  </a:lnTo>
                  <a:lnTo>
                    <a:pt x="54673" y="2387"/>
                  </a:lnTo>
                  <a:lnTo>
                    <a:pt x="54673" y="2641"/>
                  </a:lnTo>
                  <a:lnTo>
                    <a:pt x="54952" y="2641"/>
                  </a:lnTo>
                  <a:lnTo>
                    <a:pt x="56210" y="2641"/>
                  </a:lnTo>
                  <a:lnTo>
                    <a:pt x="56489" y="2641"/>
                  </a:lnTo>
                  <a:lnTo>
                    <a:pt x="56489" y="2387"/>
                  </a:lnTo>
                  <a:lnTo>
                    <a:pt x="57454" y="1460"/>
                  </a:lnTo>
                  <a:lnTo>
                    <a:pt x="57454" y="0"/>
                  </a:lnTo>
                  <a:close/>
                </a:path>
                <a:path w="166370" h="18415">
                  <a:moveTo>
                    <a:pt x="63830" y="7594"/>
                  </a:moveTo>
                  <a:lnTo>
                    <a:pt x="62585" y="6413"/>
                  </a:lnTo>
                  <a:lnTo>
                    <a:pt x="59512" y="6413"/>
                  </a:lnTo>
                  <a:lnTo>
                    <a:pt x="58267" y="7594"/>
                  </a:lnTo>
                  <a:lnTo>
                    <a:pt x="58267" y="10515"/>
                  </a:lnTo>
                  <a:lnTo>
                    <a:pt x="59512" y="11696"/>
                  </a:lnTo>
                  <a:lnTo>
                    <a:pt x="62585" y="11696"/>
                  </a:lnTo>
                  <a:lnTo>
                    <a:pt x="63830" y="10515"/>
                  </a:lnTo>
                  <a:lnTo>
                    <a:pt x="63830" y="9055"/>
                  </a:lnTo>
                  <a:lnTo>
                    <a:pt x="63830" y="7594"/>
                  </a:lnTo>
                  <a:close/>
                </a:path>
                <a:path w="166370" h="18415">
                  <a:moveTo>
                    <a:pt x="68389" y="16649"/>
                  </a:moveTo>
                  <a:lnTo>
                    <a:pt x="67424" y="15735"/>
                  </a:lnTo>
                  <a:lnTo>
                    <a:pt x="67424" y="15468"/>
                  </a:lnTo>
                  <a:lnTo>
                    <a:pt x="67144" y="15468"/>
                  </a:lnTo>
                  <a:lnTo>
                    <a:pt x="65887" y="15468"/>
                  </a:lnTo>
                  <a:lnTo>
                    <a:pt x="65608" y="15468"/>
                  </a:lnTo>
                  <a:lnTo>
                    <a:pt x="65608" y="15735"/>
                  </a:lnTo>
                  <a:lnTo>
                    <a:pt x="64643" y="16649"/>
                  </a:lnTo>
                  <a:lnTo>
                    <a:pt x="64643" y="18097"/>
                  </a:lnTo>
                  <a:lnTo>
                    <a:pt x="65608" y="18097"/>
                  </a:lnTo>
                  <a:lnTo>
                    <a:pt x="67424" y="18097"/>
                  </a:lnTo>
                  <a:lnTo>
                    <a:pt x="68389" y="18097"/>
                  </a:lnTo>
                  <a:lnTo>
                    <a:pt x="68389" y="16649"/>
                  </a:lnTo>
                  <a:close/>
                </a:path>
                <a:path w="166370" h="18415">
                  <a:moveTo>
                    <a:pt x="68389" y="0"/>
                  </a:moveTo>
                  <a:lnTo>
                    <a:pt x="67424" y="0"/>
                  </a:lnTo>
                  <a:lnTo>
                    <a:pt x="65608" y="0"/>
                  </a:lnTo>
                  <a:lnTo>
                    <a:pt x="64643" y="0"/>
                  </a:lnTo>
                  <a:lnTo>
                    <a:pt x="64643" y="1460"/>
                  </a:lnTo>
                  <a:lnTo>
                    <a:pt x="65608" y="2387"/>
                  </a:lnTo>
                  <a:lnTo>
                    <a:pt x="65608" y="2641"/>
                  </a:lnTo>
                  <a:lnTo>
                    <a:pt x="65887" y="2641"/>
                  </a:lnTo>
                  <a:lnTo>
                    <a:pt x="67144" y="2641"/>
                  </a:lnTo>
                  <a:lnTo>
                    <a:pt x="67424" y="2641"/>
                  </a:lnTo>
                  <a:lnTo>
                    <a:pt x="67424" y="2387"/>
                  </a:lnTo>
                  <a:lnTo>
                    <a:pt x="68389" y="1460"/>
                  </a:lnTo>
                  <a:lnTo>
                    <a:pt x="68389" y="0"/>
                  </a:lnTo>
                  <a:close/>
                </a:path>
                <a:path w="166370" h="18415">
                  <a:moveTo>
                    <a:pt x="74764" y="7594"/>
                  </a:moveTo>
                  <a:lnTo>
                    <a:pt x="73520" y="6413"/>
                  </a:lnTo>
                  <a:lnTo>
                    <a:pt x="70446" y="6413"/>
                  </a:lnTo>
                  <a:lnTo>
                    <a:pt x="69202" y="7594"/>
                  </a:lnTo>
                  <a:lnTo>
                    <a:pt x="69202" y="10515"/>
                  </a:lnTo>
                  <a:lnTo>
                    <a:pt x="70446" y="11696"/>
                  </a:lnTo>
                  <a:lnTo>
                    <a:pt x="73520" y="11696"/>
                  </a:lnTo>
                  <a:lnTo>
                    <a:pt x="74764" y="10515"/>
                  </a:lnTo>
                  <a:lnTo>
                    <a:pt x="74764" y="9055"/>
                  </a:lnTo>
                  <a:lnTo>
                    <a:pt x="74764" y="7594"/>
                  </a:lnTo>
                  <a:close/>
                </a:path>
                <a:path w="166370" h="18415">
                  <a:moveTo>
                    <a:pt x="79336" y="16649"/>
                  </a:moveTo>
                  <a:lnTo>
                    <a:pt x="78346" y="15709"/>
                  </a:lnTo>
                  <a:lnTo>
                    <a:pt x="78346" y="15468"/>
                  </a:lnTo>
                  <a:lnTo>
                    <a:pt x="78092" y="15468"/>
                  </a:lnTo>
                  <a:lnTo>
                    <a:pt x="76822" y="15468"/>
                  </a:lnTo>
                  <a:lnTo>
                    <a:pt x="76555" y="15468"/>
                  </a:lnTo>
                  <a:lnTo>
                    <a:pt x="76555" y="15722"/>
                  </a:lnTo>
                  <a:lnTo>
                    <a:pt x="75577" y="16649"/>
                  </a:lnTo>
                  <a:lnTo>
                    <a:pt x="75577" y="18097"/>
                  </a:lnTo>
                  <a:lnTo>
                    <a:pt x="76555" y="18097"/>
                  </a:lnTo>
                  <a:lnTo>
                    <a:pt x="78346" y="18097"/>
                  </a:lnTo>
                  <a:lnTo>
                    <a:pt x="79336" y="18097"/>
                  </a:lnTo>
                  <a:lnTo>
                    <a:pt x="79336" y="16649"/>
                  </a:lnTo>
                  <a:close/>
                </a:path>
                <a:path w="166370" h="18415">
                  <a:moveTo>
                    <a:pt x="79336" y="0"/>
                  </a:moveTo>
                  <a:lnTo>
                    <a:pt x="78346" y="0"/>
                  </a:lnTo>
                  <a:lnTo>
                    <a:pt x="76555" y="0"/>
                  </a:lnTo>
                  <a:lnTo>
                    <a:pt x="75577" y="0"/>
                  </a:lnTo>
                  <a:lnTo>
                    <a:pt x="75577" y="1460"/>
                  </a:lnTo>
                  <a:lnTo>
                    <a:pt x="76555" y="2400"/>
                  </a:lnTo>
                  <a:lnTo>
                    <a:pt x="76555" y="2641"/>
                  </a:lnTo>
                  <a:lnTo>
                    <a:pt x="76822" y="2641"/>
                  </a:lnTo>
                  <a:lnTo>
                    <a:pt x="78092" y="2641"/>
                  </a:lnTo>
                  <a:lnTo>
                    <a:pt x="78346" y="2641"/>
                  </a:lnTo>
                  <a:lnTo>
                    <a:pt x="78346" y="2413"/>
                  </a:lnTo>
                  <a:lnTo>
                    <a:pt x="79336" y="1460"/>
                  </a:lnTo>
                  <a:lnTo>
                    <a:pt x="79336" y="0"/>
                  </a:lnTo>
                  <a:close/>
                </a:path>
                <a:path w="166370" h="18415">
                  <a:moveTo>
                    <a:pt x="85699" y="7594"/>
                  </a:moveTo>
                  <a:lnTo>
                    <a:pt x="84455" y="6413"/>
                  </a:lnTo>
                  <a:lnTo>
                    <a:pt x="81381" y="6413"/>
                  </a:lnTo>
                  <a:lnTo>
                    <a:pt x="80137" y="7594"/>
                  </a:lnTo>
                  <a:lnTo>
                    <a:pt x="80137" y="10515"/>
                  </a:lnTo>
                  <a:lnTo>
                    <a:pt x="81381" y="11696"/>
                  </a:lnTo>
                  <a:lnTo>
                    <a:pt x="84455" y="11696"/>
                  </a:lnTo>
                  <a:lnTo>
                    <a:pt x="85699" y="10515"/>
                  </a:lnTo>
                  <a:lnTo>
                    <a:pt x="85699" y="9055"/>
                  </a:lnTo>
                  <a:lnTo>
                    <a:pt x="85699" y="7594"/>
                  </a:lnTo>
                  <a:close/>
                </a:path>
                <a:path w="166370" h="18415">
                  <a:moveTo>
                    <a:pt x="90271" y="16649"/>
                  </a:moveTo>
                  <a:lnTo>
                    <a:pt x="89281" y="15709"/>
                  </a:lnTo>
                  <a:lnTo>
                    <a:pt x="89281" y="15468"/>
                  </a:lnTo>
                  <a:lnTo>
                    <a:pt x="89027" y="15468"/>
                  </a:lnTo>
                  <a:lnTo>
                    <a:pt x="87757" y="15468"/>
                  </a:lnTo>
                  <a:lnTo>
                    <a:pt x="87490" y="15468"/>
                  </a:lnTo>
                  <a:lnTo>
                    <a:pt x="87490" y="15722"/>
                  </a:lnTo>
                  <a:lnTo>
                    <a:pt x="86512" y="16649"/>
                  </a:lnTo>
                  <a:lnTo>
                    <a:pt x="86512" y="18097"/>
                  </a:lnTo>
                  <a:lnTo>
                    <a:pt x="87490" y="18097"/>
                  </a:lnTo>
                  <a:lnTo>
                    <a:pt x="89281" y="18097"/>
                  </a:lnTo>
                  <a:lnTo>
                    <a:pt x="90271" y="18097"/>
                  </a:lnTo>
                  <a:lnTo>
                    <a:pt x="90271" y="16649"/>
                  </a:lnTo>
                  <a:close/>
                </a:path>
                <a:path w="166370" h="18415">
                  <a:moveTo>
                    <a:pt x="90271" y="0"/>
                  </a:moveTo>
                  <a:lnTo>
                    <a:pt x="89281" y="0"/>
                  </a:lnTo>
                  <a:lnTo>
                    <a:pt x="87490" y="0"/>
                  </a:lnTo>
                  <a:lnTo>
                    <a:pt x="86512" y="0"/>
                  </a:lnTo>
                  <a:lnTo>
                    <a:pt x="86512" y="1460"/>
                  </a:lnTo>
                  <a:lnTo>
                    <a:pt x="87490" y="2400"/>
                  </a:lnTo>
                  <a:lnTo>
                    <a:pt x="87490" y="2641"/>
                  </a:lnTo>
                  <a:lnTo>
                    <a:pt x="87757" y="2641"/>
                  </a:lnTo>
                  <a:lnTo>
                    <a:pt x="89027" y="2641"/>
                  </a:lnTo>
                  <a:lnTo>
                    <a:pt x="89281" y="2641"/>
                  </a:lnTo>
                  <a:lnTo>
                    <a:pt x="89281" y="2413"/>
                  </a:lnTo>
                  <a:lnTo>
                    <a:pt x="90271" y="1460"/>
                  </a:lnTo>
                  <a:lnTo>
                    <a:pt x="90271" y="0"/>
                  </a:lnTo>
                  <a:close/>
                </a:path>
                <a:path w="166370" h="18415">
                  <a:moveTo>
                    <a:pt x="96634" y="7594"/>
                  </a:moveTo>
                  <a:lnTo>
                    <a:pt x="95389" y="6413"/>
                  </a:lnTo>
                  <a:lnTo>
                    <a:pt x="92316" y="6413"/>
                  </a:lnTo>
                  <a:lnTo>
                    <a:pt x="91071" y="7594"/>
                  </a:lnTo>
                  <a:lnTo>
                    <a:pt x="91071" y="10515"/>
                  </a:lnTo>
                  <a:lnTo>
                    <a:pt x="92316" y="11696"/>
                  </a:lnTo>
                  <a:lnTo>
                    <a:pt x="95389" y="11696"/>
                  </a:lnTo>
                  <a:lnTo>
                    <a:pt x="96634" y="10515"/>
                  </a:lnTo>
                  <a:lnTo>
                    <a:pt x="96634" y="9055"/>
                  </a:lnTo>
                  <a:lnTo>
                    <a:pt x="96634" y="7594"/>
                  </a:lnTo>
                  <a:close/>
                </a:path>
                <a:path w="166370" h="18415">
                  <a:moveTo>
                    <a:pt x="101206" y="16649"/>
                  </a:moveTo>
                  <a:lnTo>
                    <a:pt x="100241" y="15735"/>
                  </a:lnTo>
                  <a:lnTo>
                    <a:pt x="100241" y="15468"/>
                  </a:lnTo>
                  <a:lnTo>
                    <a:pt x="99961" y="15468"/>
                  </a:lnTo>
                  <a:lnTo>
                    <a:pt x="98691" y="15468"/>
                  </a:lnTo>
                  <a:lnTo>
                    <a:pt x="98425" y="15468"/>
                  </a:lnTo>
                  <a:lnTo>
                    <a:pt x="98425" y="15722"/>
                  </a:lnTo>
                  <a:lnTo>
                    <a:pt x="97447" y="16649"/>
                  </a:lnTo>
                  <a:lnTo>
                    <a:pt x="97447" y="18097"/>
                  </a:lnTo>
                  <a:lnTo>
                    <a:pt x="98425" y="18097"/>
                  </a:lnTo>
                  <a:lnTo>
                    <a:pt x="100241" y="18097"/>
                  </a:lnTo>
                  <a:lnTo>
                    <a:pt x="101206" y="18097"/>
                  </a:lnTo>
                  <a:lnTo>
                    <a:pt x="101206" y="16649"/>
                  </a:lnTo>
                  <a:close/>
                </a:path>
                <a:path w="166370" h="18415">
                  <a:moveTo>
                    <a:pt x="101206" y="0"/>
                  </a:moveTo>
                  <a:lnTo>
                    <a:pt x="100241" y="0"/>
                  </a:lnTo>
                  <a:lnTo>
                    <a:pt x="98425" y="0"/>
                  </a:lnTo>
                  <a:lnTo>
                    <a:pt x="97447" y="0"/>
                  </a:lnTo>
                  <a:lnTo>
                    <a:pt x="97447" y="1460"/>
                  </a:lnTo>
                  <a:lnTo>
                    <a:pt x="98425" y="2400"/>
                  </a:lnTo>
                  <a:lnTo>
                    <a:pt x="98425" y="2641"/>
                  </a:lnTo>
                  <a:lnTo>
                    <a:pt x="98691" y="2641"/>
                  </a:lnTo>
                  <a:lnTo>
                    <a:pt x="99961" y="2641"/>
                  </a:lnTo>
                  <a:lnTo>
                    <a:pt x="100241" y="2641"/>
                  </a:lnTo>
                  <a:lnTo>
                    <a:pt x="100241" y="2387"/>
                  </a:lnTo>
                  <a:lnTo>
                    <a:pt x="101206" y="1460"/>
                  </a:lnTo>
                  <a:lnTo>
                    <a:pt x="101206" y="0"/>
                  </a:lnTo>
                  <a:close/>
                </a:path>
                <a:path w="166370" h="18415">
                  <a:moveTo>
                    <a:pt x="107569" y="7594"/>
                  </a:moveTo>
                  <a:lnTo>
                    <a:pt x="106324" y="6413"/>
                  </a:lnTo>
                  <a:lnTo>
                    <a:pt x="103251" y="6413"/>
                  </a:lnTo>
                  <a:lnTo>
                    <a:pt x="102006" y="7594"/>
                  </a:lnTo>
                  <a:lnTo>
                    <a:pt x="102006" y="10515"/>
                  </a:lnTo>
                  <a:lnTo>
                    <a:pt x="103251" y="11696"/>
                  </a:lnTo>
                  <a:lnTo>
                    <a:pt x="106324" y="11696"/>
                  </a:lnTo>
                  <a:lnTo>
                    <a:pt x="107569" y="10515"/>
                  </a:lnTo>
                  <a:lnTo>
                    <a:pt x="107569" y="9055"/>
                  </a:lnTo>
                  <a:lnTo>
                    <a:pt x="107569" y="7594"/>
                  </a:lnTo>
                  <a:close/>
                </a:path>
                <a:path w="166370" h="18415">
                  <a:moveTo>
                    <a:pt x="112141" y="16649"/>
                  </a:moveTo>
                  <a:lnTo>
                    <a:pt x="111163" y="15722"/>
                  </a:lnTo>
                  <a:lnTo>
                    <a:pt x="111163" y="15468"/>
                  </a:lnTo>
                  <a:lnTo>
                    <a:pt x="110896" y="15468"/>
                  </a:lnTo>
                  <a:lnTo>
                    <a:pt x="109626" y="15468"/>
                  </a:lnTo>
                  <a:lnTo>
                    <a:pt x="109359" y="15468"/>
                  </a:lnTo>
                  <a:lnTo>
                    <a:pt x="109359" y="15722"/>
                  </a:lnTo>
                  <a:lnTo>
                    <a:pt x="108381" y="16649"/>
                  </a:lnTo>
                  <a:lnTo>
                    <a:pt x="108381" y="18097"/>
                  </a:lnTo>
                  <a:lnTo>
                    <a:pt x="109359" y="18097"/>
                  </a:lnTo>
                  <a:lnTo>
                    <a:pt x="111163" y="18097"/>
                  </a:lnTo>
                  <a:lnTo>
                    <a:pt x="112141" y="18097"/>
                  </a:lnTo>
                  <a:lnTo>
                    <a:pt x="112141" y="16649"/>
                  </a:lnTo>
                  <a:close/>
                </a:path>
                <a:path w="166370" h="18415">
                  <a:moveTo>
                    <a:pt x="112141" y="0"/>
                  </a:moveTo>
                  <a:lnTo>
                    <a:pt x="111163" y="0"/>
                  </a:lnTo>
                  <a:lnTo>
                    <a:pt x="109359" y="0"/>
                  </a:lnTo>
                  <a:lnTo>
                    <a:pt x="108381" y="0"/>
                  </a:lnTo>
                  <a:lnTo>
                    <a:pt x="108381" y="1460"/>
                  </a:lnTo>
                  <a:lnTo>
                    <a:pt x="109359" y="2400"/>
                  </a:lnTo>
                  <a:lnTo>
                    <a:pt x="109359" y="2641"/>
                  </a:lnTo>
                  <a:lnTo>
                    <a:pt x="109626" y="2641"/>
                  </a:lnTo>
                  <a:lnTo>
                    <a:pt x="110896" y="2641"/>
                  </a:lnTo>
                  <a:lnTo>
                    <a:pt x="111163" y="2641"/>
                  </a:lnTo>
                  <a:lnTo>
                    <a:pt x="111163" y="2400"/>
                  </a:lnTo>
                  <a:lnTo>
                    <a:pt x="112141" y="1460"/>
                  </a:lnTo>
                  <a:lnTo>
                    <a:pt x="112141" y="0"/>
                  </a:lnTo>
                  <a:close/>
                </a:path>
                <a:path w="166370" h="18415">
                  <a:moveTo>
                    <a:pt x="118503" y="7594"/>
                  </a:moveTo>
                  <a:lnTo>
                    <a:pt x="117259" y="6413"/>
                  </a:lnTo>
                  <a:lnTo>
                    <a:pt x="114185" y="6413"/>
                  </a:lnTo>
                  <a:lnTo>
                    <a:pt x="112941" y="7594"/>
                  </a:lnTo>
                  <a:lnTo>
                    <a:pt x="112941" y="10515"/>
                  </a:lnTo>
                  <a:lnTo>
                    <a:pt x="114185" y="11696"/>
                  </a:lnTo>
                  <a:lnTo>
                    <a:pt x="117259" y="11696"/>
                  </a:lnTo>
                  <a:lnTo>
                    <a:pt x="118503" y="10515"/>
                  </a:lnTo>
                  <a:lnTo>
                    <a:pt x="118503" y="9055"/>
                  </a:lnTo>
                  <a:lnTo>
                    <a:pt x="118503" y="7594"/>
                  </a:lnTo>
                  <a:close/>
                </a:path>
                <a:path w="166370" h="18415">
                  <a:moveTo>
                    <a:pt x="123075" y="16649"/>
                  </a:moveTo>
                  <a:lnTo>
                    <a:pt x="122097" y="15722"/>
                  </a:lnTo>
                  <a:lnTo>
                    <a:pt x="122097" y="15468"/>
                  </a:lnTo>
                  <a:lnTo>
                    <a:pt x="121831" y="15468"/>
                  </a:lnTo>
                  <a:lnTo>
                    <a:pt x="120561" y="15468"/>
                  </a:lnTo>
                  <a:lnTo>
                    <a:pt x="120281" y="15468"/>
                  </a:lnTo>
                  <a:lnTo>
                    <a:pt x="120281" y="15735"/>
                  </a:lnTo>
                  <a:lnTo>
                    <a:pt x="119316" y="16649"/>
                  </a:lnTo>
                  <a:lnTo>
                    <a:pt x="119316" y="18097"/>
                  </a:lnTo>
                  <a:lnTo>
                    <a:pt x="120281" y="18097"/>
                  </a:lnTo>
                  <a:lnTo>
                    <a:pt x="122097" y="18097"/>
                  </a:lnTo>
                  <a:lnTo>
                    <a:pt x="123075" y="18097"/>
                  </a:lnTo>
                  <a:lnTo>
                    <a:pt x="123075" y="16649"/>
                  </a:lnTo>
                  <a:close/>
                </a:path>
                <a:path w="166370" h="18415">
                  <a:moveTo>
                    <a:pt x="123075" y="0"/>
                  </a:moveTo>
                  <a:lnTo>
                    <a:pt x="122097" y="0"/>
                  </a:lnTo>
                  <a:lnTo>
                    <a:pt x="120281" y="0"/>
                  </a:lnTo>
                  <a:lnTo>
                    <a:pt x="119316" y="0"/>
                  </a:lnTo>
                  <a:lnTo>
                    <a:pt x="119316" y="1460"/>
                  </a:lnTo>
                  <a:lnTo>
                    <a:pt x="120281" y="2387"/>
                  </a:lnTo>
                  <a:lnTo>
                    <a:pt x="120281" y="2641"/>
                  </a:lnTo>
                  <a:lnTo>
                    <a:pt x="120561" y="2641"/>
                  </a:lnTo>
                  <a:lnTo>
                    <a:pt x="121831" y="2641"/>
                  </a:lnTo>
                  <a:lnTo>
                    <a:pt x="122097" y="2641"/>
                  </a:lnTo>
                  <a:lnTo>
                    <a:pt x="122097" y="2400"/>
                  </a:lnTo>
                  <a:lnTo>
                    <a:pt x="123075" y="1460"/>
                  </a:lnTo>
                  <a:lnTo>
                    <a:pt x="123075" y="0"/>
                  </a:lnTo>
                  <a:close/>
                </a:path>
                <a:path w="166370" h="18415">
                  <a:moveTo>
                    <a:pt x="129438" y="7594"/>
                  </a:moveTo>
                  <a:lnTo>
                    <a:pt x="128193" y="6413"/>
                  </a:lnTo>
                  <a:lnTo>
                    <a:pt x="125120" y="6413"/>
                  </a:lnTo>
                  <a:lnTo>
                    <a:pt x="123875" y="7594"/>
                  </a:lnTo>
                  <a:lnTo>
                    <a:pt x="123875" y="10515"/>
                  </a:lnTo>
                  <a:lnTo>
                    <a:pt x="125120" y="11696"/>
                  </a:lnTo>
                  <a:lnTo>
                    <a:pt x="128193" y="11696"/>
                  </a:lnTo>
                  <a:lnTo>
                    <a:pt x="129438" y="10515"/>
                  </a:lnTo>
                  <a:lnTo>
                    <a:pt x="129438" y="9055"/>
                  </a:lnTo>
                  <a:lnTo>
                    <a:pt x="129438" y="7594"/>
                  </a:lnTo>
                  <a:close/>
                </a:path>
                <a:path w="166370" h="18415">
                  <a:moveTo>
                    <a:pt x="134010" y="16649"/>
                  </a:moveTo>
                  <a:lnTo>
                    <a:pt x="133045" y="15735"/>
                  </a:lnTo>
                  <a:lnTo>
                    <a:pt x="133045" y="15468"/>
                  </a:lnTo>
                  <a:lnTo>
                    <a:pt x="132765" y="15468"/>
                  </a:lnTo>
                  <a:lnTo>
                    <a:pt x="131495" y="15468"/>
                  </a:lnTo>
                  <a:lnTo>
                    <a:pt x="131216" y="15468"/>
                  </a:lnTo>
                  <a:lnTo>
                    <a:pt x="131216" y="15735"/>
                  </a:lnTo>
                  <a:lnTo>
                    <a:pt x="130251" y="16649"/>
                  </a:lnTo>
                  <a:lnTo>
                    <a:pt x="130251" y="18097"/>
                  </a:lnTo>
                  <a:lnTo>
                    <a:pt x="131216" y="18097"/>
                  </a:lnTo>
                  <a:lnTo>
                    <a:pt x="133045" y="18097"/>
                  </a:lnTo>
                  <a:lnTo>
                    <a:pt x="134010" y="18097"/>
                  </a:lnTo>
                  <a:lnTo>
                    <a:pt x="134010" y="16649"/>
                  </a:lnTo>
                  <a:close/>
                </a:path>
                <a:path w="166370" h="18415">
                  <a:moveTo>
                    <a:pt x="134010" y="0"/>
                  </a:moveTo>
                  <a:lnTo>
                    <a:pt x="133045" y="0"/>
                  </a:lnTo>
                  <a:lnTo>
                    <a:pt x="131216" y="0"/>
                  </a:lnTo>
                  <a:lnTo>
                    <a:pt x="130251" y="0"/>
                  </a:lnTo>
                  <a:lnTo>
                    <a:pt x="130251" y="1460"/>
                  </a:lnTo>
                  <a:lnTo>
                    <a:pt x="131216" y="2387"/>
                  </a:lnTo>
                  <a:lnTo>
                    <a:pt x="131216" y="2641"/>
                  </a:lnTo>
                  <a:lnTo>
                    <a:pt x="131495" y="2641"/>
                  </a:lnTo>
                  <a:lnTo>
                    <a:pt x="132765" y="2641"/>
                  </a:lnTo>
                  <a:lnTo>
                    <a:pt x="133045" y="2641"/>
                  </a:lnTo>
                  <a:lnTo>
                    <a:pt x="133045" y="2387"/>
                  </a:lnTo>
                  <a:lnTo>
                    <a:pt x="134010" y="1460"/>
                  </a:lnTo>
                  <a:lnTo>
                    <a:pt x="134010" y="0"/>
                  </a:lnTo>
                  <a:close/>
                </a:path>
                <a:path w="166370" h="18415">
                  <a:moveTo>
                    <a:pt x="140373" y="7594"/>
                  </a:moveTo>
                  <a:lnTo>
                    <a:pt x="139128" y="6413"/>
                  </a:lnTo>
                  <a:lnTo>
                    <a:pt x="136055" y="6413"/>
                  </a:lnTo>
                  <a:lnTo>
                    <a:pt x="134810" y="7594"/>
                  </a:lnTo>
                  <a:lnTo>
                    <a:pt x="134810" y="10515"/>
                  </a:lnTo>
                  <a:lnTo>
                    <a:pt x="136055" y="11696"/>
                  </a:lnTo>
                  <a:lnTo>
                    <a:pt x="139128" y="11696"/>
                  </a:lnTo>
                  <a:lnTo>
                    <a:pt x="140373" y="10515"/>
                  </a:lnTo>
                  <a:lnTo>
                    <a:pt x="140373" y="9055"/>
                  </a:lnTo>
                  <a:lnTo>
                    <a:pt x="140373" y="7594"/>
                  </a:lnTo>
                  <a:close/>
                </a:path>
                <a:path w="166370" h="18415">
                  <a:moveTo>
                    <a:pt x="144945" y="16649"/>
                  </a:moveTo>
                  <a:lnTo>
                    <a:pt x="143967" y="15722"/>
                  </a:lnTo>
                  <a:lnTo>
                    <a:pt x="143967" y="15468"/>
                  </a:lnTo>
                  <a:lnTo>
                    <a:pt x="143700" y="15468"/>
                  </a:lnTo>
                  <a:lnTo>
                    <a:pt x="142430" y="15468"/>
                  </a:lnTo>
                  <a:lnTo>
                    <a:pt x="142151" y="15468"/>
                  </a:lnTo>
                  <a:lnTo>
                    <a:pt x="142151" y="15735"/>
                  </a:lnTo>
                  <a:lnTo>
                    <a:pt x="141185" y="16649"/>
                  </a:lnTo>
                  <a:lnTo>
                    <a:pt x="141185" y="18097"/>
                  </a:lnTo>
                  <a:lnTo>
                    <a:pt x="142151" y="18097"/>
                  </a:lnTo>
                  <a:lnTo>
                    <a:pt x="143967" y="18097"/>
                  </a:lnTo>
                  <a:lnTo>
                    <a:pt x="144945" y="18097"/>
                  </a:lnTo>
                  <a:lnTo>
                    <a:pt x="144945" y="16649"/>
                  </a:lnTo>
                  <a:close/>
                </a:path>
                <a:path w="166370" h="18415">
                  <a:moveTo>
                    <a:pt x="144945" y="0"/>
                  </a:moveTo>
                  <a:lnTo>
                    <a:pt x="143967" y="0"/>
                  </a:lnTo>
                  <a:lnTo>
                    <a:pt x="142151" y="0"/>
                  </a:lnTo>
                  <a:lnTo>
                    <a:pt x="141185" y="0"/>
                  </a:lnTo>
                  <a:lnTo>
                    <a:pt x="141185" y="1460"/>
                  </a:lnTo>
                  <a:lnTo>
                    <a:pt x="142151" y="2387"/>
                  </a:lnTo>
                  <a:lnTo>
                    <a:pt x="142151" y="2641"/>
                  </a:lnTo>
                  <a:lnTo>
                    <a:pt x="142430" y="2641"/>
                  </a:lnTo>
                  <a:lnTo>
                    <a:pt x="143700" y="2641"/>
                  </a:lnTo>
                  <a:lnTo>
                    <a:pt x="143967" y="2641"/>
                  </a:lnTo>
                  <a:lnTo>
                    <a:pt x="143967" y="2400"/>
                  </a:lnTo>
                  <a:lnTo>
                    <a:pt x="144945" y="1460"/>
                  </a:lnTo>
                  <a:lnTo>
                    <a:pt x="144945" y="0"/>
                  </a:lnTo>
                  <a:close/>
                </a:path>
                <a:path w="166370" h="18415">
                  <a:moveTo>
                    <a:pt x="151320" y="7594"/>
                  </a:moveTo>
                  <a:lnTo>
                    <a:pt x="150075" y="6413"/>
                  </a:lnTo>
                  <a:lnTo>
                    <a:pt x="147002" y="6413"/>
                  </a:lnTo>
                  <a:lnTo>
                    <a:pt x="145757" y="7594"/>
                  </a:lnTo>
                  <a:lnTo>
                    <a:pt x="145757" y="10515"/>
                  </a:lnTo>
                  <a:lnTo>
                    <a:pt x="147002" y="11696"/>
                  </a:lnTo>
                  <a:lnTo>
                    <a:pt x="150075" y="11696"/>
                  </a:lnTo>
                  <a:lnTo>
                    <a:pt x="151320" y="10515"/>
                  </a:lnTo>
                  <a:lnTo>
                    <a:pt x="151320" y="9055"/>
                  </a:lnTo>
                  <a:lnTo>
                    <a:pt x="151320" y="7594"/>
                  </a:lnTo>
                  <a:close/>
                </a:path>
                <a:path w="166370" h="18415">
                  <a:moveTo>
                    <a:pt x="154901" y="0"/>
                  </a:moveTo>
                  <a:lnTo>
                    <a:pt x="152120" y="0"/>
                  </a:lnTo>
                  <a:lnTo>
                    <a:pt x="152120" y="1460"/>
                  </a:lnTo>
                  <a:lnTo>
                    <a:pt x="153365" y="2641"/>
                  </a:lnTo>
                  <a:lnTo>
                    <a:pt x="154901" y="2641"/>
                  </a:lnTo>
                  <a:lnTo>
                    <a:pt x="154901" y="0"/>
                  </a:lnTo>
                  <a:close/>
                </a:path>
                <a:path w="166370" h="18415">
                  <a:moveTo>
                    <a:pt x="155879" y="16649"/>
                  </a:moveTo>
                  <a:lnTo>
                    <a:pt x="154901" y="15722"/>
                  </a:lnTo>
                  <a:lnTo>
                    <a:pt x="154901" y="15468"/>
                  </a:lnTo>
                  <a:lnTo>
                    <a:pt x="154635" y="15468"/>
                  </a:lnTo>
                  <a:lnTo>
                    <a:pt x="153365" y="15468"/>
                  </a:lnTo>
                  <a:lnTo>
                    <a:pt x="153098" y="15468"/>
                  </a:lnTo>
                  <a:lnTo>
                    <a:pt x="153098" y="15722"/>
                  </a:lnTo>
                  <a:lnTo>
                    <a:pt x="152120" y="16649"/>
                  </a:lnTo>
                  <a:lnTo>
                    <a:pt x="152120" y="18097"/>
                  </a:lnTo>
                  <a:lnTo>
                    <a:pt x="153098" y="18097"/>
                  </a:lnTo>
                  <a:lnTo>
                    <a:pt x="154901" y="18097"/>
                  </a:lnTo>
                  <a:lnTo>
                    <a:pt x="155879" y="18097"/>
                  </a:lnTo>
                  <a:lnTo>
                    <a:pt x="155879" y="16649"/>
                  </a:lnTo>
                  <a:close/>
                </a:path>
                <a:path w="166370" h="18415">
                  <a:moveTo>
                    <a:pt x="162255" y="7594"/>
                  </a:moveTo>
                  <a:lnTo>
                    <a:pt x="161010" y="6413"/>
                  </a:lnTo>
                  <a:lnTo>
                    <a:pt x="157937" y="6413"/>
                  </a:lnTo>
                  <a:lnTo>
                    <a:pt x="156692" y="7594"/>
                  </a:lnTo>
                  <a:lnTo>
                    <a:pt x="156692" y="10515"/>
                  </a:lnTo>
                  <a:lnTo>
                    <a:pt x="157937" y="11696"/>
                  </a:lnTo>
                  <a:lnTo>
                    <a:pt x="161010" y="11696"/>
                  </a:lnTo>
                  <a:lnTo>
                    <a:pt x="162255" y="10515"/>
                  </a:lnTo>
                  <a:lnTo>
                    <a:pt x="162255" y="9055"/>
                  </a:lnTo>
                  <a:lnTo>
                    <a:pt x="162255" y="7594"/>
                  </a:lnTo>
                  <a:close/>
                </a:path>
                <a:path w="166370" h="18415">
                  <a:moveTo>
                    <a:pt x="165836" y="15468"/>
                  </a:moveTo>
                  <a:lnTo>
                    <a:pt x="164299" y="15468"/>
                  </a:lnTo>
                  <a:lnTo>
                    <a:pt x="163055" y="16649"/>
                  </a:lnTo>
                  <a:lnTo>
                    <a:pt x="163055" y="18097"/>
                  </a:lnTo>
                  <a:lnTo>
                    <a:pt x="165836" y="18097"/>
                  </a:lnTo>
                  <a:lnTo>
                    <a:pt x="165836" y="15468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552589" y="8469896"/>
              <a:ext cx="261620" cy="34925"/>
            </a:xfrm>
            <a:custGeom>
              <a:avLst/>
              <a:gdLst/>
              <a:ahLst/>
              <a:cxnLst/>
              <a:rect l="l" t="t" r="r" b="b"/>
              <a:pathLst>
                <a:path w="261619" h="34925">
                  <a:moveTo>
                    <a:pt x="482" y="16637"/>
                  </a:moveTo>
                  <a:lnTo>
                    <a:pt x="0" y="16179"/>
                  </a:lnTo>
                  <a:lnTo>
                    <a:pt x="0" y="18110"/>
                  </a:lnTo>
                  <a:lnTo>
                    <a:pt x="482" y="18110"/>
                  </a:lnTo>
                  <a:lnTo>
                    <a:pt x="482" y="16637"/>
                  </a:lnTo>
                  <a:close/>
                </a:path>
                <a:path w="261619" h="34925">
                  <a:moveTo>
                    <a:pt x="482" y="0"/>
                  </a:moveTo>
                  <a:lnTo>
                    <a:pt x="0" y="0"/>
                  </a:lnTo>
                  <a:lnTo>
                    <a:pt x="0" y="1905"/>
                  </a:lnTo>
                  <a:lnTo>
                    <a:pt x="482" y="1447"/>
                  </a:lnTo>
                  <a:lnTo>
                    <a:pt x="482" y="0"/>
                  </a:lnTo>
                  <a:close/>
                </a:path>
                <a:path w="261619" h="34925">
                  <a:moveTo>
                    <a:pt x="6845" y="7581"/>
                  </a:moveTo>
                  <a:lnTo>
                    <a:pt x="5600" y="6400"/>
                  </a:lnTo>
                  <a:lnTo>
                    <a:pt x="2527" y="6400"/>
                  </a:lnTo>
                  <a:lnTo>
                    <a:pt x="1282" y="7581"/>
                  </a:lnTo>
                  <a:lnTo>
                    <a:pt x="1282" y="10502"/>
                  </a:lnTo>
                  <a:lnTo>
                    <a:pt x="2527" y="11684"/>
                  </a:lnTo>
                  <a:lnTo>
                    <a:pt x="5600" y="11684"/>
                  </a:lnTo>
                  <a:lnTo>
                    <a:pt x="6845" y="10502"/>
                  </a:lnTo>
                  <a:lnTo>
                    <a:pt x="6845" y="9042"/>
                  </a:lnTo>
                  <a:lnTo>
                    <a:pt x="6845" y="7581"/>
                  </a:lnTo>
                  <a:close/>
                </a:path>
                <a:path w="261619" h="34925">
                  <a:moveTo>
                    <a:pt x="11417" y="16637"/>
                  </a:moveTo>
                  <a:lnTo>
                    <a:pt x="10439" y="15709"/>
                  </a:lnTo>
                  <a:lnTo>
                    <a:pt x="10439" y="15455"/>
                  </a:lnTo>
                  <a:lnTo>
                    <a:pt x="10172" y="15455"/>
                  </a:lnTo>
                  <a:lnTo>
                    <a:pt x="8902" y="15455"/>
                  </a:lnTo>
                  <a:lnTo>
                    <a:pt x="8623" y="15455"/>
                  </a:lnTo>
                  <a:lnTo>
                    <a:pt x="8623" y="15722"/>
                  </a:lnTo>
                  <a:lnTo>
                    <a:pt x="7658" y="16637"/>
                  </a:lnTo>
                  <a:lnTo>
                    <a:pt x="7658" y="18110"/>
                  </a:lnTo>
                  <a:lnTo>
                    <a:pt x="8623" y="18110"/>
                  </a:lnTo>
                  <a:lnTo>
                    <a:pt x="10439" y="18110"/>
                  </a:lnTo>
                  <a:lnTo>
                    <a:pt x="11417" y="18110"/>
                  </a:lnTo>
                  <a:lnTo>
                    <a:pt x="11417" y="16637"/>
                  </a:lnTo>
                  <a:close/>
                </a:path>
                <a:path w="261619" h="34925">
                  <a:moveTo>
                    <a:pt x="11417" y="0"/>
                  </a:moveTo>
                  <a:lnTo>
                    <a:pt x="10439" y="0"/>
                  </a:lnTo>
                  <a:lnTo>
                    <a:pt x="8623" y="0"/>
                  </a:lnTo>
                  <a:lnTo>
                    <a:pt x="7658" y="0"/>
                  </a:lnTo>
                  <a:lnTo>
                    <a:pt x="7658" y="1447"/>
                  </a:lnTo>
                  <a:lnTo>
                    <a:pt x="8623" y="2374"/>
                  </a:lnTo>
                  <a:lnTo>
                    <a:pt x="8623" y="2628"/>
                  </a:lnTo>
                  <a:lnTo>
                    <a:pt x="8902" y="2628"/>
                  </a:lnTo>
                  <a:lnTo>
                    <a:pt x="10172" y="2628"/>
                  </a:lnTo>
                  <a:lnTo>
                    <a:pt x="10439" y="2628"/>
                  </a:lnTo>
                  <a:lnTo>
                    <a:pt x="10439" y="2387"/>
                  </a:lnTo>
                  <a:lnTo>
                    <a:pt x="11417" y="1447"/>
                  </a:lnTo>
                  <a:lnTo>
                    <a:pt x="11417" y="0"/>
                  </a:lnTo>
                  <a:close/>
                </a:path>
                <a:path w="261619" h="34925">
                  <a:moveTo>
                    <a:pt x="17780" y="7581"/>
                  </a:moveTo>
                  <a:lnTo>
                    <a:pt x="16535" y="6400"/>
                  </a:lnTo>
                  <a:lnTo>
                    <a:pt x="13462" y="6400"/>
                  </a:lnTo>
                  <a:lnTo>
                    <a:pt x="12217" y="7581"/>
                  </a:lnTo>
                  <a:lnTo>
                    <a:pt x="12217" y="10502"/>
                  </a:lnTo>
                  <a:lnTo>
                    <a:pt x="13462" y="11684"/>
                  </a:lnTo>
                  <a:lnTo>
                    <a:pt x="16535" y="11684"/>
                  </a:lnTo>
                  <a:lnTo>
                    <a:pt x="17780" y="10502"/>
                  </a:lnTo>
                  <a:lnTo>
                    <a:pt x="17780" y="9042"/>
                  </a:lnTo>
                  <a:lnTo>
                    <a:pt x="17780" y="7581"/>
                  </a:lnTo>
                  <a:close/>
                </a:path>
                <a:path w="261619" h="34925">
                  <a:moveTo>
                    <a:pt x="22352" y="16637"/>
                  </a:moveTo>
                  <a:lnTo>
                    <a:pt x="21374" y="15709"/>
                  </a:lnTo>
                  <a:lnTo>
                    <a:pt x="21374" y="15455"/>
                  </a:lnTo>
                  <a:lnTo>
                    <a:pt x="21107" y="15455"/>
                  </a:lnTo>
                  <a:lnTo>
                    <a:pt x="19837" y="15455"/>
                  </a:lnTo>
                  <a:lnTo>
                    <a:pt x="19558" y="15455"/>
                  </a:lnTo>
                  <a:lnTo>
                    <a:pt x="19558" y="15722"/>
                  </a:lnTo>
                  <a:lnTo>
                    <a:pt x="18592" y="16637"/>
                  </a:lnTo>
                  <a:lnTo>
                    <a:pt x="18592" y="18110"/>
                  </a:lnTo>
                  <a:lnTo>
                    <a:pt x="19558" y="18110"/>
                  </a:lnTo>
                  <a:lnTo>
                    <a:pt x="21374" y="18110"/>
                  </a:lnTo>
                  <a:lnTo>
                    <a:pt x="22352" y="18110"/>
                  </a:lnTo>
                  <a:lnTo>
                    <a:pt x="22352" y="16637"/>
                  </a:lnTo>
                  <a:close/>
                </a:path>
                <a:path w="261619" h="34925">
                  <a:moveTo>
                    <a:pt x="22352" y="0"/>
                  </a:moveTo>
                  <a:lnTo>
                    <a:pt x="21374" y="0"/>
                  </a:lnTo>
                  <a:lnTo>
                    <a:pt x="19558" y="0"/>
                  </a:lnTo>
                  <a:lnTo>
                    <a:pt x="18592" y="0"/>
                  </a:lnTo>
                  <a:lnTo>
                    <a:pt x="18592" y="1447"/>
                  </a:lnTo>
                  <a:lnTo>
                    <a:pt x="19558" y="2374"/>
                  </a:lnTo>
                  <a:lnTo>
                    <a:pt x="19558" y="2628"/>
                  </a:lnTo>
                  <a:lnTo>
                    <a:pt x="19837" y="2628"/>
                  </a:lnTo>
                  <a:lnTo>
                    <a:pt x="21107" y="2628"/>
                  </a:lnTo>
                  <a:lnTo>
                    <a:pt x="21374" y="2628"/>
                  </a:lnTo>
                  <a:lnTo>
                    <a:pt x="21374" y="2387"/>
                  </a:lnTo>
                  <a:lnTo>
                    <a:pt x="22352" y="1447"/>
                  </a:lnTo>
                  <a:lnTo>
                    <a:pt x="22352" y="0"/>
                  </a:lnTo>
                  <a:close/>
                </a:path>
                <a:path w="261619" h="34925">
                  <a:moveTo>
                    <a:pt x="28714" y="7581"/>
                  </a:moveTo>
                  <a:lnTo>
                    <a:pt x="27470" y="6400"/>
                  </a:lnTo>
                  <a:lnTo>
                    <a:pt x="24396" y="6400"/>
                  </a:lnTo>
                  <a:lnTo>
                    <a:pt x="23152" y="7581"/>
                  </a:lnTo>
                  <a:lnTo>
                    <a:pt x="23152" y="10502"/>
                  </a:lnTo>
                  <a:lnTo>
                    <a:pt x="24396" y="11684"/>
                  </a:lnTo>
                  <a:lnTo>
                    <a:pt x="27470" y="11684"/>
                  </a:lnTo>
                  <a:lnTo>
                    <a:pt x="28714" y="10502"/>
                  </a:lnTo>
                  <a:lnTo>
                    <a:pt x="28714" y="9042"/>
                  </a:lnTo>
                  <a:lnTo>
                    <a:pt x="28714" y="7581"/>
                  </a:lnTo>
                  <a:close/>
                </a:path>
                <a:path w="261619" h="34925">
                  <a:moveTo>
                    <a:pt x="33286" y="16637"/>
                  </a:moveTo>
                  <a:lnTo>
                    <a:pt x="32321" y="15722"/>
                  </a:lnTo>
                  <a:lnTo>
                    <a:pt x="32321" y="15455"/>
                  </a:lnTo>
                  <a:lnTo>
                    <a:pt x="32042" y="15455"/>
                  </a:lnTo>
                  <a:lnTo>
                    <a:pt x="30772" y="15455"/>
                  </a:lnTo>
                  <a:lnTo>
                    <a:pt x="30492" y="15455"/>
                  </a:lnTo>
                  <a:lnTo>
                    <a:pt x="30492" y="15722"/>
                  </a:lnTo>
                  <a:lnTo>
                    <a:pt x="29527" y="16637"/>
                  </a:lnTo>
                  <a:lnTo>
                    <a:pt x="29527" y="18110"/>
                  </a:lnTo>
                  <a:lnTo>
                    <a:pt x="30492" y="18110"/>
                  </a:lnTo>
                  <a:lnTo>
                    <a:pt x="32321" y="18110"/>
                  </a:lnTo>
                  <a:lnTo>
                    <a:pt x="33286" y="18110"/>
                  </a:lnTo>
                  <a:lnTo>
                    <a:pt x="33286" y="16637"/>
                  </a:lnTo>
                  <a:close/>
                </a:path>
                <a:path w="261619" h="34925">
                  <a:moveTo>
                    <a:pt x="33286" y="0"/>
                  </a:moveTo>
                  <a:lnTo>
                    <a:pt x="32321" y="0"/>
                  </a:lnTo>
                  <a:lnTo>
                    <a:pt x="30492" y="0"/>
                  </a:lnTo>
                  <a:lnTo>
                    <a:pt x="29527" y="0"/>
                  </a:lnTo>
                  <a:lnTo>
                    <a:pt x="29527" y="1447"/>
                  </a:lnTo>
                  <a:lnTo>
                    <a:pt x="30492" y="2374"/>
                  </a:lnTo>
                  <a:lnTo>
                    <a:pt x="30492" y="2628"/>
                  </a:lnTo>
                  <a:lnTo>
                    <a:pt x="30772" y="2628"/>
                  </a:lnTo>
                  <a:lnTo>
                    <a:pt x="32042" y="2628"/>
                  </a:lnTo>
                  <a:lnTo>
                    <a:pt x="32321" y="2628"/>
                  </a:lnTo>
                  <a:lnTo>
                    <a:pt x="32321" y="2374"/>
                  </a:lnTo>
                  <a:lnTo>
                    <a:pt x="33286" y="1447"/>
                  </a:lnTo>
                  <a:lnTo>
                    <a:pt x="33286" y="0"/>
                  </a:lnTo>
                  <a:close/>
                </a:path>
                <a:path w="261619" h="34925">
                  <a:moveTo>
                    <a:pt x="39649" y="7581"/>
                  </a:moveTo>
                  <a:lnTo>
                    <a:pt x="38404" y="6400"/>
                  </a:lnTo>
                  <a:lnTo>
                    <a:pt x="35331" y="6400"/>
                  </a:lnTo>
                  <a:lnTo>
                    <a:pt x="34086" y="7581"/>
                  </a:lnTo>
                  <a:lnTo>
                    <a:pt x="34086" y="10502"/>
                  </a:lnTo>
                  <a:lnTo>
                    <a:pt x="35331" y="11684"/>
                  </a:lnTo>
                  <a:lnTo>
                    <a:pt x="38404" y="11684"/>
                  </a:lnTo>
                  <a:lnTo>
                    <a:pt x="39649" y="10502"/>
                  </a:lnTo>
                  <a:lnTo>
                    <a:pt x="39649" y="9042"/>
                  </a:lnTo>
                  <a:lnTo>
                    <a:pt x="39649" y="7581"/>
                  </a:lnTo>
                  <a:close/>
                </a:path>
                <a:path w="261619" h="34925">
                  <a:moveTo>
                    <a:pt x="44221" y="16637"/>
                  </a:moveTo>
                  <a:lnTo>
                    <a:pt x="43230" y="15697"/>
                  </a:lnTo>
                  <a:lnTo>
                    <a:pt x="43230" y="15455"/>
                  </a:lnTo>
                  <a:lnTo>
                    <a:pt x="42976" y="15455"/>
                  </a:lnTo>
                  <a:lnTo>
                    <a:pt x="41706" y="15455"/>
                  </a:lnTo>
                  <a:lnTo>
                    <a:pt x="41440" y="15455"/>
                  </a:lnTo>
                  <a:lnTo>
                    <a:pt x="41440" y="15709"/>
                  </a:lnTo>
                  <a:lnTo>
                    <a:pt x="40462" y="16637"/>
                  </a:lnTo>
                  <a:lnTo>
                    <a:pt x="40462" y="18110"/>
                  </a:lnTo>
                  <a:lnTo>
                    <a:pt x="41440" y="18110"/>
                  </a:lnTo>
                  <a:lnTo>
                    <a:pt x="43230" y="18110"/>
                  </a:lnTo>
                  <a:lnTo>
                    <a:pt x="44221" y="18110"/>
                  </a:lnTo>
                  <a:lnTo>
                    <a:pt x="44221" y="16637"/>
                  </a:lnTo>
                  <a:close/>
                </a:path>
                <a:path w="261619" h="34925">
                  <a:moveTo>
                    <a:pt x="44221" y="0"/>
                  </a:moveTo>
                  <a:lnTo>
                    <a:pt x="43230" y="0"/>
                  </a:lnTo>
                  <a:lnTo>
                    <a:pt x="41440" y="0"/>
                  </a:lnTo>
                  <a:lnTo>
                    <a:pt x="40462" y="0"/>
                  </a:lnTo>
                  <a:lnTo>
                    <a:pt x="40462" y="1447"/>
                  </a:lnTo>
                  <a:lnTo>
                    <a:pt x="41440" y="2387"/>
                  </a:lnTo>
                  <a:lnTo>
                    <a:pt x="41440" y="2628"/>
                  </a:lnTo>
                  <a:lnTo>
                    <a:pt x="41706" y="2628"/>
                  </a:lnTo>
                  <a:lnTo>
                    <a:pt x="42976" y="2628"/>
                  </a:lnTo>
                  <a:lnTo>
                    <a:pt x="43230" y="2628"/>
                  </a:lnTo>
                  <a:lnTo>
                    <a:pt x="43230" y="2400"/>
                  </a:lnTo>
                  <a:lnTo>
                    <a:pt x="44221" y="1447"/>
                  </a:lnTo>
                  <a:lnTo>
                    <a:pt x="44221" y="0"/>
                  </a:lnTo>
                  <a:close/>
                </a:path>
                <a:path w="261619" h="34925">
                  <a:moveTo>
                    <a:pt x="50596" y="7581"/>
                  </a:moveTo>
                  <a:lnTo>
                    <a:pt x="49352" y="6400"/>
                  </a:lnTo>
                  <a:lnTo>
                    <a:pt x="46278" y="6400"/>
                  </a:lnTo>
                  <a:lnTo>
                    <a:pt x="45034" y="7581"/>
                  </a:lnTo>
                  <a:lnTo>
                    <a:pt x="45034" y="10502"/>
                  </a:lnTo>
                  <a:lnTo>
                    <a:pt x="46278" y="11684"/>
                  </a:lnTo>
                  <a:lnTo>
                    <a:pt x="49352" y="11684"/>
                  </a:lnTo>
                  <a:lnTo>
                    <a:pt x="50596" y="10502"/>
                  </a:lnTo>
                  <a:lnTo>
                    <a:pt x="50596" y="9042"/>
                  </a:lnTo>
                  <a:lnTo>
                    <a:pt x="50596" y="7581"/>
                  </a:lnTo>
                  <a:close/>
                </a:path>
                <a:path w="261619" h="34925">
                  <a:moveTo>
                    <a:pt x="55156" y="16637"/>
                  </a:moveTo>
                  <a:lnTo>
                    <a:pt x="54190" y="15722"/>
                  </a:lnTo>
                  <a:lnTo>
                    <a:pt x="54190" y="15455"/>
                  </a:lnTo>
                  <a:lnTo>
                    <a:pt x="53911" y="15455"/>
                  </a:lnTo>
                  <a:lnTo>
                    <a:pt x="52641" y="15455"/>
                  </a:lnTo>
                  <a:lnTo>
                    <a:pt x="52374" y="15455"/>
                  </a:lnTo>
                  <a:lnTo>
                    <a:pt x="52374" y="15709"/>
                  </a:lnTo>
                  <a:lnTo>
                    <a:pt x="51396" y="16637"/>
                  </a:lnTo>
                  <a:lnTo>
                    <a:pt x="51396" y="18110"/>
                  </a:lnTo>
                  <a:lnTo>
                    <a:pt x="52374" y="18110"/>
                  </a:lnTo>
                  <a:lnTo>
                    <a:pt x="54190" y="18110"/>
                  </a:lnTo>
                  <a:lnTo>
                    <a:pt x="55156" y="18110"/>
                  </a:lnTo>
                  <a:lnTo>
                    <a:pt x="55156" y="16637"/>
                  </a:lnTo>
                  <a:close/>
                </a:path>
                <a:path w="261619" h="34925">
                  <a:moveTo>
                    <a:pt x="55156" y="0"/>
                  </a:moveTo>
                  <a:lnTo>
                    <a:pt x="54190" y="0"/>
                  </a:lnTo>
                  <a:lnTo>
                    <a:pt x="52374" y="0"/>
                  </a:lnTo>
                  <a:lnTo>
                    <a:pt x="51396" y="0"/>
                  </a:lnTo>
                  <a:lnTo>
                    <a:pt x="51396" y="1447"/>
                  </a:lnTo>
                  <a:lnTo>
                    <a:pt x="52374" y="2387"/>
                  </a:lnTo>
                  <a:lnTo>
                    <a:pt x="52374" y="2628"/>
                  </a:lnTo>
                  <a:lnTo>
                    <a:pt x="52641" y="2628"/>
                  </a:lnTo>
                  <a:lnTo>
                    <a:pt x="53911" y="2628"/>
                  </a:lnTo>
                  <a:lnTo>
                    <a:pt x="54190" y="2628"/>
                  </a:lnTo>
                  <a:lnTo>
                    <a:pt x="54190" y="2374"/>
                  </a:lnTo>
                  <a:lnTo>
                    <a:pt x="55156" y="1447"/>
                  </a:lnTo>
                  <a:lnTo>
                    <a:pt x="55156" y="0"/>
                  </a:lnTo>
                  <a:close/>
                </a:path>
                <a:path w="261619" h="34925">
                  <a:moveTo>
                    <a:pt x="61531" y="7581"/>
                  </a:moveTo>
                  <a:lnTo>
                    <a:pt x="60286" y="6400"/>
                  </a:lnTo>
                  <a:lnTo>
                    <a:pt x="57213" y="6400"/>
                  </a:lnTo>
                  <a:lnTo>
                    <a:pt x="55968" y="7581"/>
                  </a:lnTo>
                  <a:lnTo>
                    <a:pt x="55968" y="10502"/>
                  </a:lnTo>
                  <a:lnTo>
                    <a:pt x="57213" y="11684"/>
                  </a:lnTo>
                  <a:lnTo>
                    <a:pt x="60286" y="11684"/>
                  </a:lnTo>
                  <a:lnTo>
                    <a:pt x="61531" y="10502"/>
                  </a:lnTo>
                  <a:lnTo>
                    <a:pt x="61531" y="9042"/>
                  </a:lnTo>
                  <a:lnTo>
                    <a:pt x="61531" y="7581"/>
                  </a:lnTo>
                  <a:close/>
                </a:path>
                <a:path w="261619" h="34925">
                  <a:moveTo>
                    <a:pt x="66090" y="16637"/>
                  </a:moveTo>
                  <a:lnTo>
                    <a:pt x="65112" y="15709"/>
                  </a:lnTo>
                  <a:lnTo>
                    <a:pt x="65112" y="15455"/>
                  </a:lnTo>
                  <a:lnTo>
                    <a:pt x="64846" y="15455"/>
                  </a:lnTo>
                  <a:lnTo>
                    <a:pt x="63576" y="15455"/>
                  </a:lnTo>
                  <a:lnTo>
                    <a:pt x="63322" y="15455"/>
                  </a:lnTo>
                  <a:lnTo>
                    <a:pt x="63322" y="15697"/>
                  </a:lnTo>
                  <a:lnTo>
                    <a:pt x="62331" y="16637"/>
                  </a:lnTo>
                  <a:lnTo>
                    <a:pt x="62331" y="18110"/>
                  </a:lnTo>
                  <a:lnTo>
                    <a:pt x="63322" y="18110"/>
                  </a:lnTo>
                  <a:lnTo>
                    <a:pt x="65112" y="18110"/>
                  </a:lnTo>
                  <a:lnTo>
                    <a:pt x="66090" y="18110"/>
                  </a:lnTo>
                  <a:lnTo>
                    <a:pt x="66090" y="16637"/>
                  </a:lnTo>
                  <a:close/>
                </a:path>
                <a:path w="261619" h="34925">
                  <a:moveTo>
                    <a:pt x="66090" y="0"/>
                  </a:moveTo>
                  <a:lnTo>
                    <a:pt x="65112" y="0"/>
                  </a:lnTo>
                  <a:lnTo>
                    <a:pt x="63322" y="0"/>
                  </a:lnTo>
                  <a:lnTo>
                    <a:pt x="62331" y="0"/>
                  </a:lnTo>
                  <a:lnTo>
                    <a:pt x="62331" y="1447"/>
                  </a:lnTo>
                  <a:lnTo>
                    <a:pt x="63322" y="2400"/>
                  </a:lnTo>
                  <a:lnTo>
                    <a:pt x="63322" y="2628"/>
                  </a:lnTo>
                  <a:lnTo>
                    <a:pt x="63576" y="2628"/>
                  </a:lnTo>
                  <a:lnTo>
                    <a:pt x="64846" y="2628"/>
                  </a:lnTo>
                  <a:lnTo>
                    <a:pt x="65112" y="2628"/>
                  </a:lnTo>
                  <a:lnTo>
                    <a:pt x="65112" y="2387"/>
                  </a:lnTo>
                  <a:lnTo>
                    <a:pt x="66090" y="1447"/>
                  </a:lnTo>
                  <a:lnTo>
                    <a:pt x="66090" y="0"/>
                  </a:lnTo>
                  <a:close/>
                </a:path>
                <a:path w="261619" h="34925">
                  <a:moveTo>
                    <a:pt x="72466" y="7581"/>
                  </a:moveTo>
                  <a:lnTo>
                    <a:pt x="71221" y="6400"/>
                  </a:lnTo>
                  <a:lnTo>
                    <a:pt x="68148" y="6400"/>
                  </a:lnTo>
                  <a:lnTo>
                    <a:pt x="66903" y="7581"/>
                  </a:lnTo>
                  <a:lnTo>
                    <a:pt x="66903" y="10502"/>
                  </a:lnTo>
                  <a:lnTo>
                    <a:pt x="68148" y="11684"/>
                  </a:lnTo>
                  <a:lnTo>
                    <a:pt x="71221" y="11684"/>
                  </a:lnTo>
                  <a:lnTo>
                    <a:pt x="72466" y="10502"/>
                  </a:lnTo>
                  <a:lnTo>
                    <a:pt x="72466" y="9042"/>
                  </a:lnTo>
                  <a:lnTo>
                    <a:pt x="72466" y="7581"/>
                  </a:lnTo>
                  <a:close/>
                </a:path>
                <a:path w="261619" h="34925">
                  <a:moveTo>
                    <a:pt x="77025" y="16637"/>
                  </a:moveTo>
                  <a:lnTo>
                    <a:pt x="76047" y="15709"/>
                  </a:lnTo>
                  <a:lnTo>
                    <a:pt x="76047" y="15455"/>
                  </a:lnTo>
                  <a:lnTo>
                    <a:pt x="75780" y="15455"/>
                  </a:lnTo>
                  <a:lnTo>
                    <a:pt x="74510" y="15455"/>
                  </a:lnTo>
                  <a:lnTo>
                    <a:pt x="74256" y="15455"/>
                  </a:lnTo>
                  <a:lnTo>
                    <a:pt x="74256" y="15697"/>
                  </a:lnTo>
                  <a:lnTo>
                    <a:pt x="73266" y="16637"/>
                  </a:lnTo>
                  <a:lnTo>
                    <a:pt x="73266" y="18110"/>
                  </a:lnTo>
                  <a:lnTo>
                    <a:pt x="74256" y="18110"/>
                  </a:lnTo>
                  <a:lnTo>
                    <a:pt x="76047" y="18110"/>
                  </a:lnTo>
                  <a:lnTo>
                    <a:pt x="77025" y="18110"/>
                  </a:lnTo>
                  <a:lnTo>
                    <a:pt x="77025" y="16637"/>
                  </a:lnTo>
                  <a:close/>
                </a:path>
                <a:path w="261619" h="34925">
                  <a:moveTo>
                    <a:pt x="77025" y="0"/>
                  </a:moveTo>
                  <a:lnTo>
                    <a:pt x="76047" y="0"/>
                  </a:lnTo>
                  <a:lnTo>
                    <a:pt x="74256" y="0"/>
                  </a:lnTo>
                  <a:lnTo>
                    <a:pt x="73266" y="0"/>
                  </a:lnTo>
                  <a:lnTo>
                    <a:pt x="73266" y="1447"/>
                  </a:lnTo>
                  <a:lnTo>
                    <a:pt x="74256" y="2400"/>
                  </a:lnTo>
                  <a:lnTo>
                    <a:pt x="74256" y="2628"/>
                  </a:lnTo>
                  <a:lnTo>
                    <a:pt x="74510" y="2628"/>
                  </a:lnTo>
                  <a:lnTo>
                    <a:pt x="75780" y="2628"/>
                  </a:lnTo>
                  <a:lnTo>
                    <a:pt x="76047" y="2628"/>
                  </a:lnTo>
                  <a:lnTo>
                    <a:pt x="76047" y="2387"/>
                  </a:lnTo>
                  <a:lnTo>
                    <a:pt x="77025" y="1447"/>
                  </a:lnTo>
                  <a:lnTo>
                    <a:pt x="77025" y="0"/>
                  </a:lnTo>
                  <a:close/>
                </a:path>
                <a:path w="261619" h="34925">
                  <a:moveTo>
                    <a:pt x="83400" y="7581"/>
                  </a:moveTo>
                  <a:lnTo>
                    <a:pt x="82156" y="6400"/>
                  </a:lnTo>
                  <a:lnTo>
                    <a:pt x="79082" y="6400"/>
                  </a:lnTo>
                  <a:lnTo>
                    <a:pt x="77838" y="7581"/>
                  </a:lnTo>
                  <a:lnTo>
                    <a:pt x="77838" y="10502"/>
                  </a:lnTo>
                  <a:lnTo>
                    <a:pt x="79082" y="11684"/>
                  </a:lnTo>
                  <a:lnTo>
                    <a:pt x="82156" y="11684"/>
                  </a:lnTo>
                  <a:lnTo>
                    <a:pt x="83400" y="10502"/>
                  </a:lnTo>
                  <a:lnTo>
                    <a:pt x="83400" y="9042"/>
                  </a:lnTo>
                  <a:lnTo>
                    <a:pt x="83400" y="7581"/>
                  </a:lnTo>
                  <a:close/>
                </a:path>
                <a:path w="261619" h="34925">
                  <a:moveTo>
                    <a:pt x="87960" y="16637"/>
                  </a:moveTo>
                  <a:lnTo>
                    <a:pt x="86982" y="15709"/>
                  </a:lnTo>
                  <a:lnTo>
                    <a:pt x="86982" y="15455"/>
                  </a:lnTo>
                  <a:lnTo>
                    <a:pt x="86715" y="15455"/>
                  </a:lnTo>
                  <a:lnTo>
                    <a:pt x="85445" y="15455"/>
                  </a:lnTo>
                  <a:lnTo>
                    <a:pt x="85178" y="15455"/>
                  </a:lnTo>
                  <a:lnTo>
                    <a:pt x="85178" y="15709"/>
                  </a:lnTo>
                  <a:lnTo>
                    <a:pt x="84201" y="16637"/>
                  </a:lnTo>
                  <a:lnTo>
                    <a:pt x="84201" y="18110"/>
                  </a:lnTo>
                  <a:lnTo>
                    <a:pt x="85178" y="18110"/>
                  </a:lnTo>
                  <a:lnTo>
                    <a:pt x="86982" y="18110"/>
                  </a:lnTo>
                  <a:lnTo>
                    <a:pt x="87960" y="18110"/>
                  </a:lnTo>
                  <a:lnTo>
                    <a:pt x="87960" y="16637"/>
                  </a:lnTo>
                  <a:close/>
                </a:path>
                <a:path w="261619" h="34925">
                  <a:moveTo>
                    <a:pt x="87960" y="0"/>
                  </a:moveTo>
                  <a:lnTo>
                    <a:pt x="86982" y="0"/>
                  </a:lnTo>
                  <a:lnTo>
                    <a:pt x="85178" y="0"/>
                  </a:lnTo>
                  <a:lnTo>
                    <a:pt x="84201" y="0"/>
                  </a:lnTo>
                  <a:lnTo>
                    <a:pt x="84201" y="1447"/>
                  </a:lnTo>
                  <a:lnTo>
                    <a:pt x="85178" y="2387"/>
                  </a:lnTo>
                  <a:lnTo>
                    <a:pt x="85178" y="2628"/>
                  </a:lnTo>
                  <a:lnTo>
                    <a:pt x="85445" y="2628"/>
                  </a:lnTo>
                  <a:lnTo>
                    <a:pt x="86715" y="2628"/>
                  </a:lnTo>
                  <a:lnTo>
                    <a:pt x="86982" y="2628"/>
                  </a:lnTo>
                  <a:lnTo>
                    <a:pt x="86982" y="2387"/>
                  </a:lnTo>
                  <a:lnTo>
                    <a:pt x="87960" y="1447"/>
                  </a:lnTo>
                  <a:lnTo>
                    <a:pt x="87960" y="0"/>
                  </a:lnTo>
                  <a:close/>
                </a:path>
                <a:path w="261619" h="34925">
                  <a:moveTo>
                    <a:pt x="94335" y="7581"/>
                  </a:moveTo>
                  <a:lnTo>
                    <a:pt x="93091" y="6400"/>
                  </a:lnTo>
                  <a:lnTo>
                    <a:pt x="90017" y="6400"/>
                  </a:lnTo>
                  <a:lnTo>
                    <a:pt x="88773" y="7581"/>
                  </a:lnTo>
                  <a:lnTo>
                    <a:pt x="88773" y="10502"/>
                  </a:lnTo>
                  <a:lnTo>
                    <a:pt x="90017" y="11684"/>
                  </a:lnTo>
                  <a:lnTo>
                    <a:pt x="93091" y="11684"/>
                  </a:lnTo>
                  <a:lnTo>
                    <a:pt x="94335" y="10502"/>
                  </a:lnTo>
                  <a:lnTo>
                    <a:pt x="94335" y="9042"/>
                  </a:lnTo>
                  <a:lnTo>
                    <a:pt x="94335" y="7581"/>
                  </a:lnTo>
                  <a:close/>
                </a:path>
                <a:path w="261619" h="34925">
                  <a:moveTo>
                    <a:pt x="98894" y="16637"/>
                  </a:moveTo>
                  <a:lnTo>
                    <a:pt x="97929" y="15722"/>
                  </a:lnTo>
                  <a:lnTo>
                    <a:pt x="97929" y="15455"/>
                  </a:lnTo>
                  <a:lnTo>
                    <a:pt x="97650" y="15455"/>
                  </a:lnTo>
                  <a:lnTo>
                    <a:pt x="96380" y="15455"/>
                  </a:lnTo>
                  <a:lnTo>
                    <a:pt x="96113" y="15455"/>
                  </a:lnTo>
                  <a:lnTo>
                    <a:pt x="96113" y="15709"/>
                  </a:lnTo>
                  <a:lnTo>
                    <a:pt x="95135" y="16637"/>
                  </a:lnTo>
                  <a:lnTo>
                    <a:pt x="95135" y="18110"/>
                  </a:lnTo>
                  <a:lnTo>
                    <a:pt x="96113" y="18110"/>
                  </a:lnTo>
                  <a:lnTo>
                    <a:pt x="97929" y="18110"/>
                  </a:lnTo>
                  <a:lnTo>
                    <a:pt x="98894" y="18110"/>
                  </a:lnTo>
                  <a:lnTo>
                    <a:pt x="98894" y="16637"/>
                  </a:lnTo>
                  <a:close/>
                </a:path>
                <a:path w="261619" h="34925">
                  <a:moveTo>
                    <a:pt x="98894" y="0"/>
                  </a:moveTo>
                  <a:lnTo>
                    <a:pt x="97929" y="0"/>
                  </a:lnTo>
                  <a:lnTo>
                    <a:pt x="96113" y="0"/>
                  </a:lnTo>
                  <a:lnTo>
                    <a:pt x="95135" y="0"/>
                  </a:lnTo>
                  <a:lnTo>
                    <a:pt x="95135" y="1447"/>
                  </a:lnTo>
                  <a:lnTo>
                    <a:pt x="96113" y="2387"/>
                  </a:lnTo>
                  <a:lnTo>
                    <a:pt x="96113" y="2628"/>
                  </a:lnTo>
                  <a:lnTo>
                    <a:pt x="96380" y="2628"/>
                  </a:lnTo>
                  <a:lnTo>
                    <a:pt x="97650" y="2628"/>
                  </a:lnTo>
                  <a:lnTo>
                    <a:pt x="97929" y="2628"/>
                  </a:lnTo>
                  <a:lnTo>
                    <a:pt x="97929" y="2374"/>
                  </a:lnTo>
                  <a:lnTo>
                    <a:pt x="98894" y="1447"/>
                  </a:lnTo>
                  <a:lnTo>
                    <a:pt x="98894" y="0"/>
                  </a:lnTo>
                  <a:close/>
                </a:path>
                <a:path w="261619" h="34925">
                  <a:moveTo>
                    <a:pt x="105270" y="7581"/>
                  </a:moveTo>
                  <a:lnTo>
                    <a:pt x="104025" y="6400"/>
                  </a:lnTo>
                  <a:lnTo>
                    <a:pt x="100952" y="6400"/>
                  </a:lnTo>
                  <a:lnTo>
                    <a:pt x="99707" y="7581"/>
                  </a:lnTo>
                  <a:lnTo>
                    <a:pt x="99707" y="10502"/>
                  </a:lnTo>
                  <a:lnTo>
                    <a:pt x="100952" y="11684"/>
                  </a:lnTo>
                  <a:lnTo>
                    <a:pt x="104025" y="11684"/>
                  </a:lnTo>
                  <a:lnTo>
                    <a:pt x="105270" y="10502"/>
                  </a:lnTo>
                  <a:lnTo>
                    <a:pt x="105270" y="9042"/>
                  </a:lnTo>
                  <a:lnTo>
                    <a:pt x="105270" y="7581"/>
                  </a:lnTo>
                  <a:close/>
                </a:path>
                <a:path w="261619" h="34925">
                  <a:moveTo>
                    <a:pt x="109829" y="16637"/>
                  </a:moveTo>
                  <a:lnTo>
                    <a:pt x="108851" y="15709"/>
                  </a:lnTo>
                  <a:lnTo>
                    <a:pt x="108851" y="15455"/>
                  </a:lnTo>
                  <a:lnTo>
                    <a:pt x="108585" y="15455"/>
                  </a:lnTo>
                  <a:lnTo>
                    <a:pt x="107315" y="15455"/>
                  </a:lnTo>
                  <a:lnTo>
                    <a:pt x="107048" y="15455"/>
                  </a:lnTo>
                  <a:lnTo>
                    <a:pt x="107048" y="15709"/>
                  </a:lnTo>
                  <a:lnTo>
                    <a:pt x="106070" y="16637"/>
                  </a:lnTo>
                  <a:lnTo>
                    <a:pt x="106070" y="18110"/>
                  </a:lnTo>
                  <a:lnTo>
                    <a:pt x="107048" y="18110"/>
                  </a:lnTo>
                  <a:lnTo>
                    <a:pt x="108851" y="18110"/>
                  </a:lnTo>
                  <a:lnTo>
                    <a:pt x="109829" y="18110"/>
                  </a:lnTo>
                  <a:lnTo>
                    <a:pt x="109829" y="16637"/>
                  </a:lnTo>
                  <a:close/>
                </a:path>
                <a:path w="261619" h="34925">
                  <a:moveTo>
                    <a:pt x="109829" y="0"/>
                  </a:moveTo>
                  <a:lnTo>
                    <a:pt x="108851" y="0"/>
                  </a:lnTo>
                  <a:lnTo>
                    <a:pt x="107048" y="0"/>
                  </a:lnTo>
                  <a:lnTo>
                    <a:pt x="106070" y="0"/>
                  </a:lnTo>
                  <a:lnTo>
                    <a:pt x="106070" y="1447"/>
                  </a:lnTo>
                  <a:lnTo>
                    <a:pt x="107048" y="2387"/>
                  </a:lnTo>
                  <a:lnTo>
                    <a:pt x="107048" y="2628"/>
                  </a:lnTo>
                  <a:lnTo>
                    <a:pt x="107315" y="2628"/>
                  </a:lnTo>
                  <a:lnTo>
                    <a:pt x="108585" y="2628"/>
                  </a:lnTo>
                  <a:lnTo>
                    <a:pt x="108851" y="2628"/>
                  </a:lnTo>
                  <a:lnTo>
                    <a:pt x="108851" y="2387"/>
                  </a:lnTo>
                  <a:lnTo>
                    <a:pt x="109829" y="1447"/>
                  </a:lnTo>
                  <a:lnTo>
                    <a:pt x="109829" y="0"/>
                  </a:lnTo>
                  <a:close/>
                </a:path>
                <a:path w="261619" h="34925">
                  <a:moveTo>
                    <a:pt x="116205" y="7581"/>
                  </a:moveTo>
                  <a:lnTo>
                    <a:pt x="114960" y="6400"/>
                  </a:lnTo>
                  <a:lnTo>
                    <a:pt x="111887" y="6400"/>
                  </a:lnTo>
                  <a:lnTo>
                    <a:pt x="110642" y="7581"/>
                  </a:lnTo>
                  <a:lnTo>
                    <a:pt x="110642" y="10502"/>
                  </a:lnTo>
                  <a:lnTo>
                    <a:pt x="111887" y="11684"/>
                  </a:lnTo>
                  <a:lnTo>
                    <a:pt x="114960" y="11684"/>
                  </a:lnTo>
                  <a:lnTo>
                    <a:pt x="116205" y="10502"/>
                  </a:lnTo>
                  <a:lnTo>
                    <a:pt x="116205" y="9042"/>
                  </a:lnTo>
                  <a:lnTo>
                    <a:pt x="116205" y="7581"/>
                  </a:lnTo>
                  <a:close/>
                </a:path>
                <a:path w="261619" h="34925">
                  <a:moveTo>
                    <a:pt x="120764" y="16637"/>
                  </a:moveTo>
                  <a:lnTo>
                    <a:pt x="119799" y="15722"/>
                  </a:lnTo>
                  <a:lnTo>
                    <a:pt x="119799" y="15455"/>
                  </a:lnTo>
                  <a:lnTo>
                    <a:pt x="119519" y="15455"/>
                  </a:lnTo>
                  <a:lnTo>
                    <a:pt x="118249" y="15455"/>
                  </a:lnTo>
                  <a:lnTo>
                    <a:pt x="117983" y="15455"/>
                  </a:lnTo>
                  <a:lnTo>
                    <a:pt x="117983" y="15709"/>
                  </a:lnTo>
                  <a:lnTo>
                    <a:pt x="117005" y="16637"/>
                  </a:lnTo>
                  <a:lnTo>
                    <a:pt x="117005" y="18110"/>
                  </a:lnTo>
                  <a:lnTo>
                    <a:pt x="117983" y="18110"/>
                  </a:lnTo>
                  <a:lnTo>
                    <a:pt x="119799" y="18110"/>
                  </a:lnTo>
                  <a:lnTo>
                    <a:pt x="120764" y="18110"/>
                  </a:lnTo>
                  <a:lnTo>
                    <a:pt x="120764" y="16637"/>
                  </a:lnTo>
                  <a:close/>
                </a:path>
                <a:path w="261619" h="34925">
                  <a:moveTo>
                    <a:pt x="120764" y="0"/>
                  </a:moveTo>
                  <a:lnTo>
                    <a:pt x="119799" y="0"/>
                  </a:lnTo>
                  <a:lnTo>
                    <a:pt x="117983" y="0"/>
                  </a:lnTo>
                  <a:lnTo>
                    <a:pt x="117005" y="0"/>
                  </a:lnTo>
                  <a:lnTo>
                    <a:pt x="117005" y="1447"/>
                  </a:lnTo>
                  <a:lnTo>
                    <a:pt x="117983" y="2387"/>
                  </a:lnTo>
                  <a:lnTo>
                    <a:pt x="117983" y="2628"/>
                  </a:lnTo>
                  <a:lnTo>
                    <a:pt x="118249" y="2628"/>
                  </a:lnTo>
                  <a:lnTo>
                    <a:pt x="119519" y="2628"/>
                  </a:lnTo>
                  <a:lnTo>
                    <a:pt x="119799" y="2628"/>
                  </a:lnTo>
                  <a:lnTo>
                    <a:pt x="119799" y="2374"/>
                  </a:lnTo>
                  <a:lnTo>
                    <a:pt x="120764" y="1447"/>
                  </a:lnTo>
                  <a:lnTo>
                    <a:pt x="120764" y="0"/>
                  </a:lnTo>
                  <a:close/>
                </a:path>
                <a:path w="261619" h="34925">
                  <a:moveTo>
                    <a:pt x="127139" y="7581"/>
                  </a:moveTo>
                  <a:lnTo>
                    <a:pt x="125895" y="6400"/>
                  </a:lnTo>
                  <a:lnTo>
                    <a:pt x="122821" y="6400"/>
                  </a:lnTo>
                  <a:lnTo>
                    <a:pt x="121577" y="7581"/>
                  </a:lnTo>
                  <a:lnTo>
                    <a:pt x="121577" y="10502"/>
                  </a:lnTo>
                  <a:lnTo>
                    <a:pt x="122821" y="11684"/>
                  </a:lnTo>
                  <a:lnTo>
                    <a:pt x="125895" y="11684"/>
                  </a:lnTo>
                  <a:lnTo>
                    <a:pt x="127139" y="10502"/>
                  </a:lnTo>
                  <a:lnTo>
                    <a:pt x="127139" y="9042"/>
                  </a:lnTo>
                  <a:lnTo>
                    <a:pt x="127139" y="7581"/>
                  </a:lnTo>
                  <a:close/>
                </a:path>
                <a:path w="261619" h="34925">
                  <a:moveTo>
                    <a:pt x="130733" y="15455"/>
                  </a:moveTo>
                  <a:lnTo>
                    <a:pt x="129197" y="15455"/>
                  </a:lnTo>
                  <a:lnTo>
                    <a:pt x="127952" y="16637"/>
                  </a:lnTo>
                  <a:lnTo>
                    <a:pt x="127952" y="18110"/>
                  </a:lnTo>
                  <a:lnTo>
                    <a:pt x="130733" y="18110"/>
                  </a:lnTo>
                  <a:lnTo>
                    <a:pt x="130733" y="15455"/>
                  </a:lnTo>
                  <a:close/>
                </a:path>
                <a:path w="261619" h="34925">
                  <a:moveTo>
                    <a:pt x="130733" y="0"/>
                  </a:moveTo>
                  <a:lnTo>
                    <a:pt x="127952" y="0"/>
                  </a:lnTo>
                  <a:lnTo>
                    <a:pt x="127952" y="1447"/>
                  </a:lnTo>
                  <a:lnTo>
                    <a:pt x="129197" y="2628"/>
                  </a:lnTo>
                  <a:lnTo>
                    <a:pt x="130733" y="2628"/>
                  </a:lnTo>
                  <a:lnTo>
                    <a:pt x="130733" y="0"/>
                  </a:lnTo>
                  <a:close/>
                </a:path>
                <a:path w="261619" h="34925">
                  <a:moveTo>
                    <a:pt x="141668" y="15455"/>
                  </a:moveTo>
                  <a:lnTo>
                    <a:pt x="140131" y="15455"/>
                  </a:lnTo>
                  <a:lnTo>
                    <a:pt x="138887" y="16637"/>
                  </a:lnTo>
                  <a:lnTo>
                    <a:pt x="138887" y="18110"/>
                  </a:lnTo>
                  <a:lnTo>
                    <a:pt x="141668" y="18110"/>
                  </a:lnTo>
                  <a:lnTo>
                    <a:pt x="141668" y="15455"/>
                  </a:lnTo>
                  <a:close/>
                </a:path>
                <a:path w="261619" h="34925">
                  <a:moveTo>
                    <a:pt x="241058" y="16294"/>
                  </a:moveTo>
                  <a:lnTo>
                    <a:pt x="238277" y="16294"/>
                  </a:lnTo>
                  <a:lnTo>
                    <a:pt x="238277" y="18935"/>
                  </a:lnTo>
                  <a:lnTo>
                    <a:pt x="239814" y="18935"/>
                  </a:lnTo>
                  <a:lnTo>
                    <a:pt x="241058" y="17754"/>
                  </a:lnTo>
                  <a:lnTo>
                    <a:pt x="241058" y="16294"/>
                  </a:lnTo>
                  <a:close/>
                </a:path>
                <a:path w="261619" h="34925">
                  <a:moveTo>
                    <a:pt x="247434" y="23888"/>
                  </a:moveTo>
                  <a:lnTo>
                    <a:pt x="246189" y="22707"/>
                  </a:lnTo>
                  <a:lnTo>
                    <a:pt x="243116" y="22707"/>
                  </a:lnTo>
                  <a:lnTo>
                    <a:pt x="241871" y="23888"/>
                  </a:lnTo>
                  <a:lnTo>
                    <a:pt x="241871" y="26809"/>
                  </a:lnTo>
                  <a:lnTo>
                    <a:pt x="243116" y="27990"/>
                  </a:lnTo>
                  <a:lnTo>
                    <a:pt x="246189" y="27990"/>
                  </a:lnTo>
                  <a:lnTo>
                    <a:pt x="247434" y="26809"/>
                  </a:lnTo>
                  <a:lnTo>
                    <a:pt x="247434" y="25349"/>
                  </a:lnTo>
                  <a:lnTo>
                    <a:pt x="247434" y="23888"/>
                  </a:lnTo>
                  <a:close/>
                </a:path>
                <a:path w="261619" h="34925">
                  <a:moveTo>
                    <a:pt x="251993" y="32943"/>
                  </a:moveTo>
                  <a:lnTo>
                    <a:pt x="250748" y="31762"/>
                  </a:lnTo>
                  <a:lnTo>
                    <a:pt x="249212" y="31762"/>
                  </a:lnTo>
                  <a:lnTo>
                    <a:pt x="249212" y="34391"/>
                  </a:lnTo>
                  <a:lnTo>
                    <a:pt x="251993" y="34391"/>
                  </a:lnTo>
                  <a:lnTo>
                    <a:pt x="251993" y="32943"/>
                  </a:lnTo>
                  <a:close/>
                </a:path>
                <a:path w="261619" h="34925">
                  <a:moveTo>
                    <a:pt x="251993" y="16294"/>
                  </a:moveTo>
                  <a:lnTo>
                    <a:pt x="251015" y="16294"/>
                  </a:lnTo>
                  <a:lnTo>
                    <a:pt x="249212" y="16294"/>
                  </a:lnTo>
                  <a:lnTo>
                    <a:pt x="248234" y="16294"/>
                  </a:lnTo>
                  <a:lnTo>
                    <a:pt x="248234" y="17754"/>
                  </a:lnTo>
                  <a:lnTo>
                    <a:pt x="249212" y="18694"/>
                  </a:lnTo>
                  <a:lnTo>
                    <a:pt x="249212" y="18935"/>
                  </a:lnTo>
                  <a:lnTo>
                    <a:pt x="249478" y="18935"/>
                  </a:lnTo>
                  <a:lnTo>
                    <a:pt x="250748" y="18935"/>
                  </a:lnTo>
                  <a:lnTo>
                    <a:pt x="251015" y="18935"/>
                  </a:lnTo>
                  <a:lnTo>
                    <a:pt x="251015" y="18694"/>
                  </a:lnTo>
                  <a:lnTo>
                    <a:pt x="251993" y="17754"/>
                  </a:lnTo>
                  <a:lnTo>
                    <a:pt x="251993" y="16294"/>
                  </a:lnTo>
                  <a:close/>
                </a:path>
                <a:path w="261619" h="34925">
                  <a:moveTo>
                    <a:pt x="258368" y="23888"/>
                  </a:moveTo>
                  <a:lnTo>
                    <a:pt x="257124" y="22707"/>
                  </a:lnTo>
                  <a:lnTo>
                    <a:pt x="254050" y="22707"/>
                  </a:lnTo>
                  <a:lnTo>
                    <a:pt x="252806" y="23888"/>
                  </a:lnTo>
                  <a:lnTo>
                    <a:pt x="252806" y="26809"/>
                  </a:lnTo>
                  <a:lnTo>
                    <a:pt x="254050" y="27990"/>
                  </a:lnTo>
                  <a:lnTo>
                    <a:pt x="257124" y="27990"/>
                  </a:lnTo>
                  <a:lnTo>
                    <a:pt x="258368" y="26809"/>
                  </a:lnTo>
                  <a:lnTo>
                    <a:pt x="258368" y="25349"/>
                  </a:lnTo>
                  <a:lnTo>
                    <a:pt x="258368" y="23888"/>
                  </a:lnTo>
                  <a:close/>
                </a:path>
                <a:path w="261619" h="34925">
                  <a:moveTo>
                    <a:pt x="261505" y="31762"/>
                  </a:moveTo>
                  <a:lnTo>
                    <a:pt x="260413" y="31762"/>
                  </a:lnTo>
                  <a:lnTo>
                    <a:pt x="260146" y="31762"/>
                  </a:lnTo>
                  <a:lnTo>
                    <a:pt x="260146" y="32016"/>
                  </a:lnTo>
                  <a:lnTo>
                    <a:pt x="259168" y="32943"/>
                  </a:lnTo>
                  <a:lnTo>
                    <a:pt x="259168" y="34391"/>
                  </a:lnTo>
                  <a:lnTo>
                    <a:pt x="260146" y="34391"/>
                  </a:lnTo>
                  <a:lnTo>
                    <a:pt x="261505" y="34391"/>
                  </a:lnTo>
                  <a:lnTo>
                    <a:pt x="261505" y="31762"/>
                  </a:lnTo>
                  <a:close/>
                </a:path>
                <a:path w="261619" h="34925">
                  <a:moveTo>
                    <a:pt x="261505" y="16294"/>
                  </a:moveTo>
                  <a:lnTo>
                    <a:pt x="260146" y="16294"/>
                  </a:lnTo>
                  <a:lnTo>
                    <a:pt x="259168" y="16294"/>
                  </a:lnTo>
                  <a:lnTo>
                    <a:pt x="259168" y="17754"/>
                  </a:lnTo>
                  <a:lnTo>
                    <a:pt x="260146" y="18694"/>
                  </a:lnTo>
                  <a:lnTo>
                    <a:pt x="260146" y="18935"/>
                  </a:lnTo>
                  <a:lnTo>
                    <a:pt x="260413" y="18935"/>
                  </a:lnTo>
                  <a:lnTo>
                    <a:pt x="261505" y="18935"/>
                  </a:lnTo>
                  <a:lnTo>
                    <a:pt x="261505" y="162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552589" y="8453551"/>
              <a:ext cx="261620" cy="34925"/>
            </a:xfrm>
            <a:custGeom>
              <a:avLst/>
              <a:gdLst/>
              <a:ahLst/>
              <a:cxnLst/>
              <a:rect l="l" t="t" r="r" b="b"/>
              <a:pathLst>
                <a:path w="261619" h="34925">
                  <a:moveTo>
                    <a:pt x="482" y="16675"/>
                  </a:moveTo>
                  <a:lnTo>
                    <a:pt x="0" y="16217"/>
                  </a:lnTo>
                  <a:lnTo>
                    <a:pt x="0" y="18135"/>
                  </a:lnTo>
                  <a:lnTo>
                    <a:pt x="482" y="18135"/>
                  </a:lnTo>
                  <a:lnTo>
                    <a:pt x="482" y="16675"/>
                  </a:lnTo>
                  <a:close/>
                </a:path>
                <a:path w="261619" h="34925">
                  <a:moveTo>
                    <a:pt x="482" y="0"/>
                  </a:moveTo>
                  <a:lnTo>
                    <a:pt x="0" y="0"/>
                  </a:lnTo>
                  <a:lnTo>
                    <a:pt x="0" y="1943"/>
                  </a:lnTo>
                  <a:lnTo>
                    <a:pt x="482" y="1485"/>
                  </a:lnTo>
                  <a:lnTo>
                    <a:pt x="482" y="0"/>
                  </a:lnTo>
                  <a:close/>
                </a:path>
                <a:path w="261619" h="34925">
                  <a:moveTo>
                    <a:pt x="6845" y="7620"/>
                  </a:moveTo>
                  <a:lnTo>
                    <a:pt x="5600" y="6438"/>
                  </a:lnTo>
                  <a:lnTo>
                    <a:pt x="2527" y="6438"/>
                  </a:lnTo>
                  <a:lnTo>
                    <a:pt x="1282" y="7620"/>
                  </a:lnTo>
                  <a:lnTo>
                    <a:pt x="1282" y="10541"/>
                  </a:lnTo>
                  <a:lnTo>
                    <a:pt x="2527" y="11722"/>
                  </a:lnTo>
                  <a:lnTo>
                    <a:pt x="5600" y="11722"/>
                  </a:lnTo>
                  <a:lnTo>
                    <a:pt x="6845" y="10541"/>
                  </a:lnTo>
                  <a:lnTo>
                    <a:pt x="6845" y="9080"/>
                  </a:lnTo>
                  <a:lnTo>
                    <a:pt x="6845" y="7620"/>
                  </a:lnTo>
                  <a:close/>
                </a:path>
                <a:path w="261619" h="34925">
                  <a:moveTo>
                    <a:pt x="10439" y="0"/>
                  </a:moveTo>
                  <a:lnTo>
                    <a:pt x="7658" y="0"/>
                  </a:lnTo>
                  <a:lnTo>
                    <a:pt x="7658" y="1485"/>
                  </a:lnTo>
                  <a:lnTo>
                    <a:pt x="8902" y="2667"/>
                  </a:lnTo>
                  <a:lnTo>
                    <a:pt x="10439" y="2667"/>
                  </a:lnTo>
                  <a:lnTo>
                    <a:pt x="10439" y="0"/>
                  </a:lnTo>
                  <a:close/>
                </a:path>
                <a:path w="261619" h="34925">
                  <a:moveTo>
                    <a:pt x="11417" y="16675"/>
                  </a:moveTo>
                  <a:lnTo>
                    <a:pt x="10439" y="15748"/>
                  </a:lnTo>
                  <a:lnTo>
                    <a:pt x="10439" y="15494"/>
                  </a:lnTo>
                  <a:lnTo>
                    <a:pt x="10172" y="15494"/>
                  </a:lnTo>
                  <a:lnTo>
                    <a:pt x="8902" y="15494"/>
                  </a:lnTo>
                  <a:lnTo>
                    <a:pt x="8623" y="15494"/>
                  </a:lnTo>
                  <a:lnTo>
                    <a:pt x="8623" y="15760"/>
                  </a:lnTo>
                  <a:lnTo>
                    <a:pt x="7658" y="16675"/>
                  </a:lnTo>
                  <a:lnTo>
                    <a:pt x="7658" y="18135"/>
                  </a:lnTo>
                  <a:lnTo>
                    <a:pt x="8623" y="18135"/>
                  </a:lnTo>
                  <a:lnTo>
                    <a:pt x="10439" y="18135"/>
                  </a:lnTo>
                  <a:lnTo>
                    <a:pt x="11417" y="18135"/>
                  </a:lnTo>
                  <a:lnTo>
                    <a:pt x="11417" y="16675"/>
                  </a:lnTo>
                  <a:close/>
                </a:path>
                <a:path w="261619" h="34925">
                  <a:moveTo>
                    <a:pt x="17780" y="7620"/>
                  </a:moveTo>
                  <a:lnTo>
                    <a:pt x="16535" y="6438"/>
                  </a:lnTo>
                  <a:lnTo>
                    <a:pt x="13462" y="6438"/>
                  </a:lnTo>
                  <a:lnTo>
                    <a:pt x="12217" y="7620"/>
                  </a:lnTo>
                  <a:lnTo>
                    <a:pt x="12217" y="10541"/>
                  </a:lnTo>
                  <a:lnTo>
                    <a:pt x="13462" y="11722"/>
                  </a:lnTo>
                  <a:lnTo>
                    <a:pt x="16535" y="11722"/>
                  </a:lnTo>
                  <a:lnTo>
                    <a:pt x="17780" y="10541"/>
                  </a:lnTo>
                  <a:lnTo>
                    <a:pt x="17780" y="9080"/>
                  </a:lnTo>
                  <a:lnTo>
                    <a:pt x="17780" y="7620"/>
                  </a:lnTo>
                  <a:close/>
                </a:path>
                <a:path w="261619" h="34925">
                  <a:moveTo>
                    <a:pt x="21374" y="15494"/>
                  </a:moveTo>
                  <a:lnTo>
                    <a:pt x="19837" y="15494"/>
                  </a:lnTo>
                  <a:lnTo>
                    <a:pt x="18592" y="16675"/>
                  </a:lnTo>
                  <a:lnTo>
                    <a:pt x="18592" y="18135"/>
                  </a:lnTo>
                  <a:lnTo>
                    <a:pt x="21374" y="18135"/>
                  </a:lnTo>
                  <a:lnTo>
                    <a:pt x="21374" y="15494"/>
                  </a:lnTo>
                  <a:close/>
                </a:path>
                <a:path w="261619" h="34925">
                  <a:moveTo>
                    <a:pt x="21374" y="0"/>
                  </a:moveTo>
                  <a:lnTo>
                    <a:pt x="18592" y="0"/>
                  </a:lnTo>
                  <a:lnTo>
                    <a:pt x="18592" y="1485"/>
                  </a:lnTo>
                  <a:lnTo>
                    <a:pt x="19837" y="2667"/>
                  </a:lnTo>
                  <a:lnTo>
                    <a:pt x="21374" y="2667"/>
                  </a:lnTo>
                  <a:lnTo>
                    <a:pt x="21374" y="0"/>
                  </a:lnTo>
                  <a:close/>
                </a:path>
                <a:path w="261619" h="34925">
                  <a:moveTo>
                    <a:pt x="131699" y="32981"/>
                  </a:moveTo>
                  <a:lnTo>
                    <a:pt x="130454" y="31800"/>
                  </a:lnTo>
                  <a:lnTo>
                    <a:pt x="128917" y="31800"/>
                  </a:lnTo>
                  <a:lnTo>
                    <a:pt x="128917" y="34455"/>
                  </a:lnTo>
                  <a:lnTo>
                    <a:pt x="131699" y="34455"/>
                  </a:lnTo>
                  <a:lnTo>
                    <a:pt x="131699" y="32981"/>
                  </a:lnTo>
                  <a:close/>
                </a:path>
                <a:path w="261619" h="34925">
                  <a:moveTo>
                    <a:pt x="131699" y="16344"/>
                  </a:moveTo>
                  <a:lnTo>
                    <a:pt x="128917" y="16344"/>
                  </a:lnTo>
                  <a:lnTo>
                    <a:pt x="128917" y="18973"/>
                  </a:lnTo>
                  <a:lnTo>
                    <a:pt x="130454" y="18973"/>
                  </a:lnTo>
                  <a:lnTo>
                    <a:pt x="131699" y="17792"/>
                  </a:lnTo>
                  <a:lnTo>
                    <a:pt x="131699" y="16344"/>
                  </a:lnTo>
                  <a:close/>
                </a:path>
                <a:path w="261619" h="34925">
                  <a:moveTo>
                    <a:pt x="138074" y="23926"/>
                  </a:moveTo>
                  <a:lnTo>
                    <a:pt x="136829" y="22745"/>
                  </a:lnTo>
                  <a:lnTo>
                    <a:pt x="133756" y="22745"/>
                  </a:lnTo>
                  <a:lnTo>
                    <a:pt x="132511" y="23926"/>
                  </a:lnTo>
                  <a:lnTo>
                    <a:pt x="132511" y="26847"/>
                  </a:lnTo>
                  <a:lnTo>
                    <a:pt x="133756" y="28028"/>
                  </a:lnTo>
                  <a:lnTo>
                    <a:pt x="136829" y="28028"/>
                  </a:lnTo>
                  <a:lnTo>
                    <a:pt x="138074" y="26847"/>
                  </a:lnTo>
                  <a:lnTo>
                    <a:pt x="138074" y="25387"/>
                  </a:lnTo>
                  <a:lnTo>
                    <a:pt x="138074" y="23926"/>
                  </a:lnTo>
                  <a:close/>
                </a:path>
                <a:path w="261619" h="34925">
                  <a:moveTo>
                    <a:pt x="142633" y="32981"/>
                  </a:moveTo>
                  <a:lnTo>
                    <a:pt x="141668" y="32067"/>
                  </a:lnTo>
                  <a:lnTo>
                    <a:pt x="141668" y="31800"/>
                  </a:lnTo>
                  <a:lnTo>
                    <a:pt x="141389" y="31800"/>
                  </a:lnTo>
                  <a:lnTo>
                    <a:pt x="140131" y="31800"/>
                  </a:lnTo>
                  <a:lnTo>
                    <a:pt x="139852" y="31800"/>
                  </a:lnTo>
                  <a:lnTo>
                    <a:pt x="139852" y="32067"/>
                  </a:lnTo>
                  <a:lnTo>
                    <a:pt x="138887" y="32981"/>
                  </a:lnTo>
                  <a:lnTo>
                    <a:pt x="138887" y="34455"/>
                  </a:lnTo>
                  <a:lnTo>
                    <a:pt x="139852" y="34455"/>
                  </a:lnTo>
                  <a:lnTo>
                    <a:pt x="141668" y="34455"/>
                  </a:lnTo>
                  <a:lnTo>
                    <a:pt x="142633" y="34455"/>
                  </a:lnTo>
                  <a:lnTo>
                    <a:pt x="142633" y="32981"/>
                  </a:lnTo>
                  <a:close/>
                </a:path>
                <a:path w="261619" h="34925">
                  <a:moveTo>
                    <a:pt x="142633" y="16344"/>
                  </a:moveTo>
                  <a:lnTo>
                    <a:pt x="141668" y="16344"/>
                  </a:lnTo>
                  <a:lnTo>
                    <a:pt x="139852" y="16344"/>
                  </a:lnTo>
                  <a:lnTo>
                    <a:pt x="138887" y="16344"/>
                  </a:lnTo>
                  <a:lnTo>
                    <a:pt x="138887" y="17792"/>
                  </a:lnTo>
                  <a:lnTo>
                    <a:pt x="139852" y="18719"/>
                  </a:lnTo>
                  <a:lnTo>
                    <a:pt x="139852" y="18973"/>
                  </a:lnTo>
                  <a:lnTo>
                    <a:pt x="140131" y="18973"/>
                  </a:lnTo>
                  <a:lnTo>
                    <a:pt x="141389" y="18973"/>
                  </a:lnTo>
                  <a:lnTo>
                    <a:pt x="141668" y="18973"/>
                  </a:lnTo>
                  <a:lnTo>
                    <a:pt x="141668" y="18719"/>
                  </a:lnTo>
                  <a:lnTo>
                    <a:pt x="142633" y="17792"/>
                  </a:lnTo>
                  <a:lnTo>
                    <a:pt x="142633" y="16344"/>
                  </a:lnTo>
                  <a:close/>
                </a:path>
                <a:path w="261619" h="34925">
                  <a:moveTo>
                    <a:pt x="149009" y="23926"/>
                  </a:moveTo>
                  <a:lnTo>
                    <a:pt x="147764" y="22745"/>
                  </a:lnTo>
                  <a:lnTo>
                    <a:pt x="144691" y="22745"/>
                  </a:lnTo>
                  <a:lnTo>
                    <a:pt x="143446" y="23926"/>
                  </a:lnTo>
                  <a:lnTo>
                    <a:pt x="143446" y="26847"/>
                  </a:lnTo>
                  <a:lnTo>
                    <a:pt x="144691" y="28028"/>
                  </a:lnTo>
                  <a:lnTo>
                    <a:pt x="147764" y="28028"/>
                  </a:lnTo>
                  <a:lnTo>
                    <a:pt x="149009" y="26847"/>
                  </a:lnTo>
                  <a:lnTo>
                    <a:pt x="149009" y="25387"/>
                  </a:lnTo>
                  <a:lnTo>
                    <a:pt x="149009" y="23926"/>
                  </a:lnTo>
                  <a:close/>
                </a:path>
                <a:path w="261619" h="34925">
                  <a:moveTo>
                    <a:pt x="153568" y="32981"/>
                  </a:moveTo>
                  <a:lnTo>
                    <a:pt x="152603" y="32067"/>
                  </a:lnTo>
                  <a:lnTo>
                    <a:pt x="152603" y="31800"/>
                  </a:lnTo>
                  <a:lnTo>
                    <a:pt x="152323" y="31800"/>
                  </a:lnTo>
                  <a:lnTo>
                    <a:pt x="151066" y="31800"/>
                  </a:lnTo>
                  <a:lnTo>
                    <a:pt x="150787" y="31800"/>
                  </a:lnTo>
                  <a:lnTo>
                    <a:pt x="150787" y="32067"/>
                  </a:lnTo>
                  <a:lnTo>
                    <a:pt x="149821" y="32981"/>
                  </a:lnTo>
                  <a:lnTo>
                    <a:pt x="149821" y="34455"/>
                  </a:lnTo>
                  <a:lnTo>
                    <a:pt x="150787" y="34455"/>
                  </a:lnTo>
                  <a:lnTo>
                    <a:pt x="152603" y="34455"/>
                  </a:lnTo>
                  <a:lnTo>
                    <a:pt x="153568" y="34455"/>
                  </a:lnTo>
                  <a:lnTo>
                    <a:pt x="153568" y="32981"/>
                  </a:lnTo>
                  <a:close/>
                </a:path>
                <a:path w="261619" h="34925">
                  <a:moveTo>
                    <a:pt x="153568" y="16344"/>
                  </a:moveTo>
                  <a:lnTo>
                    <a:pt x="152603" y="16344"/>
                  </a:lnTo>
                  <a:lnTo>
                    <a:pt x="150787" y="16344"/>
                  </a:lnTo>
                  <a:lnTo>
                    <a:pt x="149821" y="16344"/>
                  </a:lnTo>
                  <a:lnTo>
                    <a:pt x="149821" y="17792"/>
                  </a:lnTo>
                  <a:lnTo>
                    <a:pt x="150787" y="18719"/>
                  </a:lnTo>
                  <a:lnTo>
                    <a:pt x="150787" y="18973"/>
                  </a:lnTo>
                  <a:lnTo>
                    <a:pt x="151066" y="18973"/>
                  </a:lnTo>
                  <a:lnTo>
                    <a:pt x="152323" y="18973"/>
                  </a:lnTo>
                  <a:lnTo>
                    <a:pt x="152603" y="18973"/>
                  </a:lnTo>
                  <a:lnTo>
                    <a:pt x="152603" y="18719"/>
                  </a:lnTo>
                  <a:lnTo>
                    <a:pt x="153568" y="17792"/>
                  </a:lnTo>
                  <a:lnTo>
                    <a:pt x="153568" y="16344"/>
                  </a:lnTo>
                  <a:close/>
                </a:path>
                <a:path w="261619" h="34925">
                  <a:moveTo>
                    <a:pt x="159943" y="23926"/>
                  </a:moveTo>
                  <a:lnTo>
                    <a:pt x="158699" y="22745"/>
                  </a:lnTo>
                  <a:lnTo>
                    <a:pt x="155625" y="22745"/>
                  </a:lnTo>
                  <a:lnTo>
                    <a:pt x="154381" y="23926"/>
                  </a:lnTo>
                  <a:lnTo>
                    <a:pt x="154381" y="26847"/>
                  </a:lnTo>
                  <a:lnTo>
                    <a:pt x="155625" y="28028"/>
                  </a:lnTo>
                  <a:lnTo>
                    <a:pt x="158699" y="28028"/>
                  </a:lnTo>
                  <a:lnTo>
                    <a:pt x="159943" y="26847"/>
                  </a:lnTo>
                  <a:lnTo>
                    <a:pt x="159943" y="25387"/>
                  </a:lnTo>
                  <a:lnTo>
                    <a:pt x="159943" y="23926"/>
                  </a:lnTo>
                  <a:close/>
                </a:path>
                <a:path w="261619" h="34925">
                  <a:moveTo>
                    <a:pt x="164515" y="32981"/>
                  </a:moveTo>
                  <a:lnTo>
                    <a:pt x="163525" y="32042"/>
                  </a:lnTo>
                  <a:lnTo>
                    <a:pt x="163525" y="31800"/>
                  </a:lnTo>
                  <a:lnTo>
                    <a:pt x="163271" y="31800"/>
                  </a:lnTo>
                  <a:lnTo>
                    <a:pt x="162001" y="31800"/>
                  </a:lnTo>
                  <a:lnTo>
                    <a:pt x="161734" y="31800"/>
                  </a:lnTo>
                  <a:lnTo>
                    <a:pt x="161734" y="32054"/>
                  </a:lnTo>
                  <a:lnTo>
                    <a:pt x="160756" y="32981"/>
                  </a:lnTo>
                  <a:lnTo>
                    <a:pt x="160756" y="34455"/>
                  </a:lnTo>
                  <a:lnTo>
                    <a:pt x="161734" y="34455"/>
                  </a:lnTo>
                  <a:lnTo>
                    <a:pt x="163525" y="34455"/>
                  </a:lnTo>
                  <a:lnTo>
                    <a:pt x="164515" y="34455"/>
                  </a:lnTo>
                  <a:lnTo>
                    <a:pt x="164515" y="32981"/>
                  </a:lnTo>
                  <a:close/>
                </a:path>
                <a:path w="261619" h="34925">
                  <a:moveTo>
                    <a:pt x="164515" y="16344"/>
                  </a:moveTo>
                  <a:lnTo>
                    <a:pt x="163525" y="16344"/>
                  </a:lnTo>
                  <a:lnTo>
                    <a:pt x="161734" y="16344"/>
                  </a:lnTo>
                  <a:lnTo>
                    <a:pt x="160756" y="16344"/>
                  </a:lnTo>
                  <a:lnTo>
                    <a:pt x="160756" y="17792"/>
                  </a:lnTo>
                  <a:lnTo>
                    <a:pt x="161734" y="18732"/>
                  </a:lnTo>
                  <a:lnTo>
                    <a:pt x="161734" y="18973"/>
                  </a:lnTo>
                  <a:lnTo>
                    <a:pt x="162001" y="18973"/>
                  </a:lnTo>
                  <a:lnTo>
                    <a:pt x="163271" y="18973"/>
                  </a:lnTo>
                  <a:lnTo>
                    <a:pt x="163525" y="18973"/>
                  </a:lnTo>
                  <a:lnTo>
                    <a:pt x="163525" y="18745"/>
                  </a:lnTo>
                  <a:lnTo>
                    <a:pt x="164515" y="17792"/>
                  </a:lnTo>
                  <a:lnTo>
                    <a:pt x="164515" y="16344"/>
                  </a:lnTo>
                  <a:close/>
                </a:path>
                <a:path w="261619" h="34925">
                  <a:moveTo>
                    <a:pt x="170878" y="23926"/>
                  </a:moveTo>
                  <a:lnTo>
                    <a:pt x="169633" y="22745"/>
                  </a:lnTo>
                  <a:lnTo>
                    <a:pt x="166560" y="22745"/>
                  </a:lnTo>
                  <a:lnTo>
                    <a:pt x="165315" y="23926"/>
                  </a:lnTo>
                  <a:lnTo>
                    <a:pt x="165315" y="26847"/>
                  </a:lnTo>
                  <a:lnTo>
                    <a:pt x="166560" y="28028"/>
                  </a:lnTo>
                  <a:lnTo>
                    <a:pt x="169633" y="28028"/>
                  </a:lnTo>
                  <a:lnTo>
                    <a:pt x="170878" y="26847"/>
                  </a:lnTo>
                  <a:lnTo>
                    <a:pt x="170878" y="25387"/>
                  </a:lnTo>
                  <a:lnTo>
                    <a:pt x="170878" y="23926"/>
                  </a:lnTo>
                  <a:close/>
                </a:path>
                <a:path w="261619" h="34925">
                  <a:moveTo>
                    <a:pt x="175450" y="32981"/>
                  </a:moveTo>
                  <a:lnTo>
                    <a:pt x="174459" y="32042"/>
                  </a:lnTo>
                  <a:lnTo>
                    <a:pt x="174459" y="31800"/>
                  </a:lnTo>
                  <a:lnTo>
                    <a:pt x="174205" y="31800"/>
                  </a:lnTo>
                  <a:lnTo>
                    <a:pt x="172935" y="31800"/>
                  </a:lnTo>
                  <a:lnTo>
                    <a:pt x="172669" y="31800"/>
                  </a:lnTo>
                  <a:lnTo>
                    <a:pt x="172669" y="32054"/>
                  </a:lnTo>
                  <a:lnTo>
                    <a:pt x="171691" y="32981"/>
                  </a:lnTo>
                  <a:lnTo>
                    <a:pt x="171691" y="34455"/>
                  </a:lnTo>
                  <a:lnTo>
                    <a:pt x="172669" y="34455"/>
                  </a:lnTo>
                  <a:lnTo>
                    <a:pt x="174459" y="34455"/>
                  </a:lnTo>
                  <a:lnTo>
                    <a:pt x="175450" y="34455"/>
                  </a:lnTo>
                  <a:lnTo>
                    <a:pt x="175450" y="32981"/>
                  </a:lnTo>
                  <a:close/>
                </a:path>
                <a:path w="261619" h="34925">
                  <a:moveTo>
                    <a:pt x="175450" y="16344"/>
                  </a:moveTo>
                  <a:lnTo>
                    <a:pt x="174459" y="16344"/>
                  </a:lnTo>
                  <a:lnTo>
                    <a:pt x="172669" y="16344"/>
                  </a:lnTo>
                  <a:lnTo>
                    <a:pt x="171691" y="16344"/>
                  </a:lnTo>
                  <a:lnTo>
                    <a:pt x="171691" y="17792"/>
                  </a:lnTo>
                  <a:lnTo>
                    <a:pt x="172669" y="18732"/>
                  </a:lnTo>
                  <a:lnTo>
                    <a:pt x="172669" y="18973"/>
                  </a:lnTo>
                  <a:lnTo>
                    <a:pt x="172935" y="18973"/>
                  </a:lnTo>
                  <a:lnTo>
                    <a:pt x="174205" y="18973"/>
                  </a:lnTo>
                  <a:lnTo>
                    <a:pt x="174459" y="18973"/>
                  </a:lnTo>
                  <a:lnTo>
                    <a:pt x="174459" y="18745"/>
                  </a:lnTo>
                  <a:lnTo>
                    <a:pt x="175450" y="17792"/>
                  </a:lnTo>
                  <a:lnTo>
                    <a:pt x="175450" y="16344"/>
                  </a:lnTo>
                  <a:close/>
                </a:path>
                <a:path w="261619" h="34925">
                  <a:moveTo>
                    <a:pt x="181813" y="23926"/>
                  </a:moveTo>
                  <a:lnTo>
                    <a:pt x="180568" y="22745"/>
                  </a:lnTo>
                  <a:lnTo>
                    <a:pt x="177495" y="22745"/>
                  </a:lnTo>
                  <a:lnTo>
                    <a:pt x="176250" y="23926"/>
                  </a:lnTo>
                  <a:lnTo>
                    <a:pt x="176250" y="26847"/>
                  </a:lnTo>
                  <a:lnTo>
                    <a:pt x="177495" y="28028"/>
                  </a:lnTo>
                  <a:lnTo>
                    <a:pt x="180568" y="28028"/>
                  </a:lnTo>
                  <a:lnTo>
                    <a:pt x="181813" y="26847"/>
                  </a:lnTo>
                  <a:lnTo>
                    <a:pt x="181813" y="25387"/>
                  </a:lnTo>
                  <a:lnTo>
                    <a:pt x="181813" y="23926"/>
                  </a:lnTo>
                  <a:close/>
                </a:path>
                <a:path w="261619" h="34925">
                  <a:moveTo>
                    <a:pt x="186385" y="32981"/>
                  </a:moveTo>
                  <a:lnTo>
                    <a:pt x="185420" y="32067"/>
                  </a:lnTo>
                  <a:lnTo>
                    <a:pt x="185420" y="31800"/>
                  </a:lnTo>
                  <a:lnTo>
                    <a:pt x="185140" y="31800"/>
                  </a:lnTo>
                  <a:lnTo>
                    <a:pt x="183870" y="31800"/>
                  </a:lnTo>
                  <a:lnTo>
                    <a:pt x="183603" y="31800"/>
                  </a:lnTo>
                  <a:lnTo>
                    <a:pt x="183603" y="32054"/>
                  </a:lnTo>
                  <a:lnTo>
                    <a:pt x="182626" y="32981"/>
                  </a:lnTo>
                  <a:lnTo>
                    <a:pt x="182626" y="34455"/>
                  </a:lnTo>
                  <a:lnTo>
                    <a:pt x="183603" y="34455"/>
                  </a:lnTo>
                  <a:lnTo>
                    <a:pt x="185420" y="34455"/>
                  </a:lnTo>
                  <a:lnTo>
                    <a:pt x="186385" y="34455"/>
                  </a:lnTo>
                  <a:lnTo>
                    <a:pt x="186385" y="32981"/>
                  </a:lnTo>
                  <a:close/>
                </a:path>
                <a:path w="261619" h="34925">
                  <a:moveTo>
                    <a:pt x="186385" y="16344"/>
                  </a:moveTo>
                  <a:lnTo>
                    <a:pt x="185420" y="16344"/>
                  </a:lnTo>
                  <a:lnTo>
                    <a:pt x="183603" y="16344"/>
                  </a:lnTo>
                  <a:lnTo>
                    <a:pt x="182626" y="16344"/>
                  </a:lnTo>
                  <a:lnTo>
                    <a:pt x="182626" y="17792"/>
                  </a:lnTo>
                  <a:lnTo>
                    <a:pt x="183603" y="18732"/>
                  </a:lnTo>
                  <a:lnTo>
                    <a:pt x="183603" y="18973"/>
                  </a:lnTo>
                  <a:lnTo>
                    <a:pt x="183870" y="18973"/>
                  </a:lnTo>
                  <a:lnTo>
                    <a:pt x="185140" y="18973"/>
                  </a:lnTo>
                  <a:lnTo>
                    <a:pt x="185420" y="18973"/>
                  </a:lnTo>
                  <a:lnTo>
                    <a:pt x="185420" y="18719"/>
                  </a:lnTo>
                  <a:lnTo>
                    <a:pt x="186385" y="17792"/>
                  </a:lnTo>
                  <a:lnTo>
                    <a:pt x="186385" y="16344"/>
                  </a:lnTo>
                  <a:close/>
                </a:path>
                <a:path w="261619" h="34925">
                  <a:moveTo>
                    <a:pt x="192747" y="23926"/>
                  </a:moveTo>
                  <a:lnTo>
                    <a:pt x="191503" y="22745"/>
                  </a:lnTo>
                  <a:lnTo>
                    <a:pt x="188429" y="22745"/>
                  </a:lnTo>
                  <a:lnTo>
                    <a:pt x="187185" y="23926"/>
                  </a:lnTo>
                  <a:lnTo>
                    <a:pt x="187185" y="26847"/>
                  </a:lnTo>
                  <a:lnTo>
                    <a:pt x="188429" y="28028"/>
                  </a:lnTo>
                  <a:lnTo>
                    <a:pt x="191503" y="28028"/>
                  </a:lnTo>
                  <a:lnTo>
                    <a:pt x="192747" y="26847"/>
                  </a:lnTo>
                  <a:lnTo>
                    <a:pt x="192747" y="25387"/>
                  </a:lnTo>
                  <a:lnTo>
                    <a:pt x="192747" y="23926"/>
                  </a:lnTo>
                  <a:close/>
                </a:path>
                <a:path w="261619" h="34925">
                  <a:moveTo>
                    <a:pt x="197319" y="32981"/>
                  </a:moveTo>
                  <a:lnTo>
                    <a:pt x="196342" y="32054"/>
                  </a:lnTo>
                  <a:lnTo>
                    <a:pt x="196342" y="31800"/>
                  </a:lnTo>
                  <a:lnTo>
                    <a:pt x="196075" y="31800"/>
                  </a:lnTo>
                  <a:lnTo>
                    <a:pt x="194805" y="31800"/>
                  </a:lnTo>
                  <a:lnTo>
                    <a:pt x="194538" y="31800"/>
                  </a:lnTo>
                  <a:lnTo>
                    <a:pt x="194538" y="32054"/>
                  </a:lnTo>
                  <a:lnTo>
                    <a:pt x="193560" y="32981"/>
                  </a:lnTo>
                  <a:lnTo>
                    <a:pt x="193560" y="34455"/>
                  </a:lnTo>
                  <a:lnTo>
                    <a:pt x="194538" y="34455"/>
                  </a:lnTo>
                  <a:lnTo>
                    <a:pt x="196342" y="34455"/>
                  </a:lnTo>
                  <a:lnTo>
                    <a:pt x="197319" y="34455"/>
                  </a:lnTo>
                  <a:lnTo>
                    <a:pt x="197319" y="32981"/>
                  </a:lnTo>
                  <a:close/>
                </a:path>
                <a:path w="261619" h="34925">
                  <a:moveTo>
                    <a:pt x="197319" y="16344"/>
                  </a:moveTo>
                  <a:lnTo>
                    <a:pt x="196342" y="16344"/>
                  </a:lnTo>
                  <a:lnTo>
                    <a:pt x="194538" y="16344"/>
                  </a:lnTo>
                  <a:lnTo>
                    <a:pt x="193560" y="16344"/>
                  </a:lnTo>
                  <a:lnTo>
                    <a:pt x="193560" y="17792"/>
                  </a:lnTo>
                  <a:lnTo>
                    <a:pt x="194538" y="18732"/>
                  </a:lnTo>
                  <a:lnTo>
                    <a:pt x="194538" y="18973"/>
                  </a:lnTo>
                  <a:lnTo>
                    <a:pt x="194805" y="18973"/>
                  </a:lnTo>
                  <a:lnTo>
                    <a:pt x="196075" y="18973"/>
                  </a:lnTo>
                  <a:lnTo>
                    <a:pt x="196342" y="18973"/>
                  </a:lnTo>
                  <a:lnTo>
                    <a:pt x="196342" y="18732"/>
                  </a:lnTo>
                  <a:lnTo>
                    <a:pt x="197319" y="17792"/>
                  </a:lnTo>
                  <a:lnTo>
                    <a:pt x="197319" y="16344"/>
                  </a:lnTo>
                  <a:close/>
                </a:path>
                <a:path w="261619" h="34925">
                  <a:moveTo>
                    <a:pt x="203682" y="23926"/>
                  </a:moveTo>
                  <a:lnTo>
                    <a:pt x="202438" y="22745"/>
                  </a:lnTo>
                  <a:lnTo>
                    <a:pt x="199364" y="22745"/>
                  </a:lnTo>
                  <a:lnTo>
                    <a:pt x="198120" y="23926"/>
                  </a:lnTo>
                  <a:lnTo>
                    <a:pt x="198120" y="26847"/>
                  </a:lnTo>
                  <a:lnTo>
                    <a:pt x="199364" y="28028"/>
                  </a:lnTo>
                  <a:lnTo>
                    <a:pt x="202438" y="28028"/>
                  </a:lnTo>
                  <a:lnTo>
                    <a:pt x="203682" y="26847"/>
                  </a:lnTo>
                  <a:lnTo>
                    <a:pt x="203682" y="25387"/>
                  </a:lnTo>
                  <a:lnTo>
                    <a:pt x="203682" y="23926"/>
                  </a:lnTo>
                  <a:close/>
                </a:path>
                <a:path w="261619" h="34925">
                  <a:moveTo>
                    <a:pt x="208254" y="32981"/>
                  </a:moveTo>
                  <a:lnTo>
                    <a:pt x="207276" y="32054"/>
                  </a:lnTo>
                  <a:lnTo>
                    <a:pt x="207276" y="31800"/>
                  </a:lnTo>
                  <a:lnTo>
                    <a:pt x="207010" y="31800"/>
                  </a:lnTo>
                  <a:lnTo>
                    <a:pt x="205740" y="31800"/>
                  </a:lnTo>
                  <a:lnTo>
                    <a:pt x="205460" y="31800"/>
                  </a:lnTo>
                  <a:lnTo>
                    <a:pt x="205460" y="32067"/>
                  </a:lnTo>
                  <a:lnTo>
                    <a:pt x="204495" y="32981"/>
                  </a:lnTo>
                  <a:lnTo>
                    <a:pt x="204495" y="34455"/>
                  </a:lnTo>
                  <a:lnTo>
                    <a:pt x="205460" y="34455"/>
                  </a:lnTo>
                  <a:lnTo>
                    <a:pt x="207276" y="34455"/>
                  </a:lnTo>
                  <a:lnTo>
                    <a:pt x="208254" y="34455"/>
                  </a:lnTo>
                  <a:lnTo>
                    <a:pt x="208254" y="32981"/>
                  </a:lnTo>
                  <a:close/>
                </a:path>
                <a:path w="261619" h="34925">
                  <a:moveTo>
                    <a:pt x="208254" y="16344"/>
                  </a:moveTo>
                  <a:lnTo>
                    <a:pt x="207276" y="16344"/>
                  </a:lnTo>
                  <a:lnTo>
                    <a:pt x="205460" y="16344"/>
                  </a:lnTo>
                  <a:lnTo>
                    <a:pt x="204495" y="16344"/>
                  </a:lnTo>
                  <a:lnTo>
                    <a:pt x="204495" y="17792"/>
                  </a:lnTo>
                  <a:lnTo>
                    <a:pt x="205460" y="18719"/>
                  </a:lnTo>
                  <a:lnTo>
                    <a:pt x="205460" y="18973"/>
                  </a:lnTo>
                  <a:lnTo>
                    <a:pt x="205740" y="18973"/>
                  </a:lnTo>
                  <a:lnTo>
                    <a:pt x="207010" y="18973"/>
                  </a:lnTo>
                  <a:lnTo>
                    <a:pt x="207276" y="18973"/>
                  </a:lnTo>
                  <a:lnTo>
                    <a:pt x="207276" y="18732"/>
                  </a:lnTo>
                  <a:lnTo>
                    <a:pt x="208254" y="17792"/>
                  </a:lnTo>
                  <a:lnTo>
                    <a:pt x="208254" y="16344"/>
                  </a:lnTo>
                  <a:close/>
                </a:path>
                <a:path w="261619" h="34925">
                  <a:moveTo>
                    <a:pt x="214617" y="23926"/>
                  </a:moveTo>
                  <a:lnTo>
                    <a:pt x="213372" y="22745"/>
                  </a:lnTo>
                  <a:lnTo>
                    <a:pt x="210299" y="22745"/>
                  </a:lnTo>
                  <a:lnTo>
                    <a:pt x="209054" y="23926"/>
                  </a:lnTo>
                  <a:lnTo>
                    <a:pt x="209054" y="26847"/>
                  </a:lnTo>
                  <a:lnTo>
                    <a:pt x="210299" y="28028"/>
                  </a:lnTo>
                  <a:lnTo>
                    <a:pt x="213372" y="28028"/>
                  </a:lnTo>
                  <a:lnTo>
                    <a:pt x="214617" y="26847"/>
                  </a:lnTo>
                  <a:lnTo>
                    <a:pt x="214617" y="25387"/>
                  </a:lnTo>
                  <a:lnTo>
                    <a:pt x="214617" y="23926"/>
                  </a:lnTo>
                  <a:close/>
                </a:path>
                <a:path w="261619" h="34925">
                  <a:moveTo>
                    <a:pt x="219189" y="32981"/>
                  </a:moveTo>
                  <a:lnTo>
                    <a:pt x="218224" y="32067"/>
                  </a:lnTo>
                  <a:lnTo>
                    <a:pt x="218224" y="31800"/>
                  </a:lnTo>
                  <a:lnTo>
                    <a:pt x="217944" y="31800"/>
                  </a:lnTo>
                  <a:lnTo>
                    <a:pt x="216674" y="31800"/>
                  </a:lnTo>
                  <a:lnTo>
                    <a:pt x="216395" y="31800"/>
                  </a:lnTo>
                  <a:lnTo>
                    <a:pt x="216395" y="32067"/>
                  </a:lnTo>
                  <a:lnTo>
                    <a:pt x="215430" y="32981"/>
                  </a:lnTo>
                  <a:lnTo>
                    <a:pt x="215430" y="34455"/>
                  </a:lnTo>
                  <a:lnTo>
                    <a:pt x="216395" y="34455"/>
                  </a:lnTo>
                  <a:lnTo>
                    <a:pt x="218224" y="34455"/>
                  </a:lnTo>
                  <a:lnTo>
                    <a:pt x="219189" y="34455"/>
                  </a:lnTo>
                  <a:lnTo>
                    <a:pt x="219189" y="32981"/>
                  </a:lnTo>
                  <a:close/>
                </a:path>
                <a:path w="261619" h="34925">
                  <a:moveTo>
                    <a:pt x="219189" y="16344"/>
                  </a:moveTo>
                  <a:lnTo>
                    <a:pt x="218224" y="16344"/>
                  </a:lnTo>
                  <a:lnTo>
                    <a:pt x="216395" y="16344"/>
                  </a:lnTo>
                  <a:lnTo>
                    <a:pt x="215430" y="16344"/>
                  </a:lnTo>
                  <a:lnTo>
                    <a:pt x="215430" y="17792"/>
                  </a:lnTo>
                  <a:lnTo>
                    <a:pt x="216395" y="18719"/>
                  </a:lnTo>
                  <a:lnTo>
                    <a:pt x="216395" y="18973"/>
                  </a:lnTo>
                  <a:lnTo>
                    <a:pt x="216674" y="18973"/>
                  </a:lnTo>
                  <a:lnTo>
                    <a:pt x="217944" y="18973"/>
                  </a:lnTo>
                  <a:lnTo>
                    <a:pt x="218224" y="18973"/>
                  </a:lnTo>
                  <a:lnTo>
                    <a:pt x="218224" y="18719"/>
                  </a:lnTo>
                  <a:lnTo>
                    <a:pt x="219189" y="17792"/>
                  </a:lnTo>
                  <a:lnTo>
                    <a:pt x="219189" y="16344"/>
                  </a:lnTo>
                  <a:close/>
                </a:path>
                <a:path w="261619" h="34925">
                  <a:moveTo>
                    <a:pt x="225552" y="23926"/>
                  </a:moveTo>
                  <a:lnTo>
                    <a:pt x="224307" y="22745"/>
                  </a:lnTo>
                  <a:lnTo>
                    <a:pt x="221234" y="22745"/>
                  </a:lnTo>
                  <a:lnTo>
                    <a:pt x="219989" y="23926"/>
                  </a:lnTo>
                  <a:lnTo>
                    <a:pt x="219989" y="26847"/>
                  </a:lnTo>
                  <a:lnTo>
                    <a:pt x="221234" y="28028"/>
                  </a:lnTo>
                  <a:lnTo>
                    <a:pt x="224307" y="28028"/>
                  </a:lnTo>
                  <a:lnTo>
                    <a:pt x="225552" y="26847"/>
                  </a:lnTo>
                  <a:lnTo>
                    <a:pt x="225552" y="25387"/>
                  </a:lnTo>
                  <a:lnTo>
                    <a:pt x="225552" y="23926"/>
                  </a:lnTo>
                  <a:close/>
                </a:path>
                <a:path w="261619" h="34925">
                  <a:moveTo>
                    <a:pt x="230124" y="32981"/>
                  </a:moveTo>
                  <a:lnTo>
                    <a:pt x="229146" y="32054"/>
                  </a:lnTo>
                  <a:lnTo>
                    <a:pt x="229146" y="31800"/>
                  </a:lnTo>
                  <a:lnTo>
                    <a:pt x="228879" y="31800"/>
                  </a:lnTo>
                  <a:lnTo>
                    <a:pt x="227609" y="31800"/>
                  </a:lnTo>
                  <a:lnTo>
                    <a:pt x="227330" y="31800"/>
                  </a:lnTo>
                  <a:lnTo>
                    <a:pt x="227330" y="32067"/>
                  </a:lnTo>
                  <a:lnTo>
                    <a:pt x="226364" y="32981"/>
                  </a:lnTo>
                  <a:lnTo>
                    <a:pt x="226364" y="34455"/>
                  </a:lnTo>
                  <a:lnTo>
                    <a:pt x="227330" y="34455"/>
                  </a:lnTo>
                  <a:lnTo>
                    <a:pt x="229146" y="34455"/>
                  </a:lnTo>
                  <a:lnTo>
                    <a:pt x="230124" y="34455"/>
                  </a:lnTo>
                  <a:lnTo>
                    <a:pt x="230124" y="32981"/>
                  </a:lnTo>
                  <a:close/>
                </a:path>
                <a:path w="261619" h="34925">
                  <a:moveTo>
                    <a:pt x="230124" y="16344"/>
                  </a:moveTo>
                  <a:lnTo>
                    <a:pt x="229146" y="16344"/>
                  </a:lnTo>
                  <a:lnTo>
                    <a:pt x="227330" y="16344"/>
                  </a:lnTo>
                  <a:lnTo>
                    <a:pt x="226364" y="16344"/>
                  </a:lnTo>
                  <a:lnTo>
                    <a:pt x="226364" y="17792"/>
                  </a:lnTo>
                  <a:lnTo>
                    <a:pt x="227330" y="18719"/>
                  </a:lnTo>
                  <a:lnTo>
                    <a:pt x="227330" y="18973"/>
                  </a:lnTo>
                  <a:lnTo>
                    <a:pt x="227609" y="18973"/>
                  </a:lnTo>
                  <a:lnTo>
                    <a:pt x="228879" y="18973"/>
                  </a:lnTo>
                  <a:lnTo>
                    <a:pt x="229146" y="18973"/>
                  </a:lnTo>
                  <a:lnTo>
                    <a:pt x="229146" y="18732"/>
                  </a:lnTo>
                  <a:lnTo>
                    <a:pt x="230124" y="17792"/>
                  </a:lnTo>
                  <a:lnTo>
                    <a:pt x="230124" y="16344"/>
                  </a:lnTo>
                  <a:close/>
                </a:path>
                <a:path w="261619" h="34925">
                  <a:moveTo>
                    <a:pt x="236499" y="23926"/>
                  </a:moveTo>
                  <a:lnTo>
                    <a:pt x="235254" y="22745"/>
                  </a:lnTo>
                  <a:lnTo>
                    <a:pt x="232181" y="22745"/>
                  </a:lnTo>
                  <a:lnTo>
                    <a:pt x="230936" y="23926"/>
                  </a:lnTo>
                  <a:lnTo>
                    <a:pt x="230936" y="26847"/>
                  </a:lnTo>
                  <a:lnTo>
                    <a:pt x="232181" y="28028"/>
                  </a:lnTo>
                  <a:lnTo>
                    <a:pt x="235254" y="28028"/>
                  </a:lnTo>
                  <a:lnTo>
                    <a:pt x="236499" y="26847"/>
                  </a:lnTo>
                  <a:lnTo>
                    <a:pt x="236499" y="25387"/>
                  </a:lnTo>
                  <a:lnTo>
                    <a:pt x="236499" y="23926"/>
                  </a:lnTo>
                  <a:close/>
                </a:path>
                <a:path w="261619" h="34925">
                  <a:moveTo>
                    <a:pt x="241058" y="32981"/>
                  </a:moveTo>
                  <a:lnTo>
                    <a:pt x="240080" y="32054"/>
                  </a:lnTo>
                  <a:lnTo>
                    <a:pt x="240080" y="31800"/>
                  </a:lnTo>
                  <a:lnTo>
                    <a:pt x="239814" y="31800"/>
                  </a:lnTo>
                  <a:lnTo>
                    <a:pt x="238544" y="31800"/>
                  </a:lnTo>
                  <a:lnTo>
                    <a:pt x="238277" y="31800"/>
                  </a:lnTo>
                  <a:lnTo>
                    <a:pt x="238277" y="32054"/>
                  </a:lnTo>
                  <a:lnTo>
                    <a:pt x="237299" y="32981"/>
                  </a:lnTo>
                  <a:lnTo>
                    <a:pt x="237299" y="34455"/>
                  </a:lnTo>
                  <a:lnTo>
                    <a:pt x="238277" y="34455"/>
                  </a:lnTo>
                  <a:lnTo>
                    <a:pt x="240080" y="34455"/>
                  </a:lnTo>
                  <a:lnTo>
                    <a:pt x="241058" y="34455"/>
                  </a:lnTo>
                  <a:lnTo>
                    <a:pt x="241058" y="32981"/>
                  </a:lnTo>
                  <a:close/>
                </a:path>
                <a:path w="261619" h="34925">
                  <a:moveTo>
                    <a:pt x="241058" y="16344"/>
                  </a:moveTo>
                  <a:lnTo>
                    <a:pt x="240080" y="16344"/>
                  </a:lnTo>
                  <a:lnTo>
                    <a:pt x="238277" y="16344"/>
                  </a:lnTo>
                  <a:lnTo>
                    <a:pt x="237299" y="16344"/>
                  </a:lnTo>
                  <a:lnTo>
                    <a:pt x="237299" y="17792"/>
                  </a:lnTo>
                  <a:lnTo>
                    <a:pt x="238277" y="18732"/>
                  </a:lnTo>
                  <a:lnTo>
                    <a:pt x="238277" y="18973"/>
                  </a:lnTo>
                  <a:lnTo>
                    <a:pt x="238544" y="18973"/>
                  </a:lnTo>
                  <a:lnTo>
                    <a:pt x="239814" y="18973"/>
                  </a:lnTo>
                  <a:lnTo>
                    <a:pt x="240080" y="18973"/>
                  </a:lnTo>
                  <a:lnTo>
                    <a:pt x="240080" y="18732"/>
                  </a:lnTo>
                  <a:lnTo>
                    <a:pt x="241058" y="17792"/>
                  </a:lnTo>
                  <a:lnTo>
                    <a:pt x="241058" y="16344"/>
                  </a:lnTo>
                  <a:close/>
                </a:path>
                <a:path w="261619" h="34925">
                  <a:moveTo>
                    <a:pt x="247434" y="23926"/>
                  </a:moveTo>
                  <a:lnTo>
                    <a:pt x="246189" y="22745"/>
                  </a:lnTo>
                  <a:lnTo>
                    <a:pt x="243116" y="22745"/>
                  </a:lnTo>
                  <a:lnTo>
                    <a:pt x="241871" y="23926"/>
                  </a:lnTo>
                  <a:lnTo>
                    <a:pt x="241871" y="26847"/>
                  </a:lnTo>
                  <a:lnTo>
                    <a:pt x="243116" y="28028"/>
                  </a:lnTo>
                  <a:lnTo>
                    <a:pt x="246189" y="28028"/>
                  </a:lnTo>
                  <a:lnTo>
                    <a:pt x="247434" y="26847"/>
                  </a:lnTo>
                  <a:lnTo>
                    <a:pt x="247434" y="25387"/>
                  </a:lnTo>
                  <a:lnTo>
                    <a:pt x="247434" y="23926"/>
                  </a:lnTo>
                  <a:close/>
                </a:path>
                <a:path w="261619" h="34925">
                  <a:moveTo>
                    <a:pt x="251993" y="32981"/>
                  </a:moveTo>
                  <a:lnTo>
                    <a:pt x="251015" y="32054"/>
                  </a:lnTo>
                  <a:lnTo>
                    <a:pt x="251015" y="31800"/>
                  </a:lnTo>
                  <a:lnTo>
                    <a:pt x="250748" y="31800"/>
                  </a:lnTo>
                  <a:lnTo>
                    <a:pt x="249478" y="31800"/>
                  </a:lnTo>
                  <a:lnTo>
                    <a:pt x="249212" y="31800"/>
                  </a:lnTo>
                  <a:lnTo>
                    <a:pt x="249212" y="32054"/>
                  </a:lnTo>
                  <a:lnTo>
                    <a:pt x="248234" y="32981"/>
                  </a:lnTo>
                  <a:lnTo>
                    <a:pt x="248234" y="34455"/>
                  </a:lnTo>
                  <a:lnTo>
                    <a:pt x="249212" y="34455"/>
                  </a:lnTo>
                  <a:lnTo>
                    <a:pt x="251015" y="34455"/>
                  </a:lnTo>
                  <a:lnTo>
                    <a:pt x="251993" y="34455"/>
                  </a:lnTo>
                  <a:lnTo>
                    <a:pt x="251993" y="32981"/>
                  </a:lnTo>
                  <a:close/>
                </a:path>
                <a:path w="261619" h="34925">
                  <a:moveTo>
                    <a:pt x="251993" y="16344"/>
                  </a:moveTo>
                  <a:lnTo>
                    <a:pt x="251015" y="16344"/>
                  </a:lnTo>
                  <a:lnTo>
                    <a:pt x="249212" y="16344"/>
                  </a:lnTo>
                  <a:lnTo>
                    <a:pt x="248234" y="16344"/>
                  </a:lnTo>
                  <a:lnTo>
                    <a:pt x="248234" y="17792"/>
                  </a:lnTo>
                  <a:lnTo>
                    <a:pt x="249212" y="18732"/>
                  </a:lnTo>
                  <a:lnTo>
                    <a:pt x="249212" y="18973"/>
                  </a:lnTo>
                  <a:lnTo>
                    <a:pt x="249478" y="18973"/>
                  </a:lnTo>
                  <a:lnTo>
                    <a:pt x="250748" y="18973"/>
                  </a:lnTo>
                  <a:lnTo>
                    <a:pt x="251015" y="18973"/>
                  </a:lnTo>
                  <a:lnTo>
                    <a:pt x="251015" y="18732"/>
                  </a:lnTo>
                  <a:lnTo>
                    <a:pt x="251993" y="17792"/>
                  </a:lnTo>
                  <a:lnTo>
                    <a:pt x="251993" y="16344"/>
                  </a:lnTo>
                  <a:close/>
                </a:path>
                <a:path w="261619" h="34925">
                  <a:moveTo>
                    <a:pt x="258368" y="23926"/>
                  </a:moveTo>
                  <a:lnTo>
                    <a:pt x="257124" y="22745"/>
                  </a:lnTo>
                  <a:lnTo>
                    <a:pt x="254050" y="22745"/>
                  </a:lnTo>
                  <a:lnTo>
                    <a:pt x="252806" y="23926"/>
                  </a:lnTo>
                  <a:lnTo>
                    <a:pt x="252806" y="26847"/>
                  </a:lnTo>
                  <a:lnTo>
                    <a:pt x="254050" y="28028"/>
                  </a:lnTo>
                  <a:lnTo>
                    <a:pt x="257124" y="28028"/>
                  </a:lnTo>
                  <a:lnTo>
                    <a:pt x="258368" y="26847"/>
                  </a:lnTo>
                  <a:lnTo>
                    <a:pt x="258368" y="25387"/>
                  </a:lnTo>
                  <a:lnTo>
                    <a:pt x="258368" y="23926"/>
                  </a:lnTo>
                  <a:close/>
                </a:path>
                <a:path w="261619" h="34925">
                  <a:moveTo>
                    <a:pt x="261505" y="31800"/>
                  </a:moveTo>
                  <a:lnTo>
                    <a:pt x="260413" y="31800"/>
                  </a:lnTo>
                  <a:lnTo>
                    <a:pt x="260146" y="31800"/>
                  </a:lnTo>
                  <a:lnTo>
                    <a:pt x="260146" y="32054"/>
                  </a:lnTo>
                  <a:lnTo>
                    <a:pt x="259168" y="32981"/>
                  </a:lnTo>
                  <a:lnTo>
                    <a:pt x="259168" y="34455"/>
                  </a:lnTo>
                  <a:lnTo>
                    <a:pt x="260146" y="34455"/>
                  </a:lnTo>
                  <a:lnTo>
                    <a:pt x="261505" y="34455"/>
                  </a:lnTo>
                  <a:lnTo>
                    <a:pt x="261505" y="31800"/>
                  </a:lnTo>
                  <a:close/>
                </a:path>
                <a:path w="261619" h="34925">
                  <a:moveTo>
                    <a:pt x="261505" y="16344"/>
                  </a:moveTo>
                  <a:lnTo>
                    <a:pt x="260146" y="16344"/>
                  </a:lnTo>
                  <a:lnTo>
                    <a:pt x="259168" y="16344"/>
                  </a:lnTo>
                  <a:lnTo>
                    <a:pt x="259168" y="17792"/>
                  </a:lnTo>
                  <a:lnTo>
                    <a:pt x="260146" y="18732"/>
                  </a:lnTo>
                  <a:lnTo>
                    <a:pt x="260146" y="18973"/>
                  </a:lnTo>
                  <a:lnTo>
                    <a:pt x="260413" y="18973"/>
                  </a:lnTo>
                  <a:lnTo>
                    <a:pt x="261505" y="18973"/>
                  </a:lnTo>
                  <a:lnTo>
                    <a:pt x="261505" y="1634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561213" y="8453551"/>
              <a:ext cx="166370" cy="18415"/>
            </a:xfrm>
            <a:custGeom>
              <a:avLst/>
              <a:gdLst/>
              <a:ahLst/>
              <a:cxnLst/>
              <a:rect l="l" t="t" r="r" b="b"/>
              <a:pathLst>
                <a:path w="166370" h="18415">
                  <a:moveTo>
                    <a:pt x="2794" y="0"/>
                  </a:moveTo>
                  <a:lnTo>
                    <a:pt x="0" y="0"/>
                  </a:lnTo>
                  <a:lnTo>
                    <a:pt x="0" y="2667"/>
                  </a:lnTo>
                  <a:lnTo>
                    <a:pt x="1549" y="2667"/>
                  </a:lnTo>
                  <a:lnTo>
                    <a:pt x="2794" y="1485"/>
                  </a:lnTo>
                  <a:lnTo>
                    <a:pt x="2794" y="0"/>
                  </a:lnTo>
                  <a:close/>
                </a:path>
                <a:path w="166370" h="18415">
                  <a:moveTo>
                    <a:pt x="13728" y="16675"/>
                  </a:moveTo>
                  <a:lnTo>
                    <a:pt x="12484" y="15494"/>
                  </a:lnTo>
                  <a:lnTo>
                    <a:pt x="10934" y="15494"/>
                  </a:lnTo>
                  <a:lnTo>
                    <a:pt x="10934" y="18135"/>
                  </a:lnTo>
                  <a:lnTo>
                    <a:pt x="13728" y="18135"/>
                  </a:lnTo>
                  <a:lnTo>
                    <a:pt x="13728" y="16675"/>
                  </a:lnTo>
                  <a:close/>
                </a:path>
                <a:path w="166370" h="18415">
                  <a:moveTo>
                    <a:pt x="13728" y="0"/>
                  </a:moveTo>
                  <a:lnTo>
                    <a:pt x="12750" y="0"/>
                  </a:lnTo>
                  <a:lnTo>
                    <a:pt x="10934" y="0"/>
                  </a:lnTo>
                  <a:lnTo>
                    <a:pt x="9969" y="0"/>
                  </a:lnTo>
                  <a:lnTo>
                    <a:pt x="9969" y="1485"/>
                  </a:lnTo>
                  <a:lnTo>
                    <a:pt x="10934" y="2413"/>
                  </a:lnTo>
                  <a:lnTo>
                    <a:pt x="10934" y="2667"/>
                  </a:lnTo>
                  <a:lnTo>
                    <a:pt x="11214" y="2667"/>
                  </a:lnTo>
                  <a:lnTo>
                    <a:pt x="12484" y="2667"/>
                  </a:lnTo>
                  <a:lnTo>
                    <a:pt x="12750" y="2667"/>
                  </a:lnTo>
                  <a:lnTo>
                    <a:pt x="12750" y="2425"/>
                  </a:lnTo>
                  <a:lnTo>
                    <a:pt x="13728" y="1485"/>
                  </a:lnTo>
                  <a:lnTo>
                    <a:pt x="13728" y="0"/>
                  </a:lnTo>
                  <a:close/>
                </a:path>
                <a:path w="166370" h="18415">
                  <a:moveTo>
                    <a:pt x="20091" y="7620"/>
                  </a:moveTo>
                  <a:lnTo>
                    <a:pt x="18846" y="6438"/>
                  </a:lnTo>
                  <a:lnTo>
                    <a:pt x="15773" y="6438"/>
                  </a:lnTo>
                  <a:lnTo>
                    <a:pt x="14528" y="7620"/>
                  </a:lnTo>
                  <a:lnTo>
                    <a:pt x="14528" y="10541"/>
                  </a:lnTo>
                  <a:lnTo>
                    <a:pt x="15773" y="11722"/>
                  </a:lnTo>
                  <a:lnTo>
                    <a:pt x="18846" y="11722"/>
                  </a:lnTo>
                  <a:lnTo>
                    <a:pt x="20091" y="10541"/>
                  </a:lnTo>
                  <a:lnTo>
                    <a:pt x="20091" y="9080"/>
                  </a:lnTo>
                  <a:lnTo>
                    <a:pt x="20091" y="7620"/>
                  </a:lnTo>
                  <a:close/>
                </a:path>
                <a:path w="166370" h="18415">
                  <a:moveTo>
                    <a:pt x="24663" y="16675"/>
                  </a:moveTo>
                  <a:lnTo>
                    <a:pt x="23698" y="15760"/>
                  </a:lnTo>
                  <a:lnTo>
                    <a:pt x="23698" y="15494"/>
                  </a:lnTo>
                  <a:lnTo>
                    <a:pt x="23418" y="15494"/>
                  </a:lnTo>
                  <a:lnTo>
                    <a:pt x="22148" y="15494"/>
                  </a:lnTo>
                  <a:lnTo>
                    <a:pt x="21869" y="15494"/>
                  </a:lnTo>
                  <a:lnTo>
                    <a:pt x="21869" y="15760"/>
                  </a:lnTo>
                  <a:lnTo>
                    <a:pt x="20904" y="16675"/>
                  </a:lnTo>
                  <a:lnTo>
                    <a:pt x="20904" y="18135"/>
                  </a:lnTo>
                  <a:lnTo>
                    <a:pt x="21869" y="18135"/>
                  </a:lnTo>
                  <a:lnTo>
                    <a:pt x="23698" y="18135"/>
                  </a:lnTo>
                  <a:lnTo>
                    <a:pt x="24663" y="18135"/>
                  </a:lnTo>
                  <a:lnTo>
                    <a:pt x="24663" y="16675"/>
                  </a:lnTo>
                  <a:close/>
                </a:path>
                <a:path w="166370" h="18415">
                  <a:moveTo>
                    <a:pt x="24663" y="0"/>
                  </a:moveTo>
                  <a:lnTo>
                    <a:pt x="23698" y="0"/>
                  </a:lnTo>
                  <a:lnTo>
                    <a:pt x="21869" y="0"/>
                  </a:lnTo>
                  <a:lnTo>
                    <a:pt x="20904" y="0"/>
                  </a:lnTo>
                  <a:lnTo>
                    <a:pt x="20904" y="1485"/>
                  </a:lnTo>
                  <a:lnTo>
                    <a:pt x="21869" y="2413"/>
                  </a:lnTo>
                  <a:lnTo>
                    <a:pt x="21869" y="2667"/>
                  </a:lnTo>
                  <a:lnTo>
                    <a:pt x="22148" y="2667"/>
                  </a:lnTo>
                  <a:lnTo>
                    <a:pt x="23418" y="2667"/>
                  </a:lnTo>
                  <a:lnTo>
                    <a:pt x="23698" y="2667"/>
                  </a:lnTo>
                  <a:lnTo>
                    <a:pt x="23698" y="2413"/>
                  </a:lnTo>
                  <a:lnTo>
                    <a:pt x="24663" y="1485"/>
                  </a:lnTo>
                  <a:lnTo>
                    <a:pt x="24663" y="0"/>
                  </a:lnTo>
                  <a:close/>
                </a:path>
                <a:path w="166370" h="18415">
                  <a:moveTo>
                    <a:pt x="31026" y="7620"/>
                  </a:moveTo>
                  <a:lnTo>
                    <a:pt x="29781" y="6438"/>
                  </a:lnTo>
                  <a:lnTo>
                    <a:pt x="26708" y="6438"/>
                  </a:lnTo>
                  <a:lnTo>
                    <a:pt x="25463" y="7620"/>
                  </a:lnTo>
                  <a:lnTo>
                    <a:pt x="25463" y="10541"/>
                  </a:lnTo>
                  <a:lnTo>
                    <a:pt x="26708" y="11722"/>
                  </a:lnTo>
                  <a:lnTo>
                    <a:pt x="29781" y="11722"/>
                  </a:lnTo>
                  <a:lnTo>
                    <a:pt x="31026" y="10541"/>
                  </a:lnTo>
                  <a:lnTo>
                    <a:pt x="31026" y="9080"/>
                  </a:lnTo>
                  <a:lnTo>
                    <a:pt x="31026" y="7620"/>
                  </a:lnTo>
                  <a:close/>
                </a:path>
                <a:path w="166370" h="18415">
                  <a:moveTo>
                    <a:pt x="35598" y="16675"/>
                  </a:moveTo>
                  <a:lnTo>
                    <a:pt x="34607" y="15735"/>
                  </a:lnTo>
                  <a:lnTo>
                    <a:pt x="34607" y="15494"/>
                  </a:lnTo>
                  <a:lnTo>
                    <a:pt x="34353" y="15494"/>
                  </a:lnTo>
                  <a:lnTo>
                    <a:pt x="33083" y="15494"/>
                  </a:lnTo>
                  <a:lnTo>
                    <a:pt x="32816" y="15494"/>
                  </a:lnTo>
                  <a:lnTo>
                    <a:pt x="32816" y="15748"/>
                  </a:lnTo>
                  <a:lnTo>
                    <a:pt x="31838" y="16675"/>
                  </a:lnTo>
                  <a:lnTo>
                    <a:pt x="31838" y="18135"/>
                  </a:lnTo>
                  <a:lnTo>
                    <a:pt x="32816" y="18135"/>
                  </a:lnTo>
                  <a:lnTo>
                    <a:pt x="34607" y="18135"/>
                  </a:lnTo>
                  <a:lnTo>
                    <a:pt x="35598" y="18135"/>
                  </a:lnTo>
                  <a:lnTo>
                    <a:pt x="35598" y="16675"/>
                  </a:lnTo>
                  <a:close/>
                </a:path>
                <a:path w="166370" h="18415">
                  <a:moveTo>
                    <a:pt x="35598" y="0"/>
                  </a:moveTo>
                  <a:lnTo>
                    <a:pt x="34607" y="0"/>
                  </a:lnTo>
                  <a:lnTo>
                    <a:pt x="32816" y="0"/>
                  </a:lnTo>
                  <a:lnTo>
                    <a:pt x="31838" y="0"/>
                  </a:lnTo>
                  <a:lnTo>
                    <a:pt x="31838" y="1485"/>
                  </a:lnTo>
                  <a:lnTo>
                    <a:pt x="32816" y="2425"/>
                  </a:lnTo>
                  <a:lnTo>
                    <a:pt x="32816" y="2667"/>
                  </a:lnTo>
                  <a:lnTo>
                    <a:pt x="33083" y="2667"/>
                  </a:lnTo>
                  <a:lnTo>
                    <a:pt x="34353" y="2667"/>
                  </a:lnTo>
                  <a:lnTo>
                    <a:pt x="34607" y="2667"/>
                  </a:lnTo>
                  <a:lnTo>
                    <a:pt x="34607" y="2438"/>
                  </a:lnTo>
                  <a:lnTo>
                    <a:pt x="35598" y="1485"/>
                  </a:lnTo>
                  <a:lnTo>
                    <a:pt x="35598" y="0"/>
                  </a:lnTo>
                  <a:close/>
                </a:path>
                <a:path w="166370" h="18415">
                  <a:moveTo>
                    <a:pt x="41973" y="7620"/>
                  </a:moveTo>
                  <a:lnTo>
                    <a:pt x="40728" y="6438"/>
                  </a:lnTo>
                  <a:lnTo>
                    <a:pt x="37655" y="6438"/>
                  </a:lnTo>
                  <a:lnTo>
                    <a:pt x="36410" y="7620"/>
                  </a:lnTo>
                  <a:lnTo>
                    <a:pt x="36410" y="10541"/>
                  </a:lnTo>
                  <a:lnTo>
                    <a:pt x="37655" y="11722"/>
                  </a:lnTo>
                  <a:lnTo>
                    <a:pt x="40728" y="11722"/>
                  </a:lnTo>
                  <a:lnTo>
                    <a:pt x="41973" y="10541"/>
                  </a:lnTo>
                  <a:lnTo>
                    <a:pt x="41973" y="9080"/>
                  </a:lnTo>
                  <a:lnTo>
                    <a:pt x="41973" y="7620"/>
                  </a:lnTo>
                  <a:close/>
                </a:path>
                <a:path w="166370" h="18415">
                  <a:moveTo>
                    <a:pt x="46532" y="16675"/>
                  </a:moveTo>
                  <a:lnTo>
                    <a:pt x="45567" y="15760"/>
                  </a:lnTo>
                  <a:lnTo>
                    <a:pt x="45567" y="15494"/>
                  </a:lnTo>
                  <a:lnTo>
                    <a:pt x="45288" y="15494"/>
                  </a:lnTo>
                  <a:lnTo>
                    <a:pt x="44018" y="15494"/>
                  </a:lnTo>
                  <a:lnTo>
                    <a:pt x="43751" y="15494"/>
                  </a:lnTo>
                  <a:lnTo>
                    <a:pt x="43751" y="15748"/>
                  </a:lnTo>
                  <a:lnTo>
                    <a:pt x="42773" y="16675"/>
                  </a:lnTo>
                  <a:lnTo>
                    <a:pt x="42773" y="18135"/>
                  </a:lnTo>
                  <a:lnTo>
                    <a:pt x="43751" y="18135"/>
                  </a:lnTo>
                  <a:lnTo>
                    <a:pt x="45567" y="18135"/>
                  </a:lnTo>
                  <a:lnTo>
                    <a:pt x="46532" y="18135"/>
                  </a:lnTo>
                  <a:lnTo>
                    <a:pt x="46532" y="16675"/>
                  </a:lnTo>
                  <a:close/>
                </a:path>
                <a:path w="166370" h="18415">
                  <a:moveTo>
                    <a:pt x="46532" y="0"/>
                  </a:moveTo>
                  <a:lnTo>
                    <a:pt x="45567" y="0"/>
                  </a:lnTo>
                  <a:lnTo>
                    <a:pt x="43751" y="0"/>
                  </a:lnTo>
                  <a:lnTo>
                    <a:pt x="42773" y="0"/>
                  </a:lnTo>
                  <a:lnTo>
                    <a:pt x="42773" y="1485"/>
                  </a:lnTo>
                  <a:lnTo>
                    <a:pt x="43751" y="2425"/>
                  </a:lnTo>
                  <a:lnTo>
                    <a:pt x="43751" y="2667"/>
                  </a:lnTo>
                  <a:lnTo>
                    <a:pt x="44018" y="2667"/>
                  </a:lnTo>
                  <a:lnTo>
                    <a:pt x="45288" y="2667"/>
                  </a:lnTo>
                  <a:lnTo>
                    <a:pt x="45567" y="2667"/>
                  </a:lnTo>
                  <a:lnTo>
                    <a:pt x="45567" y="2413"/>
                  </a:lnTo>
                  <a:lnTo>
                    <a:pt x="46532" y="1485"/>
                  </a:lnTo>
                  <a:lnTo>
                    <a:pt x="46532" y="0"/>
                  </a:lnTo>
                  <a:close/>
                </a:path>
                <a:path w="166370" h="18415">
                  <a:moveTo>
                    <a:pt x="52908" y="7620"/>
                  </a:moveTo>
                  <a:lnTo>
                    <a:pt x="51663" y="6438"/>
                  </a:lnTo>
                  <a:lnTo>
                    <a:pt x="48590" y="6438"/>
                  </a:lnTo>
                  <a:lnTo>
                    <a:pt x="47345" y="7620"/>
                  </a:lnTo>
                  <a:lnTo>
                    <a:pt x="47345" y="10541"/>
                  </a:lnTo>
                  <a:lnTo>
                    <a:pt x="48590" y="11722"/>
                  </a:lnTo>
                  <a:lnTo>
                    <a:pt x="51663" y="11722"/>
                  </a:lnTo>
                  <a:lnTo>
                    <a:pt x="52908" y="10541"/>
                  </a:lnTo>
                  <a:lnTo>
                    <a:pt x="52908" y="9080"/>
                  </a:lnTo>
                  <a:lnTo>
                    <a:pt x="52908" y="7620"/>
                  </a:lnTo>
                  <a:close/>
                </a:path>
                <a:path w="166370" h="18415">
                  <a:moveTo>
                    <a:pt x="57467" y="16675"/>
                  </a:moveTo>
                  <a:lnTo>
                    <a:pt x="56489" y="15748"/>
                  </a:lnTo>
                  <a:lnTo>
                    <a:pt x="56489" y="15494"/>
                  </a:lnTo>
                  <a:lnTo>
                    <a:pt x="56222" y="15494"/>
                  </a:lnTo>
                  <a:lnTo>
                    <a:pt x="54952" y="15494"/>
                  </a:lnTo>
                  <a:lnTo>
                    <a:pt x="54698" y="15494"/>
                  </a:lnTo>
                  <a:lnTo>
                    <a:pt x="54698" y="15735"/>
                  </a:lnTo>
                  <a:lnTo>
                    <a:pt x="53708" y="16675"/>
                  </a:lnTo>
                  <a:lnTo>
                    <a:pt x="53708" y="18135"/>
                  </a:lnTo>
                  <a:lnTo>
                    <a:pt x="54698" y="18135"/>
                  </a:lnTo>
                  <a:lnTo>
                    <a:pt x="56489" y="18135"/>
                  </a:lnTo>
                  <a:lnTo>
                    <a:pt x="57467" y="18135"/>
                  </a:lnTo>
                  <a:lnTo>
                    <a:pt x="57467" y="16675"/>
                  </a:lnTo>
                  <a:close/>
                </a:path>
                <a:path w="166370" h="18415">
                  <a:moveTo>
                    <a:pt x="57467" y="0"/>
                  </a:moveTo>
                  <a:lnTo>
                    <a:pt x="56489" y="0"/>
                  </a:lnTo>
                  <a:lnTo>
                    <a:pt x="54698" y="0"/>
                  </a:lnTo>
                  <a:lnTo>
                    <a:pt x="53708" y="0"/>
                  </a:lnTo>
                  <a:lnTo>
                    <a:pt x="53708" y="1485"/>
                  </a:lnTo>
                  <a:lnTo>
                    <a:pt x="54698" y="2438"/>
                  </a:lnTo>
                  <a:lnTo>
                    <a:pt x="54698" y="2667"/>
                  </a:lnTo>
                  <a:lnTo>
                    <a:pt x="54952" y="2667"/>
                  </a:lnTo>
                  <a:lnTo>
                    <a:pt x="56222" y="2667"/>
                  </a:lnTo>
                  <a:lnTo>
                    <a:pt x="56489" y="2667"/>
                  </a:lnTo>
                  <a:lnTo>
                    <a:pt x="56489" y="2425"/>
                  </a:lnTo>
                  <a:lnTo>
                    <a:pt x="57467" y="1485"/>
                  </a:lnTo>
                  <a:lnTo>
                    <a:pt x="57467" y="0"/>
                  </a:lnTo>
                  <a:close/>
                </a:path>
                <a:path w="166370" h="18415">
                  <a:moveTo>
                    <a:pt x="63842" y="7620"/>
                  </a:moveTo>
                  <a:lnTo>
                    <a:pt x="62598" y="6438"/>
                  </a:lnTo>
                  <a:lnTo>
                    <a:pt x="59524" y="6438"/>
                  </a:lnTo>
                  <a:lnTo>
                    <a:pt x="58280" y="7620"/>
                  </a:lnTo>
                  <a:lnTo>
                    <a:pt x="58280" y="10541"/>
                  </a:lnTo>
                  <a:lnTo>
                    <a:pt x="59524" y="11722"/>
                  </a:lnTo>
                  <a:lnTo>
                    <a:pt x="62598" y="11722"/>
                  </a:lnTo>
                  <a:lnTo>
                    <a:pt x="63842" y="10541"/>
                  </a:lnTo>
                  <a:lnTo>
                    <a:pt x="63842" y="9080"/>
                  </a:lnTo>
                  <a:lnTo>
                    <a:pt x="63842" y="7620"/>
                  </a:lnTo>
                  <a:close/>
                </a:path>
                <a:path w="166370" h="18415">
                  <a:moveTo>
                    <a:pt x="68402" y="16675"/>
                  </a:moveTo>
                  <a:lnTo>
                    <a:pt x="67424" y="15748"/>
                  </a:lnTo>
                  <a:lnTo>
                    <a:pt x="67424" y="15494"/>
                  </a:lnTo>
                  <a:lnTo>
                    <a:pt x="67157" y="15494"/>
                  </a:lnTo>
                  <a:lnTo>
                    <a:pt x="65887" y="15494"/>
                  </a:lnTo>
                  <a:lnTo>
                    <a:pt x="65633" y="15494"/>
                  </a:lnTo>
                  <a:lnTo>
                    <a:pt x="65633" y="15735"/>
                  </a:lnTo>
                  <a:lnTo>
                    <a:pt x="64643" y="16675"/>
                  </a:lnTo>
                  <a:lnTo>
                    <a:pt x="64643" y="18135"/>
                  </a:lnTo>
                  <a:lnTo>
                    <a:pt x="65633" y="18135"/>
                  </a:lnTo>
                  <a:lnTo>
                    <a:pt x="67424" y="18135"/>
                  </a:lnTo>
                  <a:lnTo>
                    <a:pt x="68402" y="18135"/>
                  </a:lnTo>
                  <a:lnTo>
                    <a:pt x="68402" y="16675"/>
                  </a:lnTo>
                  <a:close/>
                </a:path>
                <a:path w="166370" h="18415">
                  <a:moveTo>
                    <a:pt x="68402" y="0"/>
                  </a:moveTo>
                  <a:lnTo>
                    <a:pt x="67424" y="0"/>
                  </a:lnTo>
                  <a:lnTo>
                    <a:pt x="65633" y="0"/>
                  </a:lnTo>
                  <a:lnTo>
                    <a:pt x="64643" y="0"/>
                  </a:lnTo>
                  <a:lnTo>
                    <a:pt x="64643" y="1485"/>
                  </a:lnTo>
                  <a:lnTo>
                    <a:pt x="65633" y="2438"/>
                  </a:lnTo>
                  <a:lnTo>
                    <a:pt x="65633" y="2667"/>
                  </a:lnTo>
                  <a:lnTo>
                    <a:pt x="65887" y="2667"/>
                  </a:lnTo>
                  <a:lnTo>
                    <a:pt x="67157" y="2667"/>
                  </a:lnTo>
                  <a:lnTo>
                    <a:pt x="67424" y="2667"/>
                  </a:lnTo>
                  <a:lnTo>
                    <a:pt x="67424" y="2425"/>
                  </a:lnTo>
                  <a:lnTo>
                    <a:pt x="68402" y="1485"/>
                  </a:lnTo>
                  <a:lnTo>
                    <a:pt x="68402" y="0"/>
                  </a:lnTo>
                  <a:close/>
                </a:path>
                <a:path w="166370" h="18415">
                  <a:moveTo>
                    <a:pt x="74777" y="7620"/>
                  </a:moveTo>
                  <a:lnTo>
                    <a:pt x="73533" y="6438"/>
                  </a:lnTo>
                  <a:lnTo>
                    <a:pt x="70459" y="6438"/>
                  </a:lnTo>
                  <a:lnTo>
                    <a:pt x="69215" y="7620"/>
                  </a:lnTo>
                  <a:lnTo>
                    <a:pt x="69215" y="10541"/>
                  </a:lnTo>
                  <a:lnTo>
                    <a:pt x="70459" y="11722"/>
                  </a:lnTo>
                  <a:lnTo>
                    <a:pt x="73533" y="11722"/>
                  </a:lnTo>
                  <a:lnTo>
                    <a:pt x="74777" y="10541"/>
                  </a:lnTo>
                  <a:lnTo>
                    <a:pt x="74777" y="9080"/>
                  </a:lnTo>
                  <a:lnTo>
                    <a:pt x="74777" y="7620"/>
                  </a:lnTo>
                  <a:close/>
                </a:path>
                <a:path w="166370" h="18415">
                  <a:moveTo>
                    <a:pt x="79336" y="16675"/>
                  </a:moveTo>
                  <a:lnTo>
                    <a:pt x="78359" y="15748"/>
                  </a:lnTo>
                  <a:lnTo>
                    <a:pt x="78359" y="15494"/>
                  </a:lnTo>
                  <a:lnTo>
                    <a:pt x="78092" y="15494"/>
                  </a:lnTo>
                  <a:lnTo>
                    <a:pt x="76822" y="15494"/>
                  </a:lnTo>
                  <a:lnTo>
                    <a:pt x="76555" y="15494"/>
                  </a:lnTo>
                  <a:lnTo>
                    <a:pt x="76555" y="15748"/>
                  </a:lnTo>
                  <a:lnTo>
                    <a:pt x="75577" y="16675"/>
                  </a:lnTo>
                  <a:lnTo>
                    <a:pt x="75577" y="18135"/>
                  </a:lnTo>
                  <a:lnTo>
                    <a:pt x="76555" y="18135"/>
                  </a:lnTo>
                  <a:lnTo>
                    <a:pt x="78359" y="18135"/>
                  </a:lnTo>
                  <a:lnTo>
                    <a:pt x="79336" y="18135"/>
                  </a:lnTo>
                  <a:lnTo>
                    <a:pt x="79336" y="16675"/>
                  </a:lnTo>
                  <a:close/>
                </a:path>
                <a:path w="166370" h="18415">
                  <a:moveTo>
                    <a:pt x="79336" y="0"/>
                  </a:moveTo>
                  <a:lnTo>
                    <a:pt x="78359" y="0"/>
                  </a:lnTo>
                  <a:lnTo>
                    <a:pt x="76555" y="0"/>
                  </a:lnTo>
                  <a:lnTo>
                    <a:pt x="75577" y="0"/>
                  </a:lnTo>
                  <a:lnTo>
                    <a:pt x="75577" y="1485"/>
                  </a:lnTo>
                  <a:lnTo>
                    <a:pt x="76555" y="2425"/>
                  </a:lnTo>
                  <a:lnTo>
                    <a:pt x="76555" y="2667"/>
                  </a:lnTo>
                  <a:lnTo>
                    <a:pt x="76822" y="2667"/>
                  </a:lnTo>
                  <a:lnTo>
                    <a:pt x="78092" y="2667"/>
                  </a:lnTo>
                  <a:lnTo>
                    <a:pt x="78359" y="2667"/>
                  </a:lnTo>
                  <a:lnTo>
                    <a:pt x="78359" y="2425"/>
                  </a:lnTo>
                  <a:lnTo>
                    <a:pt x="79336" y="1485"/>
                  </a:lnTo>
                  <a:lnTo>
                    <a:pt x="79336" y="0"/>
                  </a:lnTo>
                  <a:close/>
                </a:path>
                <a:path w="166370" h="18415">
                  <a:moveTo>
                    <a:pt x="85712" y="7620"/>
                  </a:moveTo>
                  <a:lnTo>
                    <a:pt x="84467" y="6438"/>
                  </a:lnTo>
                  <a:lnTo>
                    <a:pt x="81394" y="6438"/>
                  </a:lnTo>
                  <a:lnTo>
                    <a:pt x="80149" y="7620"/>
                  </a:lnTo>
                  <a:lnTo>
                    <a:pt x="80149" y="10541"/>
                  </a:lnTo>
                  <a:lnTo>
                    <a:pt x="81394" y="11722"/>
                  </a:lnTo>
                  <a:lnTo>
                    <a:pt x="84467" y="11722"/>
                  </a:lnTo>
                  <a:lnTo>
                    <a:pt x="85712" y="10541"/>
                  </a:lnTo>
                  <a:lnTo>
                    <a:pt x="85712" y="9080"/>
                  </a:lnTo>
                  <a:lnTo>
                    <a:pt x="85712" y="7620"/>
                  </a:lnTo>
                  <a:close/>
                </a:path>
                <a:path w="166370" h="18415">
                  <a:moveTo>
                    <a:pt x="90271" y="16675"/>
                  </a:moveTo>
                  <a:lnTo>
                    <a:pt x="89306" y="15760"/>
                  </a:lnTo>
                  <a:lnTo>
                    <a:pt x="89306" y="15494"/>
                  </a:lnTo>
                  <a:lnTo>
                    <a:pt x="89027" y="15494"/>
                  </a:lnTo>
                  <a:lnTo>
                    <a:pt x="87757" y="15494"/>
                  </a:lnTo>
                  <a:lnTo>
                    <a:pt x="87490" y="15494"/>
                  </a:lnTo>
                  <a:lnTo>
                    <a:pt x="87490" y="15748"/>
                  </a:lnTo>
                  <a:lnTo>
                    <a:pt x="86512" y="16675"/>
                  </a:lnTo>
                  <a:lnTo>
                    <a:pt x="86512" y="18135"/>
                  </a:lnTo>
                  <a:lnTo>
                    <a:pt x="87490" y="18135"/>
                  </a:lnTo>
                  <a:lnTo>
                    <a:pt x="89306" y="18135"/>
                  </a:lnTo>
                  <a:lnTo>
                    <a:pt x="90271" y="18135"/>
                  </a:lnTo>
                  <a:lnTo>
                    <a:pt x="90271" y="16675"/>
                  </a:lnTo>
                  <a:close/>
                </a:path>
                <a:path w="166370" h="18415">
                  <a:moveTo>
                    <a:pt x="90271" y="0"/>
                  </a:moveTo>
                  <a:lnTo>
                    <a:pt x="89306" y="0"/>
                  </a:lnTo>
                  <a:lnTo>
                    <a:pt x="87490" y="0"/>
                  </a:lnTo>
                  <a:lnTo>
                    <a:pt x="86512" y="0"/>
                  </a:lnTo>
                  <a:lnTo>
                    <a:pt x="86512" y="1485"/>
                  </a:lnTo>
                  <a:lnTo>
                    <a:pt x="87490" y="2425"/>
                  </a:lnTo>
                  <a:lnTo>
                    <a:pt x="87490" y="2667"/>
                  </a:lnTo>
                  <a:lnTo>
                    <a:pt x="87757" y="2667"/>
                  </a:lnTo>
                  <a:lnTo>
                    <a:pt x="89027" y="2667"/>
                  </a:lnTo>
                  <a:lnTo>
                    <a:pt x="89306" y="2667"/>
                  </a:lnTo>
                  <a:lnTo>
                    <a:pt x="89306" y="2413"/>
                  </a:lnTo>
                  <a:lnTo>
                    <a:pt x="90271" y="1485"/>
                  </a:lnTo>
                  <a:lnTo>
                    <a:pt x="90271" y="0"/>
                  </a:lnTo>
                  <a:close/>
                </a:path>
                <a:path w="166370" h="18415">
                  <a:moveTo>
                    <a:pt x="96647" y="7620"/>
                  </a:moveTo>
                  <a:lnTo>
                    <a:pt x="95402" y="6438"/>
                  </a:lnTo>
                  <a:lnTo>
                    <a:pt x="92329" y="6438"/>
                  </a:lnTo>
                  <a:lnTo>
                    <a:pt x="91084" y="7620"/>
                  </a:lnTo>
                  <a:lnTo>
                    <a:pt x="91084" y="10541"/>
                  </a:lnTo>
                  <a:lnTo>
                    <a:pt x="92329" y="11722"/>
                  </a:lnTo>
                  <a:lnTo>
                    <a:pt x="95402" y="11722"/>
                  </a:lnTo>
                  <a:lnTo>
                    <a:pt x="96647" y="10541"/>
                  </a:lnTo>
                  <a:lnTo>
                    <a:pt x="96647" y="9080"/>
                  </a:lnTo>
                  <a:lnTo>
                    <a:pt x="96647" y="7620"/>
                  </a:lnTo>
                  <a:close/>
                </a:path>
                <a:path w="166370" h="18415">
                  <a:moveTo>
                    <a:pt x="101206" y="16675"/>
                  </a:moveTo>
                  <a:lnTo>
                    <a:pt x="100228" y="15748"/>
                  </a:lnTo>
                  <a:lnTo>
                    <a:pt x="100228" y="15494"/>
                  </a:lnTo>
                  <a:lnTo>
                    <a:pt x="99961" y="15494"/>
                  </a:lnTo>
                  <a:lnTo>
                    <a:pt x="98691" y="15494"/>
                  </a:lnTo>
                  <a:lnTo>
                    <a:pt x="98425" y="15494"/>
                  </a:lnTo>
                  <a:lnTo>
                    <a:pt x="98425" y="15748"/>
                  </a:lnTo>
                  <a:lnTo>
                    <a:pt x="97447" y="16675"/>
                  </a:lnTo>
                  <a:lnTo>
                    <a:pt x="97447" y="18135"/>
                  </a:lnTo>
                  <a:lnTo>
                    <a:pt x="98425" y="18135"/>
                  </a:lnTo>
                  <a:lnTo>
                    <a:pt x="100228" y="18135"/>
                  </a:lnTo>
                  <a:lnTo>
                    <a:pt x="101206" y="18135"/>
                  </a:lnTo>
                  <a:lnTo>
                    <a:pt x="101206" y="16675"/>
                  </a:lnTo>
                  <a:close/>
                </a:path>
                <a:path w="166370" h="18415">
                  <a:moveTo>
                    <a:pt x="101206" y="0"/>
                  </a:moveTo>
                  <a:lnTo>
                    <a:pt x="100228" y="0"/>
                  </a:lnTo>
                  <a:lnTo>
                    <a:pt x="98425" y="0"/>
                  </a:lnTo>
                  <a:lnTo>
                    <a:pt x="97447" y="0"/>
                  </a:lnTo>
                  <a:lnTo>
                    <a:pt x="97447" y="1485"/>
                  </a:lnTo>
                  <a:lnTo>
                    <a:pt x="98425" y="2425"/>
                  </a:lnTo>
                  <a:lnTo>
                    <a:pt x="98425" y="2667"/>
                  </a:lnTo>
                  <a:lnTo>
                    <a:pt x="98691" y="2667"/>
                  </a:lnTo>
                  <a:lnTo>
                    <a:pt x="99961" y="2667"/>
                  </a:lnTo>
                  <a:lnTo>
                    <a:pt x="100228" y="2667"/>
                  </a:lnTo>
                  <a:lnTo>
                    <a:pt x="100228" y="2425"/>
                  </a:lnTo>
                  <a:lnTo>
                    <a:pt x="101206" y="1485"/>
                  </a:lnTo>
                  <a:lnTo>
                    <a:pt x="101206" y="0"/>
                  </a:lnTo>
                  <a:close/>
                </a:path>
                <a:path w="166370" h="18415">
                  <a:moveTo>
                    <a:pt x="107581" y="7620"/>
                  </a:moveTo>
                  <a:lnTo>
                    <a:pt x="106337" y="6438"/>
                  </a:lnTo>
                  <a:lnTo>
                    <a:pt x="103263" y="6438"/>
                  </a:lnTo>
                  <a:lnTo>
                    <a:pt x="102019" y="7620"/>
                  </a:lnTo>
                  <a:lnTo>
                    <a:pt x="102019" y="10541"/>
                  </a:lnTo>
                  <a:lnTo>
                    <a:pt x="103263" y="11722"/>
                  </a:lnTo>
                  <a:lnTo>
                    <a:pt x="106337" y="11722"/>
                  </a:lnTo>
                  <a:lnTo>
                    <a:pt x="107581" y="10541"/>
                  </a:lnTo>
                  <a:lnTo>
                    <a:pt x="107581" y="9080"/>
                  </a:lnTo>
                  <a:lnTo>
                    <a:pt x="107581" y="7620"/>
                  </a:lnTo>
                  <a:close/>
                </a:path>
                <a:path w="166370" h="18415">
                  <a:moveTo>
                    <a:pt x="112141" y="16675"/>
                  </a:moveTo>
                  <a:lnTo>
                    <a:pt x="111175" y="15760"/>
                  </a:lnTo>
                  <a:lnTo>
                    <a:pt x="111175" y="15494"/>
                  </a:lnTo>
                  <a:lnTo>
                    <a:pt x="110896" y="15494"/>
                  </a:lnTo>
                  <a:lnTo>
                    <a:pt x="109626" y="15494"/>
                  </a:lnTo>
                  <a:lnTo>
                    <a:pt x="109359" y="15494"/>
                  </a:lnTo>
                  <a:lnTo>
                    <a:pt x="109359" y="15748"/>
                  </a:lnTo>
                  <a:lnTo>
                    <a:pt x="108381" y="16675"/>
                  </a:lnTo>
                  <a:lnTo>
                    <a:pt x="108381" y="18135"/>
                  </a:lnTo>
                  <a:lnTo>
                    <a:pt x="109359" y="18135"/>
                  </a:lnTo>
                  <a:lnTo>
                    <a:pt x="111175" y="18135"/>
                  </a:lnTo>
                  <a:lnTo>
                    <a:pt x="112141" y="18135"/>
                  </a:lnTo>
                  <a:lnTo>
                    <a:pt x="112141" y="16675"/>
                  </a:lnTo>
                  <a:close/>
                </a:path>
                <a:path w="166370" h="18415">
                  <a:moveTo>
                    <a:pt x="112141" y="0"/>
                  </a:moveTo>
                  <a:lnTo>
                    <a:pt x="111175" y="0"/>
                  </a:lnTo>
                  <a:lnTo>
                    <a:pt x="109359" y="0"/>
                  </a:lnTo>
                  <a:lnTo>
                    <a:pt x="108381" y="0"/>
                  </a:lnTo>
                  <a:lnTo>
                    <a:pt x="108381" y="1485"/>
                  </a:lnTo>
                  <a:lnTo>
                    <a:pt x="109359" y="2425"/>
                  </a:lnTo>
                  <a:lnTo>
                    <a:pt x="109359" y="2667"/>
                  </a:lnTo>
                  <a:lnTo>
                    <a:pt x="109626" y="2667"/>
                  </a:lnTo>
                  <a:lnTo>
                    <a:pt x="110896" y="2667"/>
                  </a:lnTo>
                  <a:lnTo>
                    <a:pt x="111175" y="2667"/>
                  </a:lnTo>
                  <a:lnTo>
                    <a:pt x="111175" y="2413"/>
                  </a:lnTo>
                  <a:lnTo>
                    <a:pt x="112141" y="1485"/>
                  </a:lnTo>
                  <a:lnTo>
                    <a:pt x="112141" y="0"/>
                  </a:lnTo>
                  <a:close/>
                </a:path>
                <a:path w="166370" h="18415">
                  <a:moveTo>
                    <a:pt x="118516" y="7620"/>
                  </a:moveTo>
                  <a:lnTo>
                    <a:pt x="117271" y="6438"/>
                  </a:lnTo>
                  <a:lnTo>
                    <a:pt x="114198" y="6438"/>
                  </a:lnTo>
                  <a:lnTo>
                    <a:pt x="112953" y="7620"/>
                  </a:lnTo>
                  <a:lnTo>
                    <a:pt x="112953" y="10541"/>
                  </a:lnTo>
                  <a:lnTo>
                    <a:pt x="114198" y="11722"/>
                  </a:lnTo>
                  <a:lnTo>
                    <a:pt x="117271" y="11722"/>
                  </a:lnTo>
                  <a:lnTo>
                    <a:pt x="118516" y="10541"/>
                  </a:lnTo>
                  <a:lnTo>
                    <a:pt x="118516" y="9080"/>
                  </a:lnTo>
                  <a:lnTo>
                    <a:pt x="118516" y="7620"/>
                  </a:lnTo>
                  <a:close/>
                </a:path>
                <a:path w="166370" h="18415">
                  <a:moveTo>
                    <a:pt x="123075" y="16675"/>
                  </a:moveTo>
                  <a:lnTo>
                    <a:pt x="122110" y="15760"/>
                  </a:lnTo>
                  <a:lnTo>
                    <a:pt x="122110" y="15494"/>
                  </a:lnTo>
                  <a:lnTo>
                    <a:pt x="121831" y="15494"/>
                  </a:lnTo>
                  <a:lnTo>
                    <a:pt x="120573" y="15494"/>
                  </a:lnTo>
                  <a:lnTo>
                    <a:pt x="120294" y="15494"/>
                  </a:lnTo>
                  <a:lnTo>
                    <a:pt x="120294" y="15760"/>
                  </a:lnTo>
                  <a:lnTo>
                    <a:pt x="119329" y="16675"/>
                  </a:lnTo>
                  <a:lnTo>
                    <a:pt x="119329" y="18135"/>
                  </a:lnTo>
                  <a:lnTo>
                    <a:pt x="120294" y="18135"/>
                  </a:lnTo>
                  <a:lnTo>
                    <a:pt x="122110" y="18135"/>
                  </a:lnTo>
                  <a:lnTo>
                    <a:pt x="123075" y="18135"/>
                  </a:lnTo>
                  <a:lnTo>
                    <a:pt x="123075" y="16675"/>
                  </a:lnTo>
                  <a:close/>
                </a:path>
                <a:path w="166370" h="18415">
                  <a:moveTo>
                    <a:pt x="123075" y="0"/>
                  </a:moveTo>
                  <a:lnTo>
                    <a:pt x="122110" y="0"/>
                  </a:lnTo>
                  <a:lnTo>
                    <a:pt x="120294" y="0"/>
                  </a:lnTo>
                  <a:lnTo>
                    <a:pt x="119329" y="0"/>
                  </a:lnTo>
                  <a:lnTo>
                    <a:pt x="119329" y="1485"/>
                  </a:lnTo>
                  <a:lnTo>
                    <a:pt x="120294" y="2413"/>
                  </a:lnTo>
                  <a:lnTo>
                    <a:pt x="120294" y="2667"/>
                  </a:lnTo>
                  <a:lnTo>
                    <a:pt x="120573" y="2667"/>
                  </a:lnTo>
                  <a:lnTo>
                    <a:pt x="121831" y="2667"/>
                  </a:lnTo>
                  <a:lnTo>
                    <a:pt x="122110" y="2667"/>
                  </a:lnTo>
                  <a:lnTo>
                    <a:pt x="122110" y="2413"/>
                  </a:lnTo>
                  <a:lnTo>
                    <a:pt x="123075" y="1485"/>
                  </a:lnTo>
                  <a:lnTo>
                    <a:pt x="123075" y="0"/>
                  </a:lnTo>
                  <a:close/>
                </a:path>
                <a:path w="166370" h="18415">
                  <a:moveTo>
                    <a:pt x="129451" y="7620"/>
                  </a:moveTo>
                  <a:lnTo>
                    <a:pt x="128206" y="6438"/>
                  </a:lnTo>
                  <a:lnTo>
                    <a:pt x="125133" y="6438"/>
                  </a:lnTo>
                  <a:lnTo>
                    <a:pt x="123888" y="7620"/>
                  </a:lnTo>
                  <a:lnTo>
                    <a:pt x="123888" y="10541"/>
                  </a:lnTo>
                  <a:lnTo>
                    <a:pt x="125133" y="11722"/>
                  </a:lnTo>
                  <a:lnTo>
                    <a:pt x="128206" y="11722"/>
                  </a:lnTo>
                  <a:lnTo>
                    <a:pt x="129451" y="10541"/>
                  </a:lnTo>
                  <a:lnTo>
                    <a:pt x="129451" y="9080"/>
                  </a:lnTo>
                  <a:lnTo>
                    <a:pt x="129451" y="7620"/>
                  </a:lnTo>
                  <a:close/>
                </a:path>
                <a:path w="166370" h="18415">
                  <a:moveTo>
                    <a:pt x="134010" y="16675"/>
                  </a:moveTo>
                  <a:lnTo>
                    <a:pt x="133045" y="15760"/>
                  </a:lnTo>
                  <a:lnTo>
                    <a:pt x="133045" y="15494"/>
                  </a:lnTo>
                  <a:lnTo>
                    <a:pt x="132765" y="15494"/>
                  </a:lnTo>
                  <a:lnTo>
                    <a:pt x="131508" y="15494"/>
                  </a:lnTo>
                  <a:lnTo>
                    <a:pt x="131229" y="15494"/>
                  </a:lnTo>
                  <a:lnTo>
                    <a:pt x="131229" y="15760"/>
                  </a:lnTo>
                  <a:lnTo>
                    <a:pt x="130263" y="16675"/>
                  </a:lnTo>
                  <a:lnTo>
                    <a:pt x="130263" y="18135"/>
                  </a:lnTo>
                  <a:lnTo>
                    <a:pt x="131229" y="18135"/>
                  </a:lnTo>
                  <a:lnTo>
                    <a:pt x="133045" y="18135"/>
                  </a:lnTo>
                  <a:lnTo>
                    <a:pt x="134010" y="18135"/>
                  </a:lnTo>
                  <a:lnTo>
                    <a:pt x="134010" y="16675"/>
                  </a:lnTo>
                  <a:close/>
                </a:path>
                <a:path w="166370" h="18415">
                  <a:moveTo>
                    <a:pt x="134010" y="0"/>
                  </a:moveTo>
                  <a:lnTo>
                    <a:pt x="133045" y="0"/>
                  </a:lnTo>
                  <a:lnTo>
                    <a:pt x="131229" y="0"/>
                  </a:lnTo>
                  <a:lnTo>
                    <a:pt x="130263" y="0"/>
                  </a:lnTo>
                  <a:lnTo>
                    <a:pt x="130263" y="1485"/>
                  </a:lnTo>
                  <a:lnTo>
                    <a:pt x="131229" y="2413"/>
                  </a:lnTo>
                  <a:lnTo>
                    <a:pt x="131229" y="2667"/>
                  </a:lnTo>
                  <a:lnTo>
                    <a:pt x="131508" y="2667"/>
                  </a:lnTo>
                  <a:lnTo>
                    <a:pt x="132765" y="2667"/>
                  </a:lnTo>
                  <a:lnTo>
                    <a:pt x="133045" y="2667"/>
                  </a:lnTo>
                  <a:lnTo>
                    <a:pt x="133045" y="2413"/>
                  </a:lnTo>
                  <a:lnTo>
                    <a:pt x="134010" y="1485"/>
                  </a:lnTo>
                  <a:lnTo>
                    <a:pt x="134010" y="0"/>
                  </a:lnTo>
                  <a:close/>
                </a:path>
                <a:path w="166370" h="18415">
                  <a:moveTo>
                    <a:pt x="140385" y="7620"/>
                  </a:moveTo>
                  <a:lnTo>
                    <a:pt x="139141" y="6438"/>
                  </a:lnTo>
                  <a:lnTo>
                    <a:pt x="136067" y="6438"/>
                  </a:lnTo>
                  <a:lnTo>
                    <a:pt x="134823" y="7620"/>
                  </a:lnTo>
                  <a:lnTo>
                    <a:pt x="134823" y="10541"/>
                  </a:lnTo>
                  <a:lnTo>
                    <a:pt x="136067" y="11722"/>
                  </a:lnTo>
                  <a:lnTo>
                    <a:pt x="139141" y="11722"/>
                  </a:lnTo>
                  <a:lnTo>
                    <a:pt x="140385" y="10541"/>
                  </a:lnTo>
                  <a:lnTo>
                    <a:pt x="140385" y="9080"/>
                  </a:lnTo>
                  <a:lnTo>
                    <a:pt x="140385" y="7620"/>
                  </a:lnTo>
                  <a:close/>
                </a:path>
                <a:path w="166370" h="18415">
                  <a:moveTo>
                    <a:pt x="144945" y="16675"/>
                  </a:moveTo>
                  <a:lnTo>
                    <a:pt x="143979" y="15760"/>
                  </a:lnTo>
                  <a:lnTo>
                    <a:pt x="143979" y="15494"/>
                  </a:lnTo>
                  <a:lnTo>
                    <a:pt x="143700" y="15494"/>
                  </a:lnTo>
                  <a:lnTo>
                    <a:pt x="142443" y="15494"/>
                  </a:lnTo>
                  <a:lnTo>
                    <a:pt x="142163" y="15494"/>
                  </a:lnTo>
                  <a:lnTo>
                    <a:pt x="142163" y="15760"/>
                  </a:lnTo>
                  <a:lnTo>
                    <a:pt x="141198" y="16675"/>
                  </a:lnTo>
                  <a:lnTo>
                    <a:pt x="141198" y="18135"/>
                  </a:lnTo>
                  <a:lnTo>
                    <a:pt x="142163" y="18135"/>
                  </a:lnTo>
                  <a:lnTo>
                    <a:pt x="143979" y="18135"/>
                  </a:lnTo>
                  <a:lnTo>
                    <a:pt x="144945" y="18135"/>
                  </a:lnTo>
                  <a:lnTo>
                    <a:pt x="144945" y="16675"/>
                  </a:lnTo>
                  <a:close/>
                </a:path>
                <a:path w="166370" h="18415">
                  <a:moveTo>
                    <a:pt x="144945" y="0"/>
                  </a:moveTo>
                  <a:lnTo>
                    <a:pt x="143979" y="0"/>
                  </a:lnTo>
                  <a:lnTo>
                    <a:pt x="142163" y="0"/>
                  </a:lnTo>
                  <a:lnTo>
                    <a:pt x="141198" y="0"/>
                  </a:lnTo>
                  <a:lnTo>
                    <a:pt x="141198" y="1485"/>
                  </a:lnTo>
                  <a:lnTo>
                    <a:pt x="142163" y="2413"/>
                  </a:lnTo>
                  <a:lnTo>
                    <a:pt x="142163" y="2667"/>
                  </a:lnTo>
                  <a:lnTo>
                    <a:pt x="142443" y="2667"/>
                  </a:lnTo>
                  <a:lnTo>
                    <a:pt x="143700" y="2667"/>
                  </a:lnTo>
                  <a:lnTo>
                    <a:pt x="143979" y="2667"/>
                  </a:lnTo>
                  <a:lnTo>
                    <a:pt x="143979" y="2413"/>
                  </a:lnTo>
                  <a:lnTo>
                    <a:pt x="144945" y="1485"/>
                  </a:lnTo>
                  <a:lnTo>
                    <a:pt x="144945" y="0"/>
                  </a:lnTo>
                  <a:close/>
                </a:path>
                <a:path w="166370" h="18415">
                  <a:moveTo>
                    <a:pt x="151320" y="7620"/>
                  </a:moveTo>
                  <a:lnTo>
                    <a:pt x="150075" y="6438"/>
                  </a:lnTo>
                  <a:lnTo>
                    <a:pt x="147002" y="6438"/>
                  </a:lnTo>
                  <a:lnTo>
                    <a:pt x="145757" y="7620"/>
                  </a:lnTo>
                  <a:lnTo>
                    <a:pt x="145757" y="10541"/>
                  </a:lnTo>
                  <a:lnTo>
                    <a:pt x="147002" y="11722"/>
                  </a:lnTo>
                  <a:lnTo>
                    <a:pt x="150075" y="11722"/>
                  </a:lnTo>
                  <a:lnTo>
                    <a:pt x="151320" y="10541"/>
                  </a:lnTo>
                  <a:lnTo>
                    <a:pt x="151320" y="9080"/>
                  </a:lnTo>
                  <a:lnTo>
                    <a:pt x="151320" y="7620"/>
                  </a:lnTo>
                  <a:close/>
                </a:path>
                <a:path w="166370" h="18415">
                  <a:moveTo>
                    <a:pt x="154901" y="0"/>
                  </a:moveTo>
                  <a:lnTo>
                    <a:pt x="152133" y="0"/>
                  </a:lnTo>
                  <a:lnTo>
                    <a:pt x="152133" y="1485"/>
                  </a:lnTo>
                  <a:lnTo>
                    <a:pt x="153377" y="2667"/>
                  </a:lnTo>
                  <a:lnTo>
                    <a:pt x="154901" y="2667"/>
                  </a:lnTo>
                  <a:lnTo>
                    <a:pt x="154901" y="0"/>
                  </a:lnTo>
                  <a:close/>
                </a:path>
                <a:path w="166370" h="18415">
                  <a:moveTo>
                    <a:pt x="155892" y="16675"/>
                  </a:moveTo>
                  <a:lnTo>
                    <a:pt x="154901" y="15735"/>
                  </a:lnTo>
                  <a:lnTo>
                    <a:pt x="154901" y="15494"/>
                  </a:lnTo>
                  <a:lnTo>
                    <a:pt x="154647" y="15494"/>
                  </a:lnTo>
                  <a:lnTo>
                    <a:pt x="153377" y="15494"/>
                  </a:lnTo>
                  <a:lnTo>
                    <a:pt x="153111" y="15494"/>
                  </a:lnTo>
                  <a:lnTo>
                    <a:pt x="153111" y="15748"/>
                  </a:lnTo>
                  <a:lnTo>
                    <a:pt x="152133" y="16675"/>
                  </a:lnTo>
                  <a:lnTo>
                    <a:pt x="152133" y="18135"/>
                  </a:lnTo>
                  <a:lnTo>
                    <a:pt x="153111" y="18135"/>
                  </a:lnTo>
                  <a:lnTo>
                    <a:pt x="154901" y="18135"/>
                  </a:lnTo>
                  <a:lnTo>
                    <a:pt x="155892" y="18135"/>
                  </a:lnTo>
                  <a:lnTo>
                    <a:pt x="155892" y="16675"/>
                  </a:lnTo>
                  <a:close/>
                </a:path>
                <a:path w="166370" h="18415">
                  <a:moveTo>
                    <a:pt x="162255" y="7620"/>
                  </a:moveTo>
                  <a:lnTo>
                    <a:pt x="161010" y="6438"/>
                  </a:lnTo>
                  <a:lnTo>
                    <a:pt x="157937" y="6438"/>
                  </a:lnTo>
                  <a:lnTo>
                    <a:pt x="156692" y="7620"/>
                  </a:lnTo>
                  <a:lnTo>
                    <a:pt x="156692" y="10541"/>
                  </a:lnTo>
                  <a:lnTo>
                    <a:pt x="157937" y="11722"/>
                  </a:lnTo>
                  <a:lnTo>
                    <a:pt x="161010" y="11722"/>
                  </a:lnTo>
                  <a:lnTo>
                    <a:pt x="162255" y="10541"/>
                  </a:lnTo>
                  <a:lnTo>
                    <a:pt x="162255" y="9080"/>
                  </a:lnTo>
                  <a:lnTo>
                    <a:pt x="162255" y="7620"/>
                  </a:lnTo>
                  <a:close/>
                </a:path>
                <a:path w="166370" h="18415">
                  <a:moveTo>
                    <a:pt x="165836" y="15494"/>
                  </a:moveTo>
                  <a:lnTo>
                    <a:pt x="164312" y="15494"/>
                  </a:lnTo>
                  <a:lnTo>
                    <a:pt x="163068" y="16675"/>
                  </a:lnTo>
                  <a:lnTo>
                    <a:pt x="163068" y="18135"/>
                  </a:lnTo>
                  <a:lnTo>
                    <a:pt x="165836" y="18135"/>
                  </a:lnTo>
                  <a:lnTo>
                    <a:pt x="165836" y="15494"/>
                  </a:lnTo>
                  <a:close/>
                </a:path>
                <a:path w="166370" h="18415">
                  <a:moveTo>
                    <a:pt x="165836" y="0"/>
                  </a:moveTo>
                  <a:lnTo>
                    <a:pt x="163068" y="0"/>
                  </a:lnTo>
                  <a:lnTo>
                    <a:pt x="163068" y="1485"/>
                  </a:lnTo>
                  <a:lnTo>
                    <a:pt x="164312" y="2667"/>
                  </a:lnTo>
                  <a:lnTo>
                    <a:pt x="165836" y="2667"/>
                  </a:lnTo>
                  <a:lnTo>
                    <a:pt x="165836" y="0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552589" y="8437270"/>
              <a:ext cx="261620" cy="34925"/>
            </a:xfrm>
            <a:custGeom>
              <a:avLst/>
              <a:gdLst/>
              <a:ahLst/>
              <a:cxnLst/>
              <a:rect l="l" t="t" r="r" b="b"/>
              <a:pathLst>
                <a:path w="261619" h="34925">
                  <a:moveTo>
                    <a:pt x="482" y="16649"/>
                  </a:moveTo>
                  <a:lnTo>
                    <a:pt x="0" y="16192"/>
                  </a:lnTo>
                  <a:lnTo>
                    <a:pt x="0" y="18110"/>
                  </a:lnTo>
                  <a:lnTo>
                    <a:pt x="482" y="18110"/>
                  </a:lnTo>
                  <a:lnTo>
                    <a:pt x="482" y="16649"/>
                  </a:lnTo>
                  <a:close/>
                </a:path>
                <a:path w="261619" h="34925">
                  <a:moveTo>
                    <a:pt x="482" y="0"/>
                  </a:moveTo>
                  <a:lnTo>
                    <a:pt x="0" y="0"/>
                  </a:lnTo>
                  <a:lnTo>
                    <a:pt x="0" y="1917"/>
                  </a:lnTo>
                  <a:lnTo>
                    <a:pt x="482" y="1460"/>
                  </a:lnTo>
                  <a:lnTo>
                    <a:pt x="482" y="0"/>
                  </a:lnTo>
                  <a:close/>
                </a:path>
                <a:path w="261619" h="34925">
                  <a:moveTo>
                    <a:pt x="6845" y="7594"/>
                  </a:moveTo>
                  <a:lnTo>
                    <a:pt x="5600" y="6413"/>
                  </a:lnTo>
                  <a:lnTo>
                    <a:pt x="2527" y="6413"/>
                  </a:lnTo>
                  <a:lnTo>
                    <a:pt x="1282" y="7594"/>
                  </a:lnTo>
                  <a:lnTo>
                    <a:pt x="1282" y="10515"/>
                  </a:lnTo>
                  <a:lnTo>
                    <a:pt x="2527" y="11696"/>
                  </a:lnTo>
                  <a:lnTo>
                    <a:pt x="5600" y="11696"/>
                  </a:lnTo>
                  <a:lnTo>
                    <a:pt x="6845" y="10515"/>
                  </a:lnTo>
                  <a:lnTo>
                    <a:pt x="6845" y="9055"/>
                  </a:lnTo>
                  <a:lnTo>
                    <a:pt x="6845" y="7594"/>
                  </a:lnTo>
                  <a:close/>
                </a:path>
                <a:path w="261619" h="34925">
                  <a:moveTo>
                    <a:pt x="11417" y="16649"/>
                  </a:moveTo>
                  <a:lnTo>
                    <a:pt x="10439" y="15722"/>
                  </a:lnTo>
                  <a:lnTo>
                    <a:pt x="10439" y="15468"/>
                  </a:lnTo>
                  <a:lnTo>
                    <a:pt x="10172" y="15468"/>
                  </a:lnTo>
                  <a:lnTo>
                    <a:pt x="8902" y="15468"/>
                  </a:lnTo>
                  <a:lnTo>
                    <a:pt x="8623" y="15468"/>
                  </a:lnTo>
                  <a:lnTo>
                    <a:pt x="8623" y="15735"/>
                  </a:lnTo>
                  <a:lnTo>
                    <a:pt x="7658" y="16649"/>
                  </a:lnTo>
                  <a:lnTo>
                    <a:pt x="7658" y="18110"/>
                  </a:lnTo>
                  <a:lnTo>
                    <a:pt x="8623" y="18110"/>
                  </a:lnTo>
                  <a:lnTo>
                    <a:pt x="10439" y="18110"/>
                  </a:lnTo>
                  <a:lnTo>
                    <a:pt x="11417" y="18110"/>
                  </a:lnTo>
                  <a:lnTo>
                    <a:pt x="11417" y="16649"/>
                  </a:lnTo>
                  <a:close/>
                </a:path>
                <a:path w="261619" h="34925">
                  <a:moveTo>
                    <a:pt x="11417" y="0"/>
                  </a:moveTo>
                  <a:lnTo>
                    <a:pt x="10439" y="0"/>
                  </a:lnTo>
                  <a:lnTo>
                    <a:pt x="8623" y="0"/>
                  </a:lnTo>
                  <a:lnTo>
                    <a:pt x="7658" y="0"/>
                  </a:lnTo>
                  <a:lnTo>
                    <a:pt x="7658" y="1460"/>
                  </a:lnTo>
                  <a:lnTo>
                    <a:pt x="8623" y="2387"/>
                  </a:lnTo>
                  <a:lnTo>
                    <a:pt x="8623" y="2641"/>
                  </a:lnTo>
                  <a:lnTo>
                    <a:pt x="8902" y="2641"/>
                  </a:lnTo>
                  <a:lnTo>
                    <a:pt x="10172" y="2641"/>
                  </a:lnTo>
                  <a:lnTo>
                    <a:pt x="10439" y="2641"/>
                  </a:lnTo>
                  <a:lnTo>
                    <a:pt x="10439" y="2400"/>
                  </a:lnTo>
                  <a:lnTo>
                    <a:pt x="11417" y="1460"/>
                  </a:lnTo>
                  <a:lnTo>
                    <a:pt x="11417" y="0"/>
                  </a:lnTo>
                  <a:close/>
                </a:path>
                <a:path w="261619" h="34925">
                  <a:moveTo>
                    <a:pt x="17780" y="7594"/>
                  </a:moveTo>
                  <a:lnTo>
                    <a:pt x="16535" y="6413"/>
                  </a:lnTo>
                  <a:lnTo>
                    <a:pt x="13462" y="6413"/>
                  </a:lnTo>
                  <a:lnTo>
                    <a:pt x="12217" y="7594"/>
                  </a:lnTo>
                  <a:lnTo>
                    <a:pt x="12217" y="10515"/>
                  </a:lnTo>
                  <a:lnTo>
                    <a:pt x="13462" y="11696"/>
                  </a:lnTo>
                  <a:lnTo>
                    <a:pt x="16535" y="11696"/>
                  </a:lnTo>
                  <a:lnTo>
                    <a:pt x="17780" y="10515"/>
                  </a:lnTo>
                  <a:lnTo>
                    <a:pt x="17780" y="9055"/>
                  </a:lnTo>
                  <a:lnTo>
                    <a:pt x="17780" y="7594"/>
                  </a:lnTo>
                  <a:close/>
                </a:path>
                <a:path w="261619" h="34925">
                  <a:moveTo>
                    <a:pt x="22352" y="16649"/>
                  </a:moveTo>
                  <a:lnTo>
                    <a:pt x="21374" y="15722"/>
                  </a:lnTo>
                  <a:lnTo>
                    <a:pt x="21374" y="15468"/>
                  </a:lnTo>
                  <a:lnTo>
                    <a:pt x="21107" y="15468"/>
                  </a:lnTo>
                  <a:lnTo>
                    <a:pt x="19837" y="15468"/>
                  </a:lnTo>
                  <a:lnTo>
                    <a:pt x="19558" y="15468"/>
                  </a:lnTo>
                  <a:lnTo>
                    <a:pt x="19558" y="15735"/>
                  </a:lnTo>
                  <a:lnTo>
                    <a:pt x="18592" y="16649"/>
                  </a:lnTo>
                  <a:lnTo>
                    <a:pt x="18592" y="18110"/>
                  </a:lnTo>
                  <a:lnTo>
                    <a:pt x="19558" y="18110"/>
                  </a:lnTo>
                  <a:lnTo>
                    <a:pt x="21374" y="18110"/>
                  </a:lnTo>
                  <a:lnTo>
                    <a:pt x="22352" y="18110"/>
                  </a:lnTo>
                  <a:lnTo>
                    <a:pt x="22352" y="16649"/>
                  </a:lnTo>
                  <a:close/>
                </a:path>
                <a:path w="261619" h="34925">
                  <a:moveTo>
                    <a:pt x="22352" y="0"/>
                  </a:moveTo>
                  <a:lnTo>
                    <a:pt x="21374" y="0"/>
                  </a:lnTo>
                  <a:lnTo>
                    <a:pt x="19558" y="0"/>
                  </a:lnTo>
                  <a:lnTo>
                    <a:pt x="18592" y="0"/>
                  </a:lnTo>
                  <a:lnTo>
                    <a:pt x="18592" y="1460"/>
                  </a:lnTo>
                  <a:lnTo>
                    <a:pt x="19558" y="2387"/>
                  </a:lnTo>
                  <a:lnTo>
                    <a:pt x="19558" y="2641"/>
                  </a:lnTo>
                  <a:lnTo>
                    <a:pt x="19837" y="2641"/>
                  </a:lnTo>
                  <a:lnTo>
                    <a:pt x="21107" y="2641"/>
                  </a:lnTo>
                  <a:lnTo>
                    <a:pt x="21374" y="2641"/>
                  </a:lnTo>
                  <a:lnTo>
                    <a:pt x="21374" y="2400"/>
                  </a:lnTo>
                  <a:lnTo>
                    <a:pt x="22352" y="1460"/>
                  </a:lnTo>
                  <a:lnTo>
                    <a:pt x="22352" y="0"/>
                  </a:lnTo>
                  <a:close/>
                </a:path>
                <a:path w="261619" h="34925">
                  <a:moveTo>
                    <a:pt x="28714" y="7594"/>
                  </a:moveTo>
                  <a:lnTo>
                    <a:pt x="27470" y="6413"/>
                  </a:lnTo>
                  <a:lnTo>
                    <a:pt x="24396" y="6413"/>
                  </a:lnTo>
                  <a:lnTo>
                    <a:pt x="23152" y="7594"/>
                  </a:lnTo>
                  <a:lnTo>
                    <a:pt x="23152" y="10515"/>
                  </a:lnTo>
                  <a:lnTo>
                    <a:pt x="24396" y="11696"/>
                  </a:lnTo>
                  <a:lnTo>
                    <a:pt x="27470" y="11696"/>
                  </a:lnTo>
                  <a:lnTo>
                    <a:pt x="28714" y="10515"/>
                  </a:lnTo>
                  <a:lnTo>
                    <a:pt x="28714" y="9055"/>
                  </a:lnTo>
                  <a:lnTo>
                    <a:pt x="28714" y="7594"/>
                  </a:lnTo>
                  <a:close/>
                </a:path>
                <a:path w="261619" h="34925">
                  <a:moveTo>
                    <a:pt x="33286" y="16649"/>
                  </a:moveTo>
                  <a:lnTo>
                    <a:pt x="32321" y="15735"/>
                  </a:lnTo>
                  <a:lnTo>
                    <a:pt x="32321" y="15468"/>
                  </a:lnTo>
                  <a:lnTo>
                    <a:pt x="32042" y="15468"/>
                  </a:lnTo>
                  <a:lnTo>
                    <a:pt x="30772" y="15468"/>
                  </a:lnTo>
                  <a:lnTo>
                    <a:pt x="30492" y="15468"/>
                  </a:lnTo>
                  <a:lnTo>
                    <a:pt x="30492" y="15735"/>
                  </a:lnTo>
                  <a:lnTo>
                    <a:pt x="29527" y="16649"/>
                  </a:lnTo>
                  <a:lnTo>
                    <a:pt x="29527" y="18110"/>
                  </a:lnTo>
                  <a:lnTo>
                    <a:pt x="30492" y="18110"/>
                  </a:lnTo>
                  <a:lnTo>
                    <a:pt x="32321" y="18110"/>
                  </a:lnTo>
                  <a:lnTo>
                    <a:pt x="33286" y="18110"/>
                  </a:lnTo>
                  <a:lnTo>
                    <a:pt x="33286" y="16649"/>
                  </a:lnTo>
                  <a:close/>
                </a:path>
                <a:path w="261619" h="34925">
                  <a:moveTo>
                    <a:pt x="33286" y="0"/>
                  </a:moveTo>
                  <a:lnTo>
                    <a:pt x="32321" y="0"/>
                  </a:lnTo>
                  <a:lnTo>
                    <a:pt x="30492" y="0"/>
                  </a:lnTo>
                  <a:lnTo>
                    <a:pt x="29527" y="0"/>
                  </a:lnTo>
                  <a:lnTo>
                    <a:pt x="29527" y="1460"/>
                  </a:lnTo>
                  <a:lnTo>
                    <a:pt x="30492" y="2387"/>
                  </a:lnTo>
                  <a:lnTo>
                    <a:pt x="30492" y="2641"/>
                  </a:lnTo>
                  <a:lnTo>
                    <a:pt x="30772" y="2641"/>
                  </a:lnTo>
                  <a:lnTo>
                    <a:pt x="32042" y="2641"/>
                  </a:lnTo>
                  <a:lnTo>
                    <a:pt x="32321" y="2641"/>
                  </a:lnTo>
                  <a:lnTo>
                    <a:pt x="32321" y="2387"/>
                  </a:lnTo>
                  <a:lnTo>
                    <a:pt x="33286" y="1460"/>
                  </a:lnTo>
                  <a:lnTo>
                    <a:pt x="33286" y="0"/>
                  </a:lnTo>
                  <a:close/>
                </a:path>
                <a:path w="261619" h="34925">
                  <a:moveTo>
                    <a:pt x="39649" y="7594"/>
                  </a:moveTo>
                  <a:lnTo>
                    <a:pt x="38404" y="6413"/>
                  </a:lnTo>
                  <a:lnTo>
                    <a:pt x="35331" y="6413"/>
                  </a:lnTo>
                  <a:lnTo>
                    <a:pt x="34086" y="7594"/>
                  </a:lnTo>
                  <a:lnTo>
                    <a:pt x="34086" y="10515"/>
                  </a:lnTo>
                  <a:lnTo>
                    <a:pt x="35331" y="11696"/>
                  </a:lnTo>
                  <a:lnTo>
                    <a:pt x="38404" y="11696"/>
                  </a:lnTo>
                  <a:lnTo>
                    <a:pt x="39649" y="10515"/>
                  </a:lnTo>
                  <a:lnTo>
                    <a:pt x="39649" y="9055"/>
                  </a:lnTo>
                  <a:lnTo>
                    <a:pt x="39649" y="7594"/>
                  </a:lnTo>
                  <a:close/>
                </a:path>
                <a:path w="261619" h="34925">
                  <a:moveTo>
                    <a:pt x="44221" y="16649"/>
                  </a:moveTo>
                  <a:lnTo>
                    <a:pt x="43230" y="15709"/>
                  </a:lnTo>
                  <a:lnTo>
                    <a:pt x="43230" y="15468"/>
                  </a:lnTo>
                  <a:lnTo>
                    <a:pt x="42976" y="15468"/>
                  </a:lnTo>
                  <a:lnTo>
                    <a:pt x="41706" y="15468"/>
                  </a:lnTo>
                  <a:lnTo>
                    <a:pt x="41440" y="15468"/>
                  </a:lnTo>
                  <a:lnTo>
                    <a:pt x="41440" y="15722"/>
                  </a:lnTo>
                  <a:lnTo>
                    <a:pt x="40462" y="16649"/>
                  </a:lnTo>
                  <a:lnTo>
                    <a:pt x="40462" y="18110"/>
                  </a:lnTo>
                  <a:lnTo>
                    <a:pt x="41440" y="18110"/>
                  </a:lnTo>
                  <a:lnTo>
                    <a:pt x="43230" y="18110"/>
                  </a:lnTo>
                  <a:lnTo>
                    <a:pt x="44221" y="18110"/>
                  </a:lnTo>
                  <a:lnTo>
                    <a:pt x="44221" y="16649"/>
                  </a:lnTo>
                  <a:close/>
                </a:path>
                <a:path w="261619" h="34925">
                  <a:moveTo>
                    <a:pt x="44221" y="0"/>
                  </a:moveTo>
                  <a:lnTo>
                    <a:pt x="43230" y="0"/>
                  </a:lnTo>
                  <a:lnTo>
                    <a:pt x="41440" y="0"/>
                  </a:lnTo>
                  <a:lnTo>
                    <a:pt x="40462" y="0"/>
                  </a:lnTo>
                  <a:lnTo>
                    <a:pt x="40462" y="1460"/>
                  </a:lnTo>
                  <a:lnTo>
                    <a:pt x="41440" y="2400"/>
                  </a:lnTo>
                  <a:lnTo>
                    <a:pt x="41440" y="2641"/>
                  </a:lnTo>
                  <a:lnTo>
                    <a:pt x="41706" y="2641"/>
                  </a:lnTo>
                  <a:lnTo>
                    <a:pt x="42976" y="2641"/>
                  </a:lnTo>
                  <a:lnTo>
                    <a:pt x="43230" y="2641"/>
                  </a:lnTo>
                  <a:lnTo>
                    <a:pt x="43230" y="2413"/>
                  </a:lnTo>
                  <a:lnTo>
                    <a:pt x="44221" y="1460"/>
                  </a:lnTo>
                  <a:lnTo>
                    <a:pt x="44221" y="0"/>
                  </a:lnTo>
                  <a:close/>
                </a:path>
                <a:path w="261619" h="34925">
                  <a:moveTo>
                    <a:pt x="50596" y="7594"/>
                  </a:moveTo>
                  <a:lnTo>
                    <a:pt x="49352" y="6413"/>
                  </a:lnTo>
                  <a:lnTo>
                    <a:pt x="46278" y="6413"/>
                  </a:lnTo>
                  <a:lnTo>
                    <a:pt x="45034" y="7594"/>
                  </a:lnTo>
                  <a:lnTo>
                    <a:pt x="45034" y="10515"/>
                  </a:lnTo>
                  <a:lnTo>
                    <a:pt x="46278" y="11696"/>
                  </a:lnTo>
                  <a:lnTo>
                    <a:pt x="49352" y="11696"/>
                  </a:lnTo>
                  <a:lnTo>
                    <a:pt x="50596" y="10515"/>
                  </a:lnTo>
                  <a:lnTo>
                    <a:pt x="50596" y="9055"/>
                  </a:lnTo>
                  <a:lnTo>
                    <a:pt x="50596" y="7594"/>
                  </a:lnTo>
                  <a:close/>
                </a:path>
                <a:path w="261619" h="34925">
                  <a:moveTo>
                    <a:pt x="54190" y="0"/>
                  </a:moveTo>
                  <a:lnTo>
                    <a:pt x="51396" y="0"/>
                  </a:lnTo>
                  <a:lnTo>
                    <a:pt x="51396" y="1460"/>
                  </a:lnTo>
                  <a:lnTo>
                    <a:pt x="52641" y="2641"/>
                  </a:lnTo>
                  <a:lnTo>
                    <a:pt x="54190" y="2641"/>
                  </a:lnTo>
                  <a:lnTo>
                    <a:pt x="54190" y="0"/>
                  </a:lnTo>
                  <a:close/>
                </a:path>
                <a:path w="261619" h="34925">
                  <a:moveTo>
                    <a:pt x="55156" y="16649"/>
                  </a:moveTo>
                  <a:lnTo>
                    <a:pt x="54190" y="15735"/>
                  </a:lnTo>
                  <a:lnTo>
                    <a:pt x="54190" y="15468"/>
                  </a:lnTo>
                  <a:lnTo>
                    <a:pt x="53911" y="15468"/>
                  </a:lnTo>
                  <a:lnTo>
                    <a:pt x="52641" y="15468"/>
                  </a:lnTo>
                  <a:lnTo>
                    <a:pt x="52374" y="15468"/>
                  </a:lnTo>
                  <a:lnTo>
                    <a:pt x="52374" y="15722"/>
                  </a:lnTo>
                  <a:lnTo>
                    <a:pt x="51396" y="16649"/>
                  </a:lnTo>
                  <a:lnTo>
                    <a:pt x="51396" y="18110"/>
                  </a:lnTo>
                  <a:lnTo>
                    <a:pt x="52374" y="18110"/>
                  </a:lnTo>
                  <a:lnTo>
                    <a:pt x="54190" y="18110"/>
                  </a:lnTo>
                  <a:lnTo>
                    <a:pt x="55156" y="18110"/>
                  </a:lnTo>
                  <a:lnTo>
                    <a:pt x="55156" y="16649"/>
                  </a:lnTo>
                  <a:close/>
                </a:path>
                <a:path w="261619" h="34925">
                  <a:moveTo>
                    <a:pt x="65112" y="15468"/>
                  </a:moveTo>
                  <a:lnTo>
                    <a:pt x="63576" y="15468"/>
                  </a:lnTo>
                  <a:lnTo>
                    <a:pt x="62331" y="16649"/>
                  </a:lnTo>
                  <a:lnTo>
                    <a:pt x="62331" y="18110"/>
                  </a:lnTo>
                  <a:lnTo>
                    <a:pt x="65112" y="18110"/>
                  </a:lnTo>
                  <a:lnTo>
                    <a:pt x="65112" y="15468"/>
                  </a:lnTo>
                  <a:close/>
                </a:path>
                <a:path w="261619" h="34925">
                  <a:moveTo>
                    <a:pt x="164515" y="16281"/>
                  </a:moveTo>
                  <a:lnTo>
                    <a:pt x="161734" y="16281"/>
                  </a:lnTo>
                  <a:lnTo>
                    <a:pt x="161734" y="18948"/>
                  </a:lnTo>
                  <a:lnTo>
                    <a:pt x="163271" y="18948"/>
                  </a:lnTo>
                  <a:lnTo>
                    <a:pt x="164515" y="17767"/>
                  </a:lnTo>
                  <a:lnTo>
                    <a:pt x="164515" y="16281"/>
                  </a:lnTo>
                  <a:close/>
                </a:path>
                <a:path w="261619" h="34925">
                  <a:moveTo>
                    <a:pt x="175450" y="32956"/>
                  </a:moveTo>
                  <a:lnTo>
                    <a:pt x="174205" y="31775"/>
                  </a:lnTo>
                  <a:lnTo>
                    <a:pt x="172669" y="31775"/>
                  </a:lnTo>
                  <a:lnTo>
                    <a:pt x="172669" y="34417"/>
                  </a:lnTo>
                  <a:lnTo>
                    <a:pt x="175450" y="34417"/>
                  </a:lnTo>
                  <a:lnTo>
                    <a:pt x="175450" y="32956"/>
                  </a:lnTo>
                  <a:close/>
                </a:path>
                <a:path w="261619" h="34925">
                  <a:moveTo>
                    <a:pt x="175450" y="16281"/>
                  </a:moveTo>
                  <a:lnTo>
                    <a:pt x="174459" y="16281"/>
                  </a:lnTo>
                  <a:lnTo>
                    <a:pt x="172669" y="16281"/>
                  </a:lnTo>
                  <a:lnTo>
                    <a:pt x="171691" y="16281"/>
                  </a:lnTo>
                  <a:lnTo>
                    <a:pt x="171691" y="17767"/>
                  </a:lnTo>
                  <a:lnTo>
                    <a:pt x="172669" y="18707"/>
                  </a:lnTo>
                  <a:lnTo>
                    <a:pt x="172669" y="18948"/>
                  </a:lnTo>
                  <a:lnTo>
                    <a:pt x="172935" y="18948"/>
                  </a:lnTo>
                  <a:lnTo>
                    <a:pt x="174205" y="18948"/>
                  </a:lnTo>
                  <a:lnTo>
                    <a:pt x="174459" y="18948"/>
                  </a:lnTo>
                  <a:lnTo>
                    <a:pt x="174459" y="18719"/>
                  </a:lnTo>
                  <a:lnTo>
                    <a:pt x="175450" y="17767"/>
                  </a:lnTo>
                  <a:lnTo>
                    <a:pt x="175450" y="16281"/>
                  </a:lnTo>
                  <a:close/>
                </a:path>
                <a:path w="261619" h="34925">
                  <a:moveTo>
                    <a:pt x="181813" y="23901"/>
                  </a:moveTo>
                  <a:lnTo>
                    <a:pt x="180568" y="22720"/>
                  </a:lnTo>
                  <a:lnTo>
                    <a:pt x="177495" y="22720"/>
                  </a:lnTo>
                  <a:lnTo>
                    <a:pt x="176250" y="23901"/>
                  </a:lnTo>
                  <a:lnTo>
                    <a:pt x="176250" y="26822"/>
                  </a:lnTo>
                  <a:lnTo>
                    <a:pt x="177495" y="28003"/>
                  </a:lnTo>
                  <a:lnTo>
                    <a:pt x="180568" y="28003"/>
                  </a:lnTo>
                  <a:lnTo>
                    <a:pt x="181813" y="26822"/>
                  </a:lnTo>
                  <a:lnTo>
                    <a:pt x="181813" y="25361"/>
                  </a:lnTo>
                  <a:lnTo>
                    <a:pt x="181813" y="23901"/>
                  </a:lnTo>
                  <a:close/>
                </a:path>
                <a:path w="261619" h="34925">
                  <a:moveTo>
                    <a:pt x="186385" y="32956"/>
                  </a:moveTo>
                  <a:lnTo>
                    <a:pt x="185420" y="32042"/>
                  </a:lnTo>
                  <a:lnTo>
                    <a:pt x="185420" y="31775"/>
                  </a:lnTo>
                  <a:lnTo>
                    <a:pt x="185140" y="31775"/>
                  </a:lnTo>
                  <a:lnTo>
                    <a:pt x="183870" y="31775"/>
                  </a:lnTo>
                  <a:lnTo>
                    <a:pt x="183603" y="31775"/>
                  </a:lnTo>
                  <a:lnTo>
                    <a:pt x="183603" y="32029"/>
                  </a:lnTo>
                  <a:lnTo>
                    <a:pt x="182626" y="32956"/>
                  </a:lnTo>
                  <a:lnTo>
                    <a:pt x="182626" y="34417"/>
                  </a:lnTo>
                  <a:lnTo>
                    <a:pt x="183603" y="34417"/>
                  </a:lnTo>
                  <a:lnTo>
                    <a:pt x="185420" y="34417"/>
                  </a:lnTo>
                  <a:lnTo>
                    <a:pt x="186385" y="34417"/>
                  </a:lnTo>
                  <a:lnTo>
                    <a:pt x="186385" y="32956"/>
                  </a:lnTo>
                  <a:close/>
                </a:path>
                <a:path w="261619" h="34925">
                  <a:moveTo>
                    <a:pt x="186385" y="16281"/>
                  </a:moveTo>
                  <a:lnTo>
                    <a:pt x="185420" y="16281"/>
                  </a:lnTo>
                  <a:lnTo>
                    <a:pt x="183603" y="16281"/>
                  </a:lnTo>
                  <a:lnTo>
                    <a:pt x="182626" y="16281"/>
                  </a:lnTo>
                  <a:lnTo>
                    <a:pt x="182626" y="17767"/>
                  </a:lnTo>
                  <a:lnTo>
                    <a:pt x="183603" y="18707"/>
                  </a:lnTo>
                  <a:lnTo>
                    <a:pt x="183603" y="18948"/>
                  </a:lnTo>
                  <a:lnTo>
                    <a:pt x="183870" y="18948"/>
                  </a:lnTo>
                  <a:lnTo>
                    <a:pt x="185140" y="18948"/>
                  </a:lnTo>
                  <a:lnTo>
                    <a:pt x="185420" y="18948"/>
                  </a:lnTo>
                  <a:lnTo>
                    <a:pt x="185420" y="18694"/>
                  </a:lnTo>
                  <a:lnTo>
                    <a:pt x="186385" y="17767"/>
                  </a:lnTo>
                  <a:lnTo>
                    <a:pt x="186385" y="16281"/>
                  </a:lnTo>
                  <a:close/>
                </a:path>
                <a:path w="261619" h="34925">
                  <a:moveTo>
                    <a:pt x="192747" y="23901"/>
                  </a:moveTo>
                  <a:lnTo>
                    <a:pt x="191503" y="22720"/>
                  </a:lnTo>
                  <a:lnTo>
                    <a:pt x="188429" y="22720"/>
                  </a:lnTo>
                  <a:lnTo>
                    <a:pt x="187185" y="23901"/>
                  </a:lnTo>
                  <a:lnTo>
                    <a:pt x="187185" y="26822"/>
                  </a:lnTo>
                  <a:lnTo>
                    <a:pt x="188429" y="28003"/>
                  </a:lnTo>
                  <a:lnTo>
                    <a:pt x="191503" y="28003"/>
                  </a:lnTo>
                  <a:lnTo>
                    <a:pt x="192747" y="26822"/>
                  </a:lnTo>
                  <a:lnTo>
                    <a:pt x="192747" y="25361"/>
                  </a:lnTo>
                  <a:lnTo>
                    <a:pt x="192747" y="23901"/>
                  </a:lnTo>
                  <a:close/>
                </a:path>
                <a:path w="261619" h="34925">
                  <a:moveTo>
                    <a:pt x="197319" y="32956"/>
                  </a:moveTo>
                  <a:lnTo>
                    <a:pt x="196342" y="32029"/>
                  </a:lnTo>
                  <a:lnTo>
                    <a:pt x="196342" y="31775"/>
                  </a:lnTo>
                  <a:lnTo>
                    <a:pt x="196075" y="31775"/>
                  </a:lnTo>
                  <a:lnTo>
                    <a:pt x="194805" y="31775"/>
                  </a:lnTo>
                  <a:lnTo>
                    <a:pt x="194538" y="31775"/>
                  </a:lnTo>
                  <a:lnTo>
                    <a:pt x="194538" y="32029"/>
                  </a:lnTo>
                  <a:lnTo>
                    <a:pt x="193560" y="32956"/>
                  </a:lnTo>
                  <a:lnTo>
                    <a:pt x="193560" y="34417"/>
                  </a:lnTo>
                  <a:lnTo>
                    <a:pt x="194538" y="34417"/>
                  </a:lnTo>
                  <a:lnTo>
                    <a:pt x="196342" y="34417"/>
                  </a:lnTo>
                  <a:lnTo>
                    <a:pt x="197319" y="34417"/>
                  </a:lnTo>
                  <a:lnTo>
                    <a:pt x="197319" y="32956"/>
                  </a:lnTo>
                  <a:close/>
                </a:path>
                <a:path w="261619" h="34925">
                  <a:moveTo>
                    <a:pt x="197319" y="16281"/>
                  </a:moveTo>
                  <a:lnTo>
                    <a:pt x="196342" y="16281"/>
                  </a:lnTo>
                  <a:lnTo>
                    <a:pt x="194538" y="16281"/>
                  </a:lnTo>
                  <a:lnTo>
                    <a:pt x="193560" y="16281"/>
                  </a:lnTo>
                  <a:lnTo>
                    <a:pt x="193560" y="17767"/>
                  </a:lnTo>
                  <a:lnTo>
                    <a:pt x="194538" y="18707"/>
                  </a:lnTo>
                  <a:lnTo>
                    <a:pt x="194538" y="18948"/>
                  </a:lnTo>
                  <a:lnTo>
                    <a:pt x="194805" y="18948"/>
                  </a:lnTo>
                  <a:lnTo>
                    <a:pt x="196075" y="18948"/>
                  </a:lnTo>
                  <a:lnTo>
                    <a:pt x="196342" y="18948"/>
                  </a:lnTo>
                  <a:lnTo>
                    <a:pt x="196342" y="18707"/>
                  </a:lnTo>
                  <a:lnTo>
                    <a:pt x="197319" y="17767"/>
                  </a:lnTo>
                  <a:lnTo>
                    <a:pt x="197319" y="16281"/>
                  </a:lnTo>
                  <a:close/>
                </a:path>
                <a:path w="261619" h="34925">
                  <a:moveTo>
                    <a:pt x="203682" y="23901"/>
                  </a:moveTo>
                  <a:lnTo>
                    <a:pt x="202438" y="22720"/>
                  </a:lnTo>
                  <a:lnTo>
                    <a:pt x="199364" y="22720"/>
                  </a:lnTo>
                  <a:lnTo>
                    <a:pt x="198120" y="23901"/>
                  </a:lnTo>
                  <a:lnTo>
                    <a:pt x="198120" y="26822"/>
                  </a:lnTo>
                  <a:lnTo>
                    <a:pt x="199364" y="28003"/>
                  </a:lnTo>
                  <a:lnTo>
                    <a:pt x="202438" y="28003"/>
                  </a:lnTo>
                  <a:lnTo>
                    <a:pt x="203682" y="26822"/>
                  </a:lnTo>
                  <a:lnTo>
                    <a:pt x="203682" y="25361"/>
                  </a:lnTo>
                  <a:lnTo>
                    <a:pt x="203682" y="23901"/>
                  </a:lnTo>
                  <a:close/>
                </a:path>
                <a:path w="261619" h="34925">
                  <a:moveTo>
                    <a:pt x="208254" y="32956"/>
                  </a:moveTo>
                  <a:lnTo>
                    <a:pt x="207276" y="32029"/>
                  </a:lnTo>
                  <a:lnTo>
                    <a:pt x="207276" y="31775"/>
                  </a:lnTo>
                  <a:lnTo>
                    <a:pt x="207010" y="31775"/>
                  </a:lnTo>
                  <a:lnTo>
                    <a:pt x="205740" y="31775"/>
                  </a:lnTo>
                  <a:lnTo>
                    <a:pt x="205460" y="31775"/>
                  </a:lnTo>
                  <a:lnTo>
                    <a:pt x="205460" y="32042"/>
                  </a:lnTo>
                  <a:lnTo>
                    <a:pt x="204495" y="32956"/>
                  </a:lnTo>
                  <a:lnTo>
                    <a:pt x="204495" y="34417"/>
                  </a:lnTo>
                  <a:lnTo>
                    <a:pt x="205460" y="34417"/>
                  </a:lnTo>
                  <a:lnTo>
                    <a:pt x="207276" y="34417"/>
                  </a:lnTo>
                  <a:lnTo>
                    <a:pt x="208254" y="34417"/>
                  </a:lnTo>
                  <a:lnTo>
                    <a:pt x="208254" y="32956"/>
                  </a:lnTo>
                  <a:close/>
                </a:path>
                <a:path w="261619" h="34925">
                  <a:moveTo>
                    <a:pt x="208254" y="16281"/>
                  </a:moveTo>
                  <a:lnTo>
                    <a:pt x="207276" y="16281"/>
                  </a:lnTo>
                  <a:lnTo>
                    <a:pt x="205460" y="16281"/>
                  </a:lnTo>
                  <a:lnTo>
                    <a:pt x="204495" y="16281"/>
                  </a:lnTo>
                  <a:lnTo>
                    <a:pt x="204495" y="17767"/>
                  </a:lnTo>
                  <a:lnTo>
                    <a:pt x="205460" y="18694"/>
                  </a:lnTo>
                  <a:lnTo>
                    <a:pt x="205460" y="18948"/>
                  </a:lnTo>
                  <a:lnTo>
                    <a:pt x="205740" y="18948"/>
                  </a:lnTo>
                  <a:lnTo>
                    <a:pt x="207010" y="18948"/>
                  </a:lnTo>
                  <a:lnTo>
                    <a:pt x="207276" y="18948"/>
                  </a:lnTo>
                  <a:lnTo>
                    <a:pt x="207276" y="18707"/>
                  </a:lnTo>
                  <a:lnTo>
                    <a:pt x="208254" y="17767"/>
                  </a:lnTo>
                  <a:lnTo>
                    <a:pt x="208254" y="16281"/>
                  </a:lnTo>
                  <a:close/>
                </a:path>
                <a:path w="261619" h="34925">
                  <a:moveTo>
                    <a:pt x="214617" y="23901"/>
                  </a:moveTo>
                  <a:lnTo>
                    <a:pt x="213372" y="22720"/>
                  </a:lnTo>
                  <a:lnTo>
                    <a:pt x="210299" y="22720"/>
                  </a:lnTo>
                  <a:lnTo>
                    <a:pt x="209054" y="23901"/>
                  </a:lnTo>
                  <a:lnTo>
                    <a:pt x="209054" y="26822"/>
                  </a:lnTo>
                  <a:lnTo>
                    <a:pt x="210299" y="28003"/>
                  </a:lnTo>
                  <a:lnTo>
                    <a:pt x="213372" y="28003"/>
                  </a:lnTo>
                  <a:lnTo>
                    <a:pt x="214617" y="26822"/>
                  </a:lnTo>
                  <a:lnTo>
                    <a:pt x="214617" y="25361"/>
                  </a:lnTo>
                  <a:lnTo>
                    <a:pt x="214617" y="23901"/>
                  </a:lnTo>
                  <a:close/>
                </a:path>
                <a:path w="261619" h="34925">
                  <a:moveTo>
                    <a:pt x="219189" y="32956"/>
                  </a:moveTo>
                  <a:lnTo>
                    <a:pt x="218224" y="32042"/>
                  </a:lnTo>
                  <a:lnTo>
                    <a:pt x="218224" y="31775"/>
                  </a:lnTo>
                  <a:lnTo>
                    <a:pt x="217944" y="31775"/>
                  </a:lnTo>
                  <a:lnTo>
                    <a:pt x="216674" y="31775"/>
                  </a:lnTo>
                  <a:lnTo>
                    <a:pt x="216395" y="31775"/>
                  </a:lnTo>
                  <a:lnTo>
                    <a:pt x="216395" y="32042"/>
                  </a:lnTo>
                  <a:lnTo>
                    <a:pt x="215430" y="32956"/>
                  </a:lnTo>
                  <a:lnTo>
                    <a:pt x="215430" y="34417"/>
                  </a:lnTo>
                  <a:lnTo>
                    <a:pt x="216395" y="34417"/>
                  </a:lnTo>
                  <a:lnTo>
                    <a:pt x="218224" y="34417"/>
                  </a:lnTo>
                  <a:lnTo>
                    <a:pt x="219189" y="34417"/>
                  </a:lnTo>
                  <a:lnTo>
                    <a:pt x="219189" y="32956"/>
                  </a:lnTo>
                  <a:close/>
                </a:path>
                <a:path w="261619" h="34925">
                  <a:moveTo>
                    <a:pt x="219189" y="16281"/>
                  </a:moveTo>
                  <a:lnTo>
                    <a:pt x="218224" y="16281"/>
                  </a:lnTo>
                  <a:lnTo>
                    <a:pt x="216395" y="16281"/>
                  </a:lnTo>
                  <a:lnTo>
                    <a:pt x="215430" y="16281"/>
                  </a:lnTo>
                  <a:lnTo>
                    <a:pt x="215430" y="17767"/>
                  </a:lnTo>
                  <a:lnTo>
                    <a:pt x="216395" y="18694"/>
                  </a:lnTo>
                  <a:lnTo>
                    <a:pt x="216395" y="18948"/>
                  </a:lnTo>
                  <a:lnTo>
                    <a:pt x="216674" y="18948"/>
                  </a:lnTo>
                  <a:lnTo>
                    <a:pt x="217944" y="18948"/>
                  </a:lnTo>
                  <a:lnTo>
                    <a:pt x="218224" y="18948"/>
                  </a:lnTo>
                  <a:lnTo>
                    <a:pt x="218224" y="18694"/>
                  </a:lnTo>
                  <a:lnTo>
                    <a:pt x="219189" y="17767"/>
                  </a:lnTo>
                  <a:lnTo>
                    <a:pt x="219189" y="16281"/>
                  </a:lnTo>
                  <a:close/>
                </a:path>
                <a:path w="261619" h="34925">
                  <a:moveTo>
                    <a:pt x="225552" y="23901"/>
                  </a:moveTo>
                  <a:lnTo>
                    <a:pt x="224307" y="22720"/>
                  </a:lnTo>
                  <a:lnTo>
                    <a:pt x="221234" y="22720"/>
                  </a:lnTo>
                  <a:lnTo>
                    <a:pt x="219989" y="23901"/>
                  </a:lnTo>
                  <a:lnTo>
                    <a:pt x="219989" y="26822"/>
                  </a:lnTo>
                  <a:lnTo>
                    <a:pt x="221234" y="28003"/>
                  </a:lnTo>
                  <a:lnTo>
                    <a:pt x="224307" y="28003"/>
                  </a:lnTo>
                  <a:lnTo>
                    <a:pt x="225552" y="26822"/>
                  </a:lnTo>
                  <a:lnTo>
                    <a:pt x="225552" y="25361"/>
                  </a:lnTo>
                  <a:lnTo>
                    <a:pt x="225552" y="23901"/>
                  </a:lnTo>
                  <a:close/>
                </a:path>
                <a:path w="261619" h="34925">
                  <a:moveTo>
                    <a:pt x="230124" y="32956"/>
                  </a:moveTo>
                  <a:lnTo>
                    <a:pt x="229146" y="32029"/>
                  </a:lnTo>
                  <a:lnTo>
                    <a:pt x="229146" y="31775"/>
                  </a:lnTo>
                  <a:lnTo>
                    <a:pt x="228879" y="31775"/>
                  </a:lnTo>
                  <a:lnTo>
                    <a:pt x="227609" y="31775"/>
                  </a:lnTo>
                  <a:lnTo>
                    <a:pt x="227330" y="31775"/>
                  </a:lnTo>
                  <a:lnTo>
                    <a:pt x="227330" y="32042"/>
                  </a:lnTo>
                  <a:lnTo>
                    <a:pt x="226364" y="32956"/>
                  </a:lnTo>
                  <a:lnTo>
                    <a:pt x="226364" y="34417"/>
                  </a:lnTo>
                  <a:lnTo>
                    <a:pt x="227330" y="34417"/>
                  </a:lnTo>
                  <a:lnTo>
                    <a:pt x="229146" y="34417"/>
                  </a:lnTo>
                  <a:lnTo>
                    <a:pt x="230124" y="34417"/>
                  </a:lnTo>
                  <a:lnTo>
                    <a:pt x="230124" y="32956"/>
                  </a:lnTo>
                  <a:close/>
                </a:path>
                <a:path w="261619" h="34925">
                  <a:moveTo>
                    <a:pt x="230124" y="16281"/>
                  </a:moveTo>
                  <a:lnTo>
                    <a:pt x="229146" y="16281"/>
                  </a:lnTo>
                  <a:lnTo>
                    <a:pt x="227330" y="16281"/>
                  </a:lnTo>
                  <a:lnTo>
                    <a:pt x="226364" y="16281"/>
                  </a:lnTo>
                  <a:lnTo>
                    <a:pt x="226364" y="17767"/>
                  </a:lnTo>
                  <a:lnTo>
                    <a:pt x="227330" y="18694"/>
                  </a:lnTo>
                  <a:lnTo>
                    <a:pt x="227330" y="18948"/>
                  </a:lnTo>
                  <a:lnTo>
                    <a:pt x="227609" y="18948"/>
                  </a:lnTo>
                  <a:lnTo>
                    <a:pt x="228879" y="18948"/>
                  </a:lnTo>
                  <a:lnTo>
                    <a:pt x="229146" y="18948"/>
                  </a:lnTo>
                  <a:lnTo>
                    <a:pt x="229146" y="18707"/>
                  </a:lnTo>
                  <a:lnTo>
                    <a:pt x="230124" y="17767"/>
                  </a:lnTo>
                  <a:lnTo>
                    <a:pt x="230124" y="16281"/>
                  </a:lnTo>
                  <a:close/>
                </a:path>
                <a:path w="261619" h="34925">
                  <a:moveTo>
                    <a:pt x="236499" y="23901"/>
                  </a:moveTo>
                  <a:lnTo>
                    <a:pt x="235254" y="22720"/>
                  </a:lnTo>
                  <a:lnTo>
                    <a:pt x="232181" y="22720"/>
                  </a:lnTo>
                  <a:lnTo>
                    <a:pt x="230936" y="23901"/>
                  </a:lnTo>
                  <a:lnTo>
                    <a:pt x="230936" y="26822"/>
                  </a:lnTo>
                  <a:lnTo>
                    <a:pt x="232181" y="28003"/>
                  </a:lnTo>
                  <a:lnTo>
                    <a:pt x="235254" y="28003"/>
                  </a:lnTo>
                  <a:lnTo>
                    <a:pt x="236499" y="26822"/>
                  </a:lnTo>
                  <a:lnTo>
                    <a:pt x="236499" y="25361"/>
                  </a:lnTo>
                  <a:lnTo>
                    <a:pt x="236499" y="23901"/>
                  </a:lnTo>
                  <a:close/>
                </a:path>
                <a:path w="261619" h="34925">
                  <a:moveTo>
                    <a:pt x="241058" y="32956"/>
                  </a:moveTo>
                  <a:lnTo>
                    <a:pt x="240080" y="32029"/>
                  </a:lnTo>
                  <a:lnTo>
                    <a:pt x="240080" y="31775"/>
                  </a:lnTo>
                  <a:lnTo>
                    <a:pt x="239814" y="31775"/>
                  </a:lnTo>
                  <a:lnTo>
                    <a:pt x="238544" y="31775"/>
                  </a:lnTo>
                  <a:lnTo>
                    <a:pt x="238277" y="31775"/>
                  </a:lnTo>
                  <a:lnTo>
                    <a:pt x="238277" y="32029"/>
                  </a:lnTo>
                  <a:lnTo>
                    <a:pt x="237299" y="32956"/>
                  </a:lnTo>
                  <a:lnTo>
                    <a:pt x="237299" y="34417"/>
                  </a:lnTo>
                  <a:lnTo>
                    <a:pt x="238277" y="34417"/>
                  </a:lnTo>
                  <a:lnTo>
                    <a:pt x="240080" y="34417"/>
                  </a:lnTo>
                  <a:lnTo>
                    <a:pt x="241058" y="34417"/>
                  </a:lnTo>
                  <a:lnTo>
                    <a:pt x="241058" y="32956"/>
                  </a:lnTo>
                  <a:close/>
                </a:path>
                <a:path w="261619" h="34925">
                  <a:moveTo>
                    <a:pt x="241058" y="16281"/>
                  </a:moveTo>
                  <a:lnTo>
                    <a:pt x="240080" y="16281"/>
                  </a:lnTo>
                  <a:lnTo>
                    <a:pt x="238277" y="16281"/>
                  </a:lnTo>
                  <a:lnTo>
                    <a:pt x="237299" y="16281"/>
                  </a:lnTo>
                  <a:lnTo>
                    <a:pt x="237299" y="17767"/>
                  </a:lnTo>
                  <a:lnTo>
                    <a:pt x="238277" y="18707"/>
                  </a:lnTo>
                  <a:lnTo>
                    <a:pt x="238277" y="18948"/>
                  </a:lnTo>
                  <a:lnTo>
                    <a:pt x="238544" y="18948"/>
                  </a:lnTo>
                  <a:lnTo>
                    <a:pt x="239814" y="18948"/>
                  </a:lnTo>
                  <a:lnTo>
                    <a:pt x="240080" y="18948"/>
                  </a:lnTo>
                  <a:lnTo>
                    <a:pt x="240080" y="18707"/>
                  </a:lnTo>
                  <a:lnTo>
                    <a:pt x="241058" y="17767"/>
                  </a:lnTo>
                  <a:lnTo>
                    <a:pt x="241058" y="16281"/>
                  </a:lnTo>
                  <a:close/>
                </a:path>
                <a:path w="261619" h="34925">
                  <a:moveTo>
                    <a:pt x="247434" y="23901"/>
                  </a:moveTo>
                  <a:lnTo>
                    <a:pt x="246189" y="22720"/>
                  </a:lnTo>
                  <a:lnTo>
                    <a:pt x="243116" y="22720"/>
                  </a:lnTo>
                  <a:lnTo>
                    <a:pt x="241871" y="23901"/>
                  </a:lnTo>
                  <a:lnTo>
                    <a:pt x="241871" y="26822"/>
                  </a:lnTo>
                  <a:lnTo>
                    <a:pt x="243116" y="28003"/>
                  </a:lnTo>
                  <a:lnTo>
                    <a:pt x="246189" y="28003"/>
                  </a:lnTo>
                  <a:lnTo>
                    <a:pt x="247434" y="26822"/>
                  </a:lnTo>
                  <a:lnTo>
                    <a:pt x="247434" y="25361"/>
                  </a:lnTo>
                  <a:lnTo>
                    <a:pt x="247434" y="23901"/>
                  </a:lnTo>
                  <a:close/>
                </a:path>
                <a:path w="261619" h="34925">
                  <a:moveTo>
                    <a:pt x="251993" y="32956"/>
                  </a:moveTo>
                  <a:lnTo>
                    <a:pt x="251015" y="32029"/>
                  </a:lnTo>
                  <a:lnTo>
                    <a:pt x="251015" y="31775"/>
                  </a:lnTo>
                  <a:lnTo>
                    <a:pt x="250748" y="31775"/>
                  </a:lnTo>
                  <a:lnTo>
                    <a:pt x="249478" y="31775"/>
                  </a:lnTo>
                  <a:lnTo>
                    <a:pt x="249212" y="31775"/>
                  </a:lnTo>
                  <a:lnTo>
                    <a:pt x="249212" y="32029"/>
                  </a:lnTo>
                  <a:lnTo>
                    <a:pt x="248234" y="32956"/>
                  </a:lnTo>
                  <a:lnTo>
                    <a:pt x="248234" y="34417"/>
                  </a:lnTo>
                  <a:lnTo>
                    <a:pt x="249212" y="34417"/>
                  </a:lnTo>
                  <a:lnTo>
                    <a:pt x="251015" y="34417"/>
                  </a:lnTo>
                  <a:lnTo>
                    <a:pt x="251993" y="34417"/>
                  </a:lnTo>
                  <a:lnTo>
                    <a:pt x="251993" y="32956"/>
                  </a:lnTo>
                  <a:close/>
                </a:path>
                <a:path w="261619" h="34925">
                  <a:moveTo>
                    <a:pt x="251993" y="16281"/>
                  </a:moveTo>
                  <a:lnTo>
                    <a:pt x="251015" y="16281"/>
                  </a:lnTo>
                  <a:lnTo>
                    <a:pt x="249212" y="16281"/>
                  </a:lnTo>
                  <a:lnTo>
                    <a:pt x="248234" y="16281"/>
                  </a:lnTo>
                  <a:lnTo>
                    <a:pt x="248234" y="17767"/>
                  </a:lnTo>
                  <a:lnTo>
                    <a:pt x="249212" y="18707"/>
                  </a:lnTo>
                  <a:lnTo>
                    <a:pt x="249212" y="18948"/>
                  </a:lnTo>
                  <a:lnTo>
                    <a:pt x="249478" y="18948"/>
                  </a:lnTo>
                  <a:lnTo>
                    <a:pt x="250748" y="18948"/>
                  </a:lnTo>
                  <a:lnTo>
                    <a:pt x="251015" y="18948"/>
                  </a:lnTo>
                  <a:lnTo>
                    <a:pt x="251015" y="18707"/>
                  </a:lnTo>
                  <a:lnTo>
                    <a:pt x="251993" y="17767"/>
                  </a:lnTo>
                  <a:lnTo>
                    <a:pt x="251993" y="16281"/>
                  </a:lnTo>
                  <a:close/>
                </a:path>
                <a:path w="261619" h="34925">
                  <a:moveTo>
                    <a:pt x="258368" y="23901"/>
                  </a:moveTo>
                  <a:lnTo>
                    <a:pt x="257124" y="22720"/>
                  </a:lnTo>
                  <a:lnTo>
                    <a:pt x="254050" y="22720"/>
                  </a:lnTo>
                  <a:lnTo>
                    <a:pt x="252806" y="23901"/>
                  </a:lnTo>
                  <a:lnTo>
                    <a:pt x="252806" y="26822"/>
                  </a:lnTo>
                  <a:lnTo>
                    <a:pt x="254050" y="28003"/>
                  </a:lnTo>
                  <a:lnTo>
                    <a:pt x="257124" y="28003"/>
                  </a:lnTo>
                  <a:lnTo>
                    <a:pt x="258368" y="26822"/>
                  </a:lnTo>
                  <a:lnTo>
                    <a:pt x="258368" y="25361"/>
                  </a:lnTo>
                  <a:lnTo>
                    <a:pt x="258368" y="23901"/>
                  </a:lnTo>
                  <a:close/>
                </a:path>
                <a:path w="261619" h="34925">
                  <a:moveTo>
                    <a:pt x="261505" y="31775"/>
                  </a:moveTo>
                  <a:lnTo>
                    <a:pt x="260413" y="31775"/>
                  </a:lnTo>
                  <a:lnTo>
                    <a:pt x="260146" y="31775"/>
                  </a:lnTo>
                  <a:lnTo>
                    <a:pt x="260146" y="32029"/>
                  </a:lnTo>
                  <a:lnTo>
                    <a:pt x="259168" y="32956"/>
                  </a:lnTo>
                  <a:lnTo>
                    <a:pt x="259168" y="34417"/>
                  </a:lnTo>
                  <a:lnTo>
                    <a:pt x="260146" y="34417"/>
                  </a:lnTo>
                  <a:lnTo>
                    <a:pt x="261505" y="34417"/>
                  </a:lnTo>
                  <a:lnTo>
                    <a:pt x="261505" y="31775"/>
                  </a:lnTo>
                  <a:close/>
                </a:path>
                <a:path w="261619" h="34925">
                  <a:moveTo>
                    <a:pt x="261505" y="16281"/>
                  </a:moveTo>
                  <a:lnTo>
                    <a:pt x="260146" y="16281"/>
                  </a:lnTo>
                  <a:lnTo>
                    <a:pt x="259168" y="16281"/>
                  </a:lnTo>
                  <a:lnTo>
                    <a:pt x="259168" y="17767"/>
                  </a:lnTo>
                  <a:lnTo>
                    <a:pt x="260146" y="18707"/>
                  </a:lnTo>
                  <a:lnTo>
                    <a:pt x="260146" y="18948"/>
                  </a:lnTo>
                  <a:lnTo>
                    <a:pt x="260413" y="18948"/>
                  </a:lnTo>
                  <a:lnTo>
                    <a:pt x="261505" y="18948"/>
                  </a:lnTo>
                  <a:lnTo>
                    <a:pt x="261505" y="16281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604964" y="8437270"/>
              <a:ext cx="166370" cy="18415"/>
            </a:xfrm>
            <a:custGeom>
              <a:avLst/>
              <a:gdLst/>
              <a:ahLst/>
              <a:cxnLst/>
              <a:rect l="l" t="t" r="r" b="b"/>
              <a:pathLst>
                <a:path w="166370" h="18415">
                  <a:moveTo>
                    <a:pt x="2781" y="16649"/>
                  </a:moveTo>
                  <a:lnTo>
                    <a:pt x="1536" y="15468"/>
                  </a:lnTo>
                  <a:lnTo>
                    <a:pt x="0" y="15468"/>
                  </a:lnTo>
                  <a:lnTo>
                    <a:pt x="0" y="18110"/>
                  </a:lnTo>
                  <a:lnTo>
                    <a:pt x="2781" y="18110"/>
                  </a:lnTo>
                  <a:lnTo>
                    <a:pt x="2781" y="16649"/>
                  </a:lnTo>
                  <a:close/>
                </a:path>
                <a:path w="166370" h="18415">
                  <a:moveTo>
                    <a:pt x="2781" y="0"/>
                  </a:moveTo>
                  <a:lnTo>
                    <a:pt x="0" y="0"/>
                  </a:lnTo>
                  <a:lnTo>
                    <a:pt x="0" y="2641"/>
                  </a:lnTo>
                  <a:lnTo>
                    <a:pt x="1536" y="2641"/>
                  </a:lnTo>
                  <a:lnTo>
                    <a:pt x="2781" y="1460"/>
                  </a:lnTo>
                  <a:lnTo>
                    <a:pt x="2781" y="0"/>
                  </a:lnTo>
                  <a:close/>
                </a:path>
                <a:path w="166370" h="18415">
                  <a:moveTo>
                    <a:pt x="9156" y="7594"/>
                  </a:moveTo>
                  <a:lnTo>
                    <a:pt x="7912" y="6413"/>
                  </a:lnTo>
                  <a:lnTo>
                    <a:pt x="4838" y="6413"/>
                  </a:lnTo>
                  <a:lnTo>
                    <a:pt x="3594" y="7594"/>
                  </a:lnTo>
                  <a:lnTo>
                    <a:pt x="3594" y="10515"/>
                  </a:lnTo>
                  <a:lnTo>
                    <a:pt x="4838" y="11696"/>
                  </a:lnTo>
                  <a:lnTo>
                    <a:pt x="7912" y="11696"/>
                  </a:lnTo>
                  <a:lnTo>
                    <a:pt x="9156" y="10515"/>
                  </a:lnTo>
                  <a:lnTo>
                    <a:pt x="9156" y="9055"/>
                  </a:lnTo>
                  <a:lnTo>
                    <a:pt x="9156" y="7594"/>
                  </a:lnTo>
                  <a:close/>
                </a:path>
                <a:path w="166370" h="18415">
                  <a:moveTo>
                    <a:pt x="13716" y="16649"/>
                  </a:moveTo>
                  <a:lnTo>
                    <a:pt x="12471" y="15468"/>
                  </a:lnTo>
                  <a:lnTo>
                    <a:pt x="10947" y="15468"/>
                  </a:lnTo>
                  <a:lnTo>
                    <a:pt x="10947" y="18110"/>
                  </a:lnTo>
                  <a:lnTo>
                    <a:pt x="13716" y="18110"/>
                  </a:lnTo>
                  <a:lnTo>
                    <a:pt x="13716" y="16649"/>
                  </a:lnTo>
                  <a:close/>
                </a:path>
                <a:path w="166370" h="18415">
                  <a:moveTo>
                    <a:pt x="13716" y="0"/>
                  </a:moveTo>
                  <a:lnTo>
                    <a:pt x="12738" y="0"/>
                  </a:lnTo>
                  <a:lnTo>
                    <a:pt x="10947" y="0"/>
                  </a:lnTo>
                  <a:lnTo>
                    <a:pt x="9956" y="0"/>
                  </a:lnTo>
                  <a:lnTo>
                    <a:pt x="9956" y="1460"/>
                  </a:lnTo>
                  <a:lnTo>
                    <a:pt x="10947" y="2413"/>
                  </a:lnTo>
                  <a:lnTo>
                    <a:pt x="10947" y="2641"/>
                  </a:lnTo>
                  <a:lnTo>
                    <a:pt x="11201" y="2641"/>
                  </a:lnTo>
                  <a:lnTo>
                    <a:pt x="12471" y="2641"/>
                  </a:lnTo>
                  <a:lnTo>
                    <a:pt x="12738" y="2641"/>
                  </a:lnTo>
                  <a:lnTo>
                    <a:pt x="12738" y="2400"/>
                  </a:lnTo>
                  <a:lnTo>
                    <a:pt x="13716" y="1460"/>
                  </a:lnTo>
                  <a:lnTo>
                    <a:pt x="13716" y="0"/>
                  </a:lnTo>
                  <a:close/>
                </a:path>
                <a:path w="166370" h="18415">
                  <a:moveTo>
                    <a:pt x="20091" y="7594"/>
                  </a:moveTo>
                  <a:lnTo>
                    <a:pt x="18846" y="6413"/>
                  </a:lnTo>
                  <a:lnTo>
                    <a:pt x="15773" y="6413"/>
                  </a:lnTo>
                  <a:lnTo>
                    <a:pt x="14528" y="7594"/>
                  </a:lnTo>
                  <a:lnTo>
                    <a:pt x="14528" y="10515"/>
                  </a:lnTo>
                  <a:lnTo>
                    <a:pt x="15773" y="11696"/>
                  </a:lnTo>
                  <a:lnTo>
                    <a:pt x="18846" y="11696"/>
                  </a:lnTo>
                  <a:lnTo>
                    <a:pt x="20091" y="10515"/>
                  </a:lnTo>
                  <a:lnTo>
                    <a:pt x="20091" y="9055"/>
                  </a:lnTo>
                  <a:lnTo>
                    <a:pt x="20091" y="7594"/>
                  </a:lnTo>
                  <a:close/>
                </a:path>
                <a:path w="166370" h="18415">
                  <a:moveTo>
                    <a:pt x="24650" y="16649"/>
                  </a:moveTo>
                  <a:lnTo>
                    <a:pt x="23672" y="15722"/>
                  </a:lnTo>
                  <a:lnTo>
                    <a:pt x="23672" y="15468"/>
                  </a:lnTo>
                  <a:lnTo>
                    <a:pt x="23406" y="15468"/>
                  </a:lnTo>
                  <a:lnTo>
                    <a:pt x="22136" y="15468"/>
                  </a:lnTo>
                  <a:lnTo>
                    <a:pt x="21882" y="15468"/>
                  </a:lnTo>
                  <a:lnTo>
                    <a:pt x="21882" y="15709"/>
                  </a:lnTo>
                  <a:lnTo>
                    <a:pt x="20891" y="16649"/>
                  </a:lnTo>
                  <a:lnTo>
                    <a:pt x="20891" y="18110"/>
                  </a:lnTo>
                  <a:lnTo>
                    <a:pt x="21882" y="18110"/>
                  </a:lnTo>
                  <a:lnTo>
                    <a:pt x="23672" y="18110"/>
                  </a:lnTo>
                  <a:lnTo>
                    <a:pt x="24650" y="18110"/>
                  </a:lnTo>
                  <a:lnTo>
                    <a:pt x="24650" y="16649"/>
                  </a:lnTo>
                  <a:close/>
                </a:path>
                <a:path w="166370" h="18415">
                  <a:moveTo>
                    <a:pt x="24650" y="0"/>
                  </a:moveTo>
                  <a:lnTo>
                    <a:pt x="23672" y="0"/>
                  </a:lnTo>
                  <a:lnTo>
                    <a:pt x="21882" y="0"/>
                  </a:lnTo>
                  <a:lnTo>
                    <a:pt x="20891" y="0"/>
                  </a:lnTo>
                  <a:lnTo>
                    <a:pt x="20891" y="1460"/>
                  </a:lnTo>
                  <a:lnTo>
                    <a:pt x="21882" y="2413"/>
                  </a:lnTo>
                  <a:lnTo>
                    <a:pt x="21882" y="2641"/>
                  </a:lnTo>
                  <a:lnTo>
                    <a:pt x="22136" y="2641"/>
                  </a:lnTo>
                  <a:lnTo>
                    <a:pt x="23406" y="2641"/>
                  </a:lnTo>
                  <a:lnTo>
                    <a:pt x="23672" y="2641"/>
                  </a:lnTo>
                  <a:lnTo>
                    <a:pt x="23672" y="2400"/>
                  </a:lnTo>
                  <a:lnTo>
                    <a:pt x="24650" y="1460"/>
                  </a:lnTo>
                  <a:lnTo>
                    <a:pt x="24650" y="0"/>
                  </a:lnTo>
                  <a:close/>
                </a:path>
                <a:path w="166370" h="18415">
                  <a:moveTo>
                    <a:pt x="31026" y="7594"/>
                  </a:moveTo>
                  <a:lnTo>
                    <a:pt x="29781" y="6413"/>
                  </a:lnTo>
                  <a:lnTo>
                    <a:pt x="26708" y="6413"/>
                  </a:lnTo>
                  <a:lnTo>
                    <a:pt x="25463" y="7594"/>
                  </a:lnTo>
                  <a:lnTo>
                    <a:pt x="25463" y="10515"/>
                  </a:lnTo>
                  <a:lnTo>
                    <a:pt x="26708" y="11696"/>
                  </a:lnTo>
                  <a:lnTo>
                    <a:pt x="29781" y="11696"/>
                  </a:lnTo>
                  <a:lnTo>
                    <a:pt x="31026" y="10515"/>
                  </a:lnTo>
                  <a:lnTo>
                    <a:pt x="31026" y="9055"/>
                  </a:lnTo>
                  <a:lnTo>
                    <a:pt x="31026" y="7594"/>
                  </a:lnTo>
                  <a:close/>
                </a:path>
                <a:path w="166370" h="18415">
                  <a:moveTo>
                    <a:pt x="35585" y="16649"/>
                  </a:moveTo>
                  <a:lnTo>
                    <a:pt x="34607" y="15722"/>
                  </a:lnTo>
                  <a:lnTo>
                    <a:pt x="34607" y="15468"/>
                  </a:lnTo>
                  <a:lnTo>
                    <a:pt x="34340" y="15468"/>
                  </a:lnTo>
                  <a:lnTo>
                    <a:pt x="33070" y="15468"/>
                  </a:lnTo>
                  <a:lnTo>
                    <a:pt x="32804" y="15468"/>
                  </a:lnTo>
                  <a:lnTo>
                    <a:pt x="32804" y="15722"/>
                  </a:lnTo>
                  <a:lnTo>
                    <a:pt x="31826" y="16649"/>
                  </a:lnTo>
                  <a:lnTo>
                    <a:pt x="31826" y="18110"/>
                  </a:lnTo>
                  <a:lnTo>
                    <a:pt x="32804" y="18110"/>
                  </a:lnTo>
                  <a:lnTo>
                    <a:pt x="34607" y="18110"/>
                  </a:lnTo>
                  <a:lnTo>
                    <a:pt x="35585" y="18110"/>
                  </a:lnTo>
                  <a:lnTo>
                    <a:pt x="35585" y="16649"/>
                  </a:lnTo>
                  <a:close/>
                </a:path>
                <a:path w="166370" h="18415">
                  <a:moveTo>
                    <a:pt x="35585" y="0"/>
                  </a:moveTo>
                  <a:lnTo>
                    <a:pt x="34607" y="0"/>
                  </a:lnTo>
                  <a:lnTo>
                    <a:pt x="32804" y="0"/>
                  </a:lnTo>
                  <a:lnTo>
                    <a:pt x="31826" y="0"/>
                  </a:lnTo>
                  <a:lnTo>
                    <a:pt x="31826" y="1460"/>
                  </a:lnTo>
                  <a:lnTo>
                    <a:pt x="32804" y="2400"/>
                  </a:lnTo>
                  <a:lnTo>
                    <a:pt x="32804" y="2641"/>
                  </a:lnTo>
                  <a:lnTo>
                    <a:pt x="33070" y="2641"/>
                  </a:lnTo>
                  <a:lnTo>
                    <a:pt x="34340" y="2641"/>
                  </a:lnTo>
                  <a:lnTo>
                    <a:pt x="34607" y="2641"/>
                  </a:lnTo>
                  <a:lnTo>
                    <a:pt x="34607" y="2400"/>
                  </a:lnTo>
                  <a:lnTo>
                    <a:pt x="35585" y="1460"/>
                  </a:lnTo>
                  <a:lnTo>
                    <a:pt x="35585" y="0"/>
                  </a:lnTo>
                  <a:close/>
                </a:path>
                <a:path w="166370" h="18415">
                  <a:moveTo>
                    <a:pt x="41960" y="7594"/>
                  </a:moveTo>
                  <a:lnTo>
                    <a:pt x="40716" y="6413"/>
                  </a:lnTo>
                  <a:lnTo>
                    <a:pt x="37642" y="6413"/>
                  </a:lnTo>
                  <a:lnTo>
                    <a:pt x="36398" y="7594"/>
                  </a:lnTo>
                  <a:lnTo>
                    <a:pt x="36398" y="10515"/>
                  </a:lnTo>
                  <a:lnTo>
                    <a:pt x="37642" y="11696"/>
                  </a:lnTo>
                  <a:lnTo>
                    <a:pt x="40716" y="11696"/>
                  </a:lnTo>
                  <a:lnTo>
                    <a:pt x="41960" y="10515"/>
                  </a:lnTo>
                  <a:lnTo>
                    <a:pt x="41960" y="9055"/>
                  </a:lnTo>
                  <a:lnTo>
                    <a:pt x="41960" y="7594"/>
                  </a:lnTo>
                  <a:close/>
                </a:path>
                <a:path w="166370" h="18415">
                  <a:moveTo>
                    <a:pt x="46520" y="16649"/>
                  </a:moveTo>
                  <a:lnTo>
                    <a:pt x="45554" y="15735"/>
                  </a:lnTo>
                  <a:lnTo>
                    <a:pt x="45554" y="15468"/>
                  </a:lnTo>
                  <a:lnTo>
                    <a:pt x="45275" y="15468"/>
                  </a:lnTo>
                  <a:lnTo>
                    <a:pt x="44005" y="15468"/>
                  </a:lnTo>
                  <a:lnTo>
                    <a:pt x="43738" y="15468"/>
                  </a:lnTo>
                  <a:lnTo>
                    <a:pt x="43738" y="15722"/>
                  </a:lnTo>
                  <a:lnTo>
                    <a:pt x="42760" y="16649"/>
                  </a:lnTo>
                  <a:lnTo>
                    <a:pt x="42760" y="18110"/>
                  </a:lnTo>
                  <a:lnTo>
                    <a:pt x="43738" y="18110"/>
                  </a:lnTo>
                  <a:lnTo>
                    <a:pt x="45554" y="18110"/>
                  </a:lnTo>
                  <a:lnTo>
                    <a:pt x="46520" y="18110"/>
                  </a:lnTo>
                  <a:lnTo>
                    <a:pt x="46520" y="16649"/>
                  </a:lnTo>
                  <a:close/>
                </a:path>
                <a:path w="166370" h="18415">
                  <a:moveTo>
                    <a:pt x="46520" y="0"/>
                  </a:moveTo>
                  <a:lnTo>
                    <a:pt x="45554" y="0"/>
                  </a:lnTo>
                  <a:lnTo>
                    <a:pt x="43738" y="0"/>
                  </a:lnTo>
                  <a:lnTo>
                    <a:pt x="42760" y="0"/>
                  </a:lnTo>
                  <a:lnTo>
                    <a:pt x="42760" y="1460"/>
                  </a:lnTo>
                  <a:lnTo>
                    <a:pt x="43738" y="2400"/>
                  </a:lnTo>
                  <a:lnTo>
                    <a:pt x="43738" y="2641"/>
                  </a:lnTo>
                  <a:lnTo>
                    <a:pt x="44005" y="2641"/>
                  </a:lnTo>
                  <a:lnTo>
                    <a:pt x="45275" y="2641"/>
                  </a:lnTo>
                  <a:lnTo>
                    <a:pt x="45554" y="2641"/>
                  </a:lnTo>
                  <a:lnTo>
                    <a:pt x="45554" y="2387"/>
                  </a:lnTo>
                  <a:lnTo>
                    <a:pt x="46520" y="1460"/>
                  </a:lnTo>
                  <a:lnTo>
                    <a:pt x="46520" y="0"/>
                  </a:lnTo>
                  <a:close/>
                </a:path>
                <a:path w="166370" h="18415">
                  <a:moveTo>
                    <a:pt x="52895" y="7594"/>
                  </a:moveTo>
                  <a:lnTo>
                    <a:pt x="51650" y="6413"/>
                  </a:lnTo>
                  <a:lnTo>
                    <a:pt x="48577" y="6413"/>
                  </a:lnTo>
                  <a:lnTo>
                    <a:pt x="47332" y="7594"/>
                  </a:lnTo>
                  <a:lnTo>
                    <a:pt x="47332" y="10515"/>
                  </a:lnTo>
                  <a:lnTo>
                    <a:pt x="48577" y="11696"/>
                  </a:lnTo>
                  <a:lnTo>
                    <a:pt x="51650" y="11696"/>
                  </a:lnTo>
                  <a:lnTo>
                    <a:pt x="52895" y="10515"/>
                  </a:lnTo>
                  <a:lnTo>
                    <a:pt x="52895" y="9055"/>
                  </a:lnTo>
                  <a:lnTo>
                    <a:pt x="52895" y="7594"/>
                  </a:lnTo>
                  <a:close/>
                </a:path>
                <a:path w="166370" h="18415">
                  <a:moveTo>
                    <a:pt x="57454" y="16649"/>
                  </a:moveTo>
                  <a:lnTo>
                    <a:pt x="56476" y="15722"/>
                  </a:lnTo>
                  <a:lnTo>
                    <a:pt x="56476" y="15468"/>
                  </a:lnTo>
                  <a:lnTo>
                    <a:pt x="56210" y="15468"/>
                  </a:lnTo>
                  <a:lnTo>
                    <a:pt x="54940" y="15468"/>
                  </a:lnTo>
                  <a:lnTo>
                    <a:pt x="54673" y="15468"/>
                  </a:lnTo>
                  <a:lnTo>
                    <a:pt x="54673" y="15722"/>
                  </a:lnTo>
                  <a:lnTo>
                    <a:pt x="53695" y="16649"/>
                  </a:lnTo>
                  <a:lnTo>
                    <a:pt x="53695" y="18110"/>
                  </a:lnTo>
                  <a:lnTo>
                    <a:pt x="54673" y="18110"/>
                  </a:lnTo>
                  <a:lnTo>
                    <a:pt x="56476" y="18110"/>
                  </a:lnTo>
                  <a:lnTo>
                    <a:pt x="57454" y="18110"/>
                  </a:lnTo>
                  <a:lnTo>
                    <a:pt x="57454" y="16649"/>
                  </a:lnTo>
                  <a:close/>
                </a:path>
                <a:path w="166370" h="18415">
                  <a:moveTo>
                    <a:pt x="57454" y="0"/>
                  </a:moveTo>
                  <a:lnTo>
                    <a:pt x="56476" y="0"/>
                  </a:lnTo>
                  <a:lnTo>
                    <a:pt x="54673" y="0"/>
                  </a:lnTo>
                  <a:lnTo>
                    <a:pt x="53695" y="0"/>
                  </a:lnTo>
                  <a:lnTo>
                    <a:pt x="53695" y="1460"/>
                  </a:lnTo>
                  <a:lnTo>
                    <a:pt x="54673" y="2400"/>
                  </a:lnTo>
                  <a:lnTo>
                    <a:pt x="54673" y="2641"/>
                  </a:lnTo>
                  <a:lnTo>
                    <a:pt x="54940" y="2641"/>
                  </a:lnTo>
                  <a:lnTo>
                    <a:pt x="56210" y="2641"/>
                  </a:lnTo>
                  <a:lnTo>
                    <a:pt x="56476" y="2641"/>
                  </a:lnTo>
                  <a:lnTo>
                    <a:pt x="56476" y="2400"/>
                  </a:lnTo>
                  <a:lnTo>
                    <a:pt x="57454" y="1460"/>
                  </a:lnTo>
                  <a:lnTo>
                    <a:pt x="57454" y="0"/>
                  </a:lnTo>
                  <a:close/>
                </a:path>
                <a:path w="166370" h="18415">
                  <a:moveTo>
                    <a:pt x="63830" y="7594"/>
                  </a:moveTo>
                  <a:lnTo>
                    <a:pt x="62585" y="6413"/>
                  </a:lnTo>
                  <a:lnTo>
                    <a:pt x="59512" y="6413"/>
                  </a:lnTo>
                  <a:lnTo>
                    <a:pt x="58267" y="7594"/>
                  </a:lnTo>
                  <a:lnTo>
                    <a:pt x="58267" y="10515"/>
                  </a:lnTo>
                  <a:lnTo>
                    <a:pt x="59512" y="11696"/>
                  </a:lnTo>
                  <a:lnTo>
                    <a:pt x="62585" y="11696"/>
                  </a:lnTo>
                  <a:lnTo>
                    <a:pt x="63830" y="10515"/>
                  </a:lnTo>
                  <a:lnTo>
                    <a:pt x="63830" y="9055"/>
                  </a:lnTo>
                  <a:lnTo>
                    <a:pt x="63830" y="7594"/>
                  </a:lnTo>
                  <a:close/>
                </a:path>
                <a:path w="166370" h="18415">
                  <a:moveTo>
                    <a:pt x="68389" y="16649"/>
                  </a:moveTo>
                  <a:lnTo>
                    <a:pt x="67424" y="15735"/>
                  </a:lnTo>
                  <a:lnTo>
                    <a:pt x="67424" y="15468"/>
                  </a:lnTo>
                  <a:lnTo>
                    <a:pt x="67144" y="15468"/>
                  </a:lnTo>
                  <a:lnTo>
                    <a:pt x="65874" y="15468"/>
                  </a:lnTo>
                  <a:lnTo>
                    <a:pt x="65608" y="15468"/>
                  </a:lnTo>
                  <a:lnTo>
                    <a:pt x="65608" y="15722"/>
                  </a:lnTo>
                  <a:lnTo>
                    <a:pt x="64630" y="16649"/>
                  </a:lnTo>
                  <a:lnTo>
                    <a:pt x="64630" y="18110"/>
                  </a:lnTo>
                  <a:lnTo>
                    <a:pt x="65608" y="18110"/>
                  </a:lnTo>
                  <a:lnTo>
                    <a:pt x="67424" y="18110"/>
                  </a:lnTo>
                  <a:lnTo>
                    <a:pt x="68389" y="18110"/>
                  </a:lnTo>
                  <a:lnTo>
                    <a:pt x="68389" y="16649"/>
                  </a:lnTo>
                  <a:close/>
                </a:path>
                <a:path w="166370" h="18415">
                  <a:moveTo>
                    <a:pt x="68389" y="0"/>
                  </a:moveTo>
                  <a:lnTo>
                    <a:pt x="67424" y="0"/>
                  </a:lnTo>
                  <a:lnTo>
                    <a:pt x="65608" y="0"/>
                  </a:lnTo>
                  <a:lnTo>
                    <a:pt x="64630" y="0"/>
                  </a:lnTo>
                  <a:lnTo>
                    <a:pt x="64630" y="1460"/>
                  </a:lnTo>
                  <a:lnTo>
                    <a:pt x="65608" y="2400"/>
                  </a:lnTo>
                  <a:lnTo>
                    <a:pt x="65608" y="2641"/>
                  </a:lnTo>
                  <a:lnTo>
                    <a:pt x="65874" y="2641"/>
                  </a:lnTo>
                  <a:lnTo>
                    <a:pt x="67144" y="2641"/>
                  </a:lnTo>
                  <a:lnTo>
                    <a:pt x="67424" y="2641"/>
                  </a:lnTo>
                  <a:lnTo>
                    <a:pt x="67424" y="2387"/>
                  </a:lnTo>
                  <a:lnTo>
                    <a:pt x="68389" y="1460"/>
                  </a:lnTo>
                  <a:lnTo>
                    <a:pt x="68389" y="0"/>
                  </a:lnTo>
                  <a:close/>
                </a:path>
                <a:path w="166370" h="18415">
                  <a:moveTo>
                    <a:pt x="74764" y="7594"/>
                  </a:moveTo>
                  <a:lnTo>
                    <a:pt x="73520" y="6413"/>
                  </a:lnTo>
                  <a:lnTo>
                    <a:pt x="70446" y="6413"/>
                  </a:lnTo>
                  <a:lnTo>
                    <a:pt x="69202" y="7594"/>
                  </a:lnTo>
                  <a:lnTo>
                    <a:pt x="69202" y="10515"/>
                  </a:lnTo>
                  <a:lnTo>
                    <a:pt x="70446" y="11696"/>
                  </a:lnTo>
                  <a:lnTo>
                    <a:pt x="73520" y="11696"/>
                  </a:lnTo>
                  <a:lnTo>
                    <a:pt x="74764" y="10515"/>
                  </a:lnTo>
                  <a:lnTo>
                    <a:pt x="74764" y="9055"/>
                  </a:lnTo>
                  <a:lnTo>
                    <a:pt x="74764" y="7594"/>
                  </a:lnTo>
                  <a:close/>
                </a:path>
                <a:path w="166370" h="18415">
                  <a:moveTo>
                    <a:pt x="79324" y="16649"/>
                  </a:moveTo>
                  <a:lnTo>
                    <a:pt x="78359" y="15735"/>
                  </a:lnTo>
                  <a:lnTo>
                    <a:pt x="78359" y="15468"/>
                  </a:lnTo>
                  <a:lnTo>
                    <a:pt x="78079" y="15468"/>
                  </a:lnTo>
                  <a:lnTo>
                    <a:pt x="76822" y="15468"/>
                  </a:lnTo>
                  <a:lnTo>
                    <a:pt x="76542" y="15468"/>
                  </a:lnTo>
                  <a:lnTo>
                    <a:pt x="76542" y="15735"/>
                  </a:lnTo>
                  <a:lnTo>
                    <a:pt x="75577" y="16649"/>
                  </a:lnTo>
                  <a:lnTo>
                    <a:pt x="75577" y="18110"/>
                  </a:lnTo>
                  <a:lnTo>
                    <a:pt x="76542" y="18110"/>
                  </a:lnTo>
                  <a:lnTo>
                    <a:pt x="78359" y="18110"/>
                  </a:lnTo>
                  <a:lnTo>
                    <a:pt x="79324" y="18110"/>
                  </a:lnTo>
                  <a:lnTo>
                    <a:pt x="79324" y="16649"/>
                  </a:lnTo>
                  <a:close/>
                </a:path>
                <a:path w="166370" h="18415">
                  <a:moveTo>
                    <a:pt x="79324" y="0"/>
                  </a:moveTo>
                  <a:lnTo>
                    <a:pt x="78359" y="0"/>
                  </a:lnTo>
                  <a:lnTo>
                    <a:pt x="76542" y="0"/>
                  </a:lnTo>
                  <a:lnTo>
                    <a:pt x="75577" y="0"/>
                  </a:lnTo>
                  <a:lnTo>
                    <a:pt x="75577" y="1460"/>
                  </a:lnTo>
                  <a:lnTo>
                    <a:pt x="76542" y="2387"/>
                  </a:lnTo>
                  <a:lnTo>
                    <a:pt x="76542" y="2641"/>
                  </a:lnTo>
                  <a:lnTo>
                    <a:pt x="76822" y="2641"/>
                  </a:lnTo>
                  <a:lnTo>
                    <a:pt x="78079" y="2641"/>
                  </a:lnTo>
                  <a:lnTo>
                    <a:pt x="78359" y="2641"/>
                  </a:lnTo>
                  <a:lnTo>
                    <a:pt x="78359" y="2387"/>
                  </a:lnTo>
                  <a:lnTo>
                    <a:pt x="79324" y="1460"/>
                  </a:lnTo>
                  <a:lnTo>
                    <a:pt x="79324" y="0"/>
                  </a:lnTo>
                  <a:close/>
                </a:path>
                <a:path w="166370" h="18415">
                  <a:moveTo>
                    <a:pt x="85699" y="7594"/>
                  </a:moveTo>
                  <a:lnTo>
                    <a:pt x="84455" y="6413"/>
                  </a:lnTo>
                  <a:lnTo>
                    <a:pt x="81381" y="6413"/>
                  </a:lnTo>
                  <a:lnTo>
                    <a:pt x="80137" y="7594"/>
                  </a:lnTo>
                  <a:lnTo>
                    <a:pt x="80137" y="10515"/>
                  </a:lnTo>
                  <a:lnTo>
                    <a:pt x="81381" y="11696"/>
                  </a:lnTo>
                  <a:lnTo>
                    <a:pt x="84455" y="11696"/>
                  </a:lnTo>
                  <a:lnTo>
                    <a:pt x="85699" y="10515"/>
                  </a:lnTo>
                  <a:lnTo>
                    <a:pt x="85699" y="9055"/>
                  </a:lnTo>
                  <a:lnTo>
                    <a:pt x="85699" y="7594"/>
                  </a:lnTo>
                  <a:close/>
                </a:path>
                <a:path w="166370" h="18415">
                  <a:moveTo>
                    <a:pt x="90258" y="16649"/>
                  </a:moveTo>
                  <a:lnTo>
                    <a:pt x="89293" y="15735"/>
                  </a:lnTo>
                  <a:lnTo>
                    <a:pt x="89293" y="15468"/>
                  </a:lnTo>
                  <a:lnTo>
                    <a:pt x="89014" y="15468"/>
                  </a:lnTo>
                  <a:lnTo>
                    <a:pt x="87757" y="15468"/>
                  </a:lnTo>
                  <a:lnTo>
                    <a:pt x="87477" y="15468"/>
                  </a:lnTo>
                  <a:lnTo>
                    <a:pt x="87477" y="15735"/>
                  </a:lnTo>
                  <a:lnTo>
                    <a:pt x="86512" y="16649"/>
                  </a:lnTo>
                  <a:lnTo>
                    <a:pt x="86512" y="18110"/>
                  </a:lnTo>
                  <a:lnTo>
                    <a:pt x="87477" y="18110"/>
                  </a:lnTo>
                  <a:lnTo>
                    <a:pt x="89293" y="18110"/>
                  </a:lnTo>
                  <a:lnTo>
                    <a:pt x="90258" y="18110"/>
                  </a:lnTo>
                  <a:lnTo>
                    <a:pt x="90258" y="16649"/>
                  </a:lnTo>
                  <a:close/>
                </a:path>
                <a:path w="166370" h="18415">
                  <a:moveTo>
                    <a:pt x="90258" y="0"/>
                  </a:moveTo>
                  <a:lnTo>
                    <a:pt x="89293" y="0"/>
                  </a:lnTo>
                  <a:lnTo>
                    <a:pt x="87477" y="0"/>
                  </a:lnTo>
                  <a:lnTo>
                    <a:pt x="86512" y="0"/>
                  </a:lnTo>
                  <a:lnTo>
                    <a:pt x="86512" y="1460"/>
                  </a:lnTo>
                  <a:lnTo>
                    <a:pt x="87477" y="2387"/>
                  </a:lnTo>
                  <a:lnTo>
                    <a:pt x="87477" y="2641"/>
                  </a:lnTo>
                  <a:lnTo>
                    <a:pt x="87757" y="2641"/>
                  </a:lnTo>
                  <a:lnTo>
                    <a:pt x="89014" y="2641"/>
                  </a:lnTo>
                  <a:lnTo>
                    <a:pt x="89293" y="2641"/>
                  </a:lnTo>
                  <a:lnTo>
                    <a:pt x="89293" y="2387"/>
                  </a:lnTo>
                  <a:lnTo>
                    <a:pt x="90258" y="1460"/>
                  </a:lnTo>
                  <a:lnTo>
                    <a:pt x="90258" y="0"/>
                  </a:lnTo>
                  <a:close/>
                </a:path>
                <a:path w="166370" h="18415">
                  <a:moveTo>
                    <a:pt x="96634" y="7594"/>
                  </a:moveTo>
                  <a:lnTo>
                    <a:pt x="95389" y="6413"/>
                  </a:lnTo>
                  <a:lnTo>
                    <a:pt x="92316" y="6413"/>
                  </a:lnTo>
                  <a:lnTo>
                    <a:pt x="91071" y="7594"/>
                  </a:lnTo>
                  <a:lnTo>
                    <a:pt x="91071" y="10515"/>
                  </a:lnTo>
                  <a:lnTo>
                    <a:pt x="92316" y="11696"/>
                  </a:lnTo>
                  <a:lnTo>
                    <a:pt x="95389" y="11696"/>
                  </a:lnTo>
                  <a:lnTo>
                    <a:pt x="96634" y="10515"/>
                  </a:lnTo>
                  <a:lnTo>
                    <a:pt x="96634" y="9055"/>
                  </a:lnTo>
                  <a:lnTo>
                    <a:pt x="96634" y="7594"/>
                  </a:lnTo>
                  <a:close/>
                </a:path>
                <a:path w="166370" h="18415">
                  <a:moveTo>
                    <a:pt x="101193" y="16649"/>
                  </a:moveTo>
                  <a:lnTo>
                    <a:pt x="100228" y="15735"/>
                  </a:lnTo>
                  <a:lnTo>
                    <a:pt x="100228" y="15468"/>
                  </a:lnTo>
                  <a:lnTo>
                    <a:pt x="99949" y="15468"/>
                  </a:lnTo>
                  <a:lnTo>
                    <a:pt x="98691" y="15468"/>
                  </a:lnTo>
                  <a:lnTo>
                    <a:pt x="98412" y="15468"/>
                  </a:lnTo>
                  <a:lnTo>
                    <a:pt x="98412" y="15735"/>
                  </a:lnTo>
                  <a:lnTo>
                    <a:pt x="97447" y="16649"/>
                  </a:lnTo>
                  <a:lnTo>
                    <a:pt x="97447" y="18110"/>
                  </a:lnTo>
                  <a:lnTo>
                    <a:pt x="98412" y="18110"/>
                  </a:lnTo>
                  <a:lnTo>
                    <a:pt x="100228" y="18110"/>
                  </a:lnTo>
                  <a:lnTo>
                    <a:pt x="101193" y="18110"/>
                  </a:lnTo>
                  <a:lnTo>
                    <a:pt x="101193" y="16649"/>
                  </a:lnTo>
                  <a:close/>
                </a:path>
                <a:path w="166370" h="18415">
                  <a:moveTo>
                    <a:pt x="101193" y="0"/>
                  </a:moveTo>
                  <a:lnTo>
                    <a:pt x="100228" y="0"/>
                  </a:lnTo>
                  <a:lnTo>
                    <a:pt x="98412" y="0"/>
                  </a:lnTo>
                  <a:lnTo>
                    <a:pt x="97447" y="0"/>
                  </a:lnTo>
                  <a:lnTo>
                    <a:pt x="97447" y="1460"/>
                  </a:lnTo>
                  <a:lnTo>
                    <a:pt x="98412" y="2387"/>
                  </a:lnTo>
                  <a:lnTo>
                    <a:pt x="98412" y="2641"/>
                  </a:lnTo>
                  <a:lnTo>
                    <a:pt x="98691" y="2641"/>
                  </a:lnTo>
                  <a:lnTo>
                    <a:pt x="99949" y="2641"/>
                  </a:lnTo>
                  <a:lnTo>
                    <a:pt x="100228" y="2641"/>
                  </a:lnTo>
                  <a:lnTo>
                    <a:pt x="100228" y="2387"/>
                  </a:lnTo>
                  <a:lnTo>
                    <a:pt x="101193" y="1460"/>
                  </a:lnTo>
                  <a:lnTo>
                    <a:pt x="101193" y="0"/>
                  </a:lnTo>
                  <a:close/>
                </a:path>
                <a:path w="166370" h="18415">
                  <a:moveTo>
                    <a:pt x="107569" y="7594"/>
                  </a:moveTo>
                  <a:lnTo>
                    <a:pt x="106324" y="6413"/>
                  </a:lnTo>
                  <a:lnTo>
                    <a:pt x="103251" y="6413"/>
                  </a:lnTo>
                  <a:lnTo>
                    <a:pt x="102006" y="7594"/>
                  </a:lnTo>
                  <a:lnTo>
                    <a:pt x="102006" y="10515"/>
                  </a:lnTo>
                  <a:lnTo>
                    <a:pt x="103251" y="11696"/>
                  </a:lnTo>
                  <a:lnTo>
                    <a:pt x="106324" y="11696"/>
                  </a:lnTo>
                  <a:lnTo>
                    <a:pt x="107569" y="10515"/>
                  </a:lnTo>
                  <a:lnTo>
                    <a:pt x="107569" y="9055"/>
                  </a:lnTo>
                  <a:lnTo>
                    <a:pt x="107569" y="7594"/>
                  </a:lnTo>
                  <a:close/>
                </a:path>
                <a:path w="166370" h="18415">
                  <a:moveTo>
                    <a:pt x="112141" y="16649"/>
                  </a:moveTo>
                  <a:lnTo>
                    <a:pt x="111150" y="15709"/>
                  </a:lnTo>
                  <a:lnTo>
                    <a:pt x="111150" y="15468"/>
                  </a:lnTo>
                  <a:lnTo>
                    <a:pt x="110896" y="15468"/>
                  </a:lnTo>
                  <a:lnTo>
                    <a:pt x="109626" y="15468"/>
                  </a:lnTo>
                  <a:lnTo>
                    <a:pt x="109359" y="15468"/>
                  </a:lnTo>
                  <a:lnTo>
                    <a:pt x="109359" y="15722"/>
                  </a:lnTo>
                  <a:lnTo>
                    <a:pt x="108381" y="16649"/>
                  </a:lnTo>
                  <a:lnTo>
                    <a:pt x="108381" y="18110"/>
                  </a:lnTo>
                  <a:lnTo>
                    <a:pt x="109359" y="18110"/>
                  </a:lnTo>
                  <a:lnTo>
                    <a:pt x="111150" y="18110"/>
                  </a:lnTo>
                  <a:lnTo>
                    <a:pt x="112141" y="18110"/>
                  </a:lnTo>
                  <a:lnTo>
                    <a:pt x="112141" y="16649"/>
                  </a:lnTo>
                  <a:close/>
                </a:path>
                <a:path w="166370" h="18415">
                  <a:moveTo>
                    <a:pt x="112141" y="0"/>
                  </a:moveTo>
                  <a:lnTo>
                    <a:pt x="111150" y="0"/>
                  </a:lnTo>
                  <a:lnTo>
                    <a:pt x="109359" y="0"/>
                  </a:lnTo>
                  <a:lnTo>
                    <a:pt x="108381" y="0"/>
                  </a:lnTo>
                  <a:lnTo>
                    <a:pt x="108381" y="1460"/>
                  </a:lnTo>
                  <a:lnTo>
                    <a:pt x="109359" y="2400"/>
                  </a:lnTo>
                  <a:lnTo>
                    <a:pt x="109359" y="2641"/>
                  </a:lnTo>
                  <a:lnTo>
                    <a:pt x="109626" y="2641"/>
                  </a:lnTo>
                  <a:lnTo>
                    <a:pt x="110896" y="2641"/>
                  </a:lnTo>
                  <a:lnTo>
                    <a:pt x="111150" y="2641"/>
                  </a:lnTo>
                  <a:lnTo>
                    <a:pt x="111150" y="2413"/>
                  </a:lnTo>
                  <a:lnTo>
                    <a:pt x="112141" y="1460"/>
                  </a:lnTo>
                  <a:lnTo>
                    <a:pt x="112141" y="0"/>
                  </a:lnTo>
                  <a:close/>
                </a:path>
                <a:path w="166370" h="18415">
                  <a:moveTo>
                    <a:pt x="118503" y="7594"/>
                  </a:moveTo>
                  <a:lnTo>
                    <a:pt x="117259" y="6413"/>
                  </a:lnTo>
                  <a:lnTo>
                    <a:pt x="114185" y="6413"/>
                  </a:lnTo>
                  <a:lnTo>
                    <a:pt x="112941" y="7594"/>
                  </a:lnTo>
                  <a:lnTo>
                    <a:pt x="112941" y="10515"/>
                  </a:lnTo>
                  <a:lnTo>
                    <a:pt x="114185" y="11696"/>
                  </a:lnTo>
                  <a:lnTo>
                    <a:pt x="117259" y="11696"/>
                  </a:lnTo>
                  <a:lnTo>
                    <a:pt x="118503" y="10515"/>
                  </a:lnTo>
                  <a:lnTo>
                    <a:pt x="118503" y="9055"/>
                  </a:lnTo>
                  <a:lnTo>
                    <a:pt x="118503" y="7594"/>
                  </a:lnTo>
                  <a:close/>
                </a:path>
                <a:path w="166370" h="18415">
                  <a:moveTo>
                    <a:pt x="123075" y="16649"/>
                  </a:moveTo>
                  <a:lnTo>
                    <a:pt x="122085" y="15709"/>
                  </a:lnTo>
                  <a:lnTo>
                    <a:pt x="122085" y="15468"/>
                  </a:lnTo>
                  <a:lnTo>
                    <a:pt x="121831" y="15468"/>
                  </a:lnTo>
                  <a:lnTo>
                    <a:pt x="120561" y="15468"/>
                  </a:lnTo>
                  <a:lnTo>
                    <a:pt x="120294" y="15468"/>
                  </a:lnTo>
                  <a:lnTo>
                    <a:pt x="120294" y="15722"/>
                  </a:lnTo>
                  <a:lnTo>
                    <a:pt x="119316" y="16649"/>
                  </a:lnTo>
                  <a:lnTo>
                    <a:pt x="119316" y="18110"/>
                  </a:lnTo>
                  <a:lnTo>
                    <a:pt x="120294" y="18110"/>
                  </a:lnTo>
                  <a:lnTo>
                    <a:pt x="122085" y="18110"/>
                  </a:lnTo>
                  <a:lnTo>
                    <a:pt x="123075" y="18110"/>
                  </a:lnTo>
                  <a:lnTo>
                    <a:pt x="123075" y="16649"/>
                  </a:lnTo>
                  <a:close/>
                </a:path>
                <a:path w="166370" h="18415">
                  <a:moveTo>
                    <a:pt x="123075" y="0"/>
                  </a:moveTo>
                  <a:lnTo>
                    <a:pt x="122085" y="0"/>
                  </a:lnTo>
                  <a:lnTo>
                    <a:pt x="120294" y="0"/>
                  </a:lnTo>
                  <a:lnTo>
                    <a:pt x="119316" y="0"/>
                  </a:lnTo>
                  <a:lnTo>
                    <a:pt x="119316" y="1460"/>
                  </a:lnTo>
                  <a:lnTo>
                    <a:pt x="120294" y="2400"/>
                  </a:lnTo>
                  <a:lnTo>
                    <a:pt x="120294" y="2641"/>
                  </a:lnTo>
                  <a:lnTo>
                    <a:pt x="120561" y="2641"/>
                  </a:lnTo>
                  <a:lnTo>
                    <a:pt x="121831" y="2641"/>
                  </a:lnTo>
                  <a:lnTo>
                    <a:pt x="122085" y="2641"/>
                  </a:lnTo>
                  <a:lnTo>
                    <a:pt x="122085" y="2413"/>
                  </a:lnTo>
                  <a:lnTo>
                    <a:pt x="123075" y="1460"/>
                  </a:lnTo>
                  <a:lnTo>
                    <a:pt x="123075" y="0"/>
                  </a:lnTo>
                  <a:close/>
                </a:path>
                <a:path w="166370" h="18415">
                  <a:moveTo>
                    <a:pt x="129438" y="7594"/>
                  </a:moveTo>
                  <a:lnTo>
                    <a:pt x="128193" y="6413"/>
                  </a:lnTo>
                  <a:lnTo>
                    <a:pt x="125120" y="6413"/>
                  </a:lnTo>
                  <a:lnTo>
                    <a:pt x="123875" y="7594"/>
                  </a:lnTo>
                  <a:lnTo>
                    <a:pt x="123875" y="10515"/>
                  </a:lnTo>
                  <a:lnTo>
                    <a:pt x="125120" y="11696"/>
                  </a:lnTo>
                  <a:lnTo>
                    <a:pt x="128193" y="11696"/>
                  </a:lnTo>
                  <a:lnTo>
                    <a:pt x="129438" y="10515"/>
                  </a:lnTo>
                  <a:lnTo>
                    <a:pt x="129438" y="9055"/>
                  </a:lnTo>
                  <a:lnTo>
                    <a:pt x="129438" y="7594"/>
                  </a:lnTo>
                  <a:close/>
                </a:path>
                <a:path w="166370" h="18415">
                  <a:moveTo>
                    <a:pt x="134010" y="16649"/>
                  </a:moveTo>
                  <a:lnTo>
                    <a:pt x="133045" y="15735"/>
                  </a:lnTo>
                  <a:lnTo>
                    <a:pt x="133045" y="15468"/>
                  </a:lnTo>
                  <a:lnTo>
                    <a:pt x="132765" y="15468"/>
                  </a:lnTo>
                  <a:lnTo>
                    <a:pt x="131495" y="15468"/>
                  </a:lnTo>
                  <a:lnTo>
                    <a:pt x="131229" y="15468"/>
                  </a:lnTo>
                  <a:lnTo>
                    <a:pt x="131229" y="15722"/>
                  </a:lnTo>
                  <a:lnTo>
                    <a:pt x="130251" y="16649"/>
                  </a:lnTo>
                  <a:lnTo>
                    <a:pt x="130251" y="18110"/>
                  </a:lnTo>
                  <a:lnTo>
                    <a:pt x="131229" y="18110"/>
                  </a:lnTo>
                  <a:lnTo>
                    <a:pt x="133045" y="18110"/>
                  </a:lnTo>
                  <a:lnTo>
                    <a:pt x="134010" y="18110"/>
                  </a:lnTo>
                  <a:lnTo>
                    <a:pt x="134010" y="16649"/>
                  </a:lnTo>
                  <a:close/>
                </a:path>
                <a:path w="166370" h="18415">
                  <a:moveTo>
                    <a:pt x="134010" y="0"/>
                  </a:moveTo>
                  <a:lnTo>
                    <a:pt x="133045" y="0"/>
                  </a:lnTo>
                  <a:lnTo>
                    <a:pt x="131229" y="0"/>
                  </a:lnTo>
                  <a:lnTo>
                    <a:pt x="130251" y="0"/>
                  </a:lnTo>
                  <a:lnTo>
                    <a:pt x="130251" y="1460"/>
                  </a:lnTo>
                  <a:lnTo>
                    <a:pt x="131229" y="2400"/>
                  </a:lnTo>
                  <a:lnTo>
                    <a:pt x="131229" y="2641"/>
                  </a:lnTo>
                  <a:lnTo>
                    <a:pt x="131495" y="2641"/>
                  </a:lnTo>
                  <a:lnTo>
                    <a:pt x="132765" y="2641"/>
                  </a:lnTo>
                  <a:lnTo>
                    <a:pt x="133045" y="2641"/>
                  </a:lnTo>
                  <a:lnTo>
                    <a:pt x="133045" y="2387"/>
                  </a:lnTo>
                  <a:lnTo>
                    <a:pt x="134010" y="1460"/>
                  </a:lnTo>
                  <a:lnTo>
                    <a:pt x="134010" y="0"/>
                  </a:lnTo>
                  <a:close/>
                </a:path>
                <a:path w="166370" h="18415">
                  <a:moveTo>
                    <a:pt x="140373" y="7594"/>
                  </a:moveTo>
                  <a:lnTo>
                    <a:pt x="139128" y="6413"/>
                  </a:lnTo>
                  <a:lnTo>
                    <a:pt x="136055" y="6413"/>
                  </a:lnTo>
                  <a:lnTo>
                    <a:pt x="134810" y="7594"/>
                  </a:lnTo>
                  <a:lnTo>
                    <a:pt x="134810" y="10515"/>
                  </a:lnTo>
                  <a:lnTo>
                    <a:pt x="136055" y="11696"/>
                  </a:lnTo>
                  <a:lnTo>
                    <a:pt x="139128" y="11696"/>
                  </a:lnTo>
                  <a:lnTo>
                    <a:pt x="140373" y="10515"/>
                  </a:lnTo>
                  <a:lnTo>
                    <a:pt x="140373" y="9055"/>
                  </a:lnTo>
                  <a:lnTo>
                    <a:pt x="140373" y="7594"/>
                  </a:lnTo>
                  <a:close/>
                </a:path>
                <a:path w="166370" h="18415">
                  <a:moveTo>
                    <a:pt x="144945" y="16649"/>
                  </a:moveTo>
                  <a:lnTo>
                    <a:pt x="143967" y="15722"/>
                  </a:lnTo>
                  <a:lnTo>
                    <a:pt x="143967" y="15468"/>
                  </a:lnTo>
                  <a:lnTo>
                    <a:pt x="143700" y="15468"/>
                  </a:lnTo>
                  <a:lnTo>
                    <a:pt x="142430" y="15468"/>
                  </a:lnTo>
                  <a:lnTo>
                    <a:pt x="142163" y="15468"/>
                  </a:lnTo>
                  <a:lnTo>
                    <a:pt x="142163" y="15722"/>
                  </a:lnTo>
                  <a:lnTo>
                    <a:pt x="141185" y="16649"/>
                  </a:lnTo>
                  <a:lnTo>
                    <a:pt x="141185" y="18110"/>
                  </a:lnTo>
                  <a:lnTo>
                    <a:pt x="142163" y="18110"/>
                  </a:lnTo>
                  <a:lnTo>
                    <a:pt x="143967" y="18110"/>
                  </a:lnTo>
                  <a:lnTo>
                    <a:pt x="144945" y="18110"/>
                  </a:lnTo>
                  <a:lnTo>
                    <a:pt x="144945" y="16649"/>
                  </a:lnTo>
                  <a:close/>
                </a:path>
                <a:path w="166370" h="18415">
                  <a:moveTo>
                    <a:pt x="144945" y="0"/>
                  </a:moveTo>
                  <a:lnTo>
                    <a:pt x="143967" y="0"/>
                  </a:lnTo>
                  <a:lnTo>
                    <a:pt x="142163" y="0"/>
                  </a:lnTo>
                  <a:lnTo>
                    <a:pt x="141185" y="0"/>
                  </a:lnTo>
                  <a:lnTo>
                    <a:pt x="141185" y="1460"/>
                  </a:lnTo>
                  <a:lnTo>
                    <a:pt x="142163" y="2400"/>
                  </a:lnTo>
                  <a:lnTo>
                    <a:pt x="142163" y="2641"/>
                  </a:lnTo>
                  <a:lnTo>
                    <a:pt x="142430" y="2641"/>
                  </a:lnTo>
                  <a:lnTo>
                    <a:pt x="143700" y="2641"/>
                  </a:lnTo>
                  <a:lnTo>
                    <a:pt x="143967" y="2641"/>
                  </a:lnTo>
                  <a:lnTo>
                    <a:pt x="143967" y="2400"/>
                  </a:lnTo>
                  <a:lnTo>
                    <a:pt x="144945" y="1460"/>
                  </a:lnTo>
                  <a:lnTo>
                    <a:pt x="144945" y="0"/>
                  </a:lnTo>
                  <a:close/>
                </a:path>
                <a:path w="166370" h="18415">
                  <a:moveTo>
                    <a:pt x="151307" y="7594"/>
                  </a:moveTo>
                  <a:lnTo>
                    <a:pt x="150063" y="6413"/>
                  </a:lnTo>
                  <a:lnTo>
                    <a:pt x="146989" y="6413"/>
                  </a:lnTo>
                  <a:lnTo>
                    <a:pt x="145745" y="7594"/>
                  </a:lnTo>
                  <a:lnTo>
                    <a:pt x="145745" y="10515"/>
                  </a:lnTo>
                  <a:lnTo>
                    <a:pt x="146989" y="11696"/>
                  </a:lnTo>
                  <a:lnTo>
                    <a:pt x="150063" y="11696"/>
                  </a:lnTo>
                  <a:lnTo>
                    <a:pt x="151307" y="10515"/>
                  </a:lnTo>
                  <a:lnTo>
                    <a:pt x="151307" y="9055"/>
                  </a:lnTo>
                  <a:lnTo>
                    <a:pt x="151307" y="7594"/>
                  </a:lnTo>
                  <a:close/>
                </a:path>
                <a:path w="166370" h="18415">
                  <a:moveTo>
                    <a:pt x="154901" y="0"/>
                  </a:moveTo>
                  <a:lnTo>
                    <a:pt x="152120" y="0"/>
                  </a:lnTo>
                  <a:lnTo>
                    <a:pt x="152120" y="1460"/>
                  </a:lnTo>
                  <a:lnTo>
                    <a:pt x="153365" y="2641"/>
                  </a:lnTo>
                  <a:lnTo>
                    <a:pt x="154901" y="2641"/>
                  </a:lnTo>
                  <a:lnTo>
                    <a:pt x="154901" y="0"/>
                  </a:lnTo>
                  <a:close/>
                </a:path>
                <a:path w="166370" h="18415">
                  <a:moveTo>
                    <a:pt x="155879" y="16649"/>
                  </a:moveTo>
                  <a:lnTo>
                    <a:pt x="154901" y="15722"/>
                  </a:lnTo>
                  <a:lnTo>
                    <a:pt x="154901" y="15468"/>
                  </a:lnTo>
                  <a:lnTo>
                    <a:pt x="154635" y="15468"/>
                  </a:lnTo>
                  <a:lnTo>
                    <a:pt x="153365" y="15468"/>
                  </a:lnTo>
                  <a:lnTo>
                    <a:pt x="153085" y="15468"/>
                  </a:lnTo>
                  <a:lnTo>
                    <a:pt x="153085" y="15735"/>
                  </a:lnTo>
                  <a:lnTo>
                    <a:pt x="152120" y="16649"/>
                  </a:lnTo>
                  <a:lnTo>
                    <a:pt x="152120" y="18110"/>
                  </a:lnTo>
                  <a:lnTo>
                    <a:pt x="153085" y="18110"/>
                  </a:lnTo>
                  <a:lnTo>
                    <a:pt x="154901" y="18110"/>
                  </a:lnTo>
                  <a:lnTo>
                    <a:pt x="155879" y="18110"/>
                  </a:lnTo>
                  <a:lnTo>
                    <a:pt x="155879" y="16649"/>
                  </a:lnTo>
                  <a:close/>
                </a:path>
                <a:path w="166370" h="18415">
                  <a:moveTo>
                    <a:pt x="165849" y="15468"/>
                  </a:moveTo>
                  <a:lnTo>
                    <a:pt x="164299" y="15468"/>
                  </a:lnTo>
                  <a:lnTo>
                    <a:pt x="163055" y="16649"/>
                  </a:lnTo>
                  <a:lnTo>
                    <a:pt x="163055" y="18110"/>
                  </a:lnTo>
                  <a:lnTo>
                    <a:pt x="165849" y="18110"/>
                  </a:lnTo>
                  <a:lnTo>
                    <a:pt x="165849" y="15468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552589" y="8420950"/>
              <a:ext cx="261620" cy="34925"/>
            </a:xfrm>
            <a:custGeom>
              <a:avLst/>
              <a:gdLst/>
              <a:ahLst/>
              <a:cxnLst/>
              <a:rect l="l" t="t" r="r" b="b"/>
              <a:pathLst>
                <a:path w="261619" h="34925">
                  <a:moveTo>
                    <a:pt x="482" y="16662"/>
                  </a:moveTo>
                  <a:lnTo>
                    <a:pt x="0" y="16205"/>
                  </a:lnTo>
                  <a:lnTo>
                    <a:pt x="0" y="18110"/>
                  </a:lnTo>
                  <a:lnTo>
                    <a:pt x="482" y="18110"/>
                  </a:lnTo>
                  <a:lnTo>
                    <a:pt x="482" y="16662"/>
                  </a:lnTo>
                  <a:close/>
                </a:path>
                <a:path w="261619" h="34925">
                  <a:moveTo>
                    <a:pt x="482" y="0"/>
                  </a:moveTo>
                  <a:lnTo>
                    <a:pt x="0" y="0"/>
                  </a:lnTo>
                  <a:lnTo>
                    <a:pt x="0" y="1930"/>
                  </a:lnTo>
                  <a:lnTo>
                    <a:pt x="482" y="1473"/>
                  </a:lnTo>
                  <a:lnTo>
                    <a:pt x="482" y="0"/>
                  </a:lnTo>
                  <a:close/>
                </a:path>
                <a:path w="261619" h="34925">
                  <a:moveTo>
                    <a:pt x="6845" y="7607"/>
                  </a:moveTo>
                  <a:lnTo>
                    <a:pt x="5600" y="6426"/>
                  </a:lnTo>
                  <a:lnTo>
                    <a:pt x="2527" y="6426"/>
                  </a:lnTo>
                  <a:lnTo>
                    <a:pt x="1282" y="7607"/>
                  </a:lnTo>
                  <a:lnTo>
                    <a:pt x="1282" y="10528"/>
                  </a:lnTo>
                  <a:lnTo>
                    <a:pt x="2527" y="11709"/>
                  </a:lnTo>
                  <a:lnTo>
                    <a:pt x="5600" y="11709"/>
                  </a:lnTo>
                  <a:lnTo>
                    <a:pt x="6845" y="10528"/>
                  </a:lnTo>
                  <a:lnTo>
                    <a:pt x="6845" y="9067"/>
                  </a:lnTo>
                  <a:lnTo>
                    <a:pt x="6845" y="7607"/>
                  </a:lnTo>
                  <a:close/>
                </a:path>
                <a:path w="261619" h="34925">
                  <a:moveTo>
                    <a:pt x="11417" y="16662"/>
                  </a:moveTo>
                  <a:lnTo>
                    <a:pt x="10439" y="15735"/>
                  </a:lnTo>
                  <a:lnTo>
                    <a:pt x="10439" y="15481"/>
                  </a:lnTo>
                  <a:lnTo>
                    <a:pt x="10172" y="15481"/>
                  </a:lnTo>
                  <a:lnTo>
                    <a:pt x="8902" y="15481"/>
                  </a:lnTo>
                  <a:lnTo>
                    <a:pt x="8623" y="15481"/>
                  </a:lnTo>
                  <a:lnTo>
                    <a:pt x="8623" y="15748"/>
                  </a:lnTo>
                  <a:lnTo>
                    <a:pt x="7658" y="16662"/>
                  </a:lnTo>
                  <a:lnTo>
                    <a:pt x="7658" y="18110"/>
                  </a:lnTo>
                  <a:lnTo>
                    <a:pt x="8623" y="18110"/>
                  </a:lnTo>
                  <a:lnTo>
                    <a:pt x="10439" y="18110"/>
                  </a:lnTo>
                  <a:lnTo>
                    <a:pt x="11417" y="18110"/>
                  </a:lnTo>
                  <a:lnTo>
                    <a:pt x="11417" y="16662"/>
                  </a:lnTo>
                  <a:close/>
                </a:path>
                <a:path w="261619" h="34925">
                  <a:moveTo>
                    <a:pt x="11417" y="0"/>
                  </a:moveTo>
                  <a:lnTo>
                    <a:pt x="10439" y="0"/>
                  </a:lnTo>
                  <a:lnTo>
                    <a:pt x="8623" y="0"/>
                  </a:lnTo>
                  <a:lnTo>
                    <a:pt x="7658" y="0"/>
                  </a:lnTo>
                  <a:lnTo>
                    <a:pt x="7658" y="1473"/>
                  </a:lnTo>
                  <a:lnTo>
                    <a:pt x="8623" y="2400"/>
                  </a:lnTo>
                  <a:lnTo>
                    <a:pt x="8623" y="2654"/>
                  </a:lnTo>
                  <a:lnTo>
                    <a:pt x="8902" y="2654"/>
                  </a:lnTo>
                  <a:lnTo>
                    <a:pt x="10172" y="2654"/>
                  </a:lnTo>
                  <a:lnTo>
                    <a:pt x="10439" y="2654"/>
                  </a:lnTo>
                  <a:lnTo>
                    <a:pt x="10439" y="2413"/>
                  </a:lnTo>
                  <a:lnTo>
                    <a:pt x="11417" y="1473"/>
                  </a:lnTo>
                  <a:lnTo>
                    <a:pt x="11417" y="0"/>
                  </a:lnTo>
                  <a:close/>
                </a:path>
                <a:path w="261619" h="34925">
                  <a:moveTo>
                    <a:pt x="17780" y="7607"/>
                  </a:moveTo>
                  <a:lnTo>
                    <a:pt x="16535" y="6426"/>
                  </a:lnTo>
                  <a:lnTo>
                    <a:pt x="13462" y="6426"/>
                  </a:lnTo>
                  <a:lnTo>
                    <a:pt x="12217" y="7607"/>
                  </a:lnTo>
                  <a:lnTo>
                    <a:pt x="12217" y="10528"/>
                  </a:lnTo>
                  <a:lnTo>
                    <a:pt x="13462" y="11709"/>
                  </a:lnTo>
                  <a:lnTo>
                    <a:pt x="16535" y="11709"/>
                  </a:lnTo>
                  <a:lnTo>
                    <a:pt x="17780" y="10528"/>
                  </a:lnTo>
                  <a:lnTo>
                    <a:pt x="17780" y="9067"/>
                  </a:lnTo>
                  <a:lnTo>
                    <a:pt x="17780" y="7607"/>
                  </a:lnTo>
                  <a:close/>
                </a:path>
                <a:path w="261619" h="34925">
                  <a:moveTo>
                    <a:pt x="22352" y="16662"/>
                  </a:moveTo>
                  <a:lnTo>
                    <a:pt x="21374" y="15735"/>
                  </a:lnTo>
                  <a:lnTo>
                    <a:pt x="21374" y="15481"/>
                  </a:lnTo>
                  <a:lnTo>
                    <a:pt x="21107" y="15481"/>
                  </a:lnTo>
                  <a:lnTo>
                    <a:pt x="19837" y="15481"/>
                  </a:lnTo>
                  <a:lnTo>
                    <a:pt x="19558" y="15481"/>
                  </a:lnTo>
                  <a:lnTo>
                    <a:pt x="19558" y="15748"/>
                  </a:lnTo>
                  <a:lnTo>
                    <a:pt x="18592" y="16662"/>
                  </a:lnTo>
                  <a:lnTo>
                    <a:pt x="18592" y="18110"/>
                  </a:lnTo>
                  <a:lnTo>
                    <a:pt x="19558" y="18110"/>
                  </a:lnTo>
                  <a:lnTo>
                    <a:pt x="21374" y="18110"/>
                  </a:lnTo>
                  <a:lnTo>
                    <a:pt x="22352" y="18110"/>
                  </a:lnTo>
                  <a:lnTo>
                    <a:pt x="22352" y="16662"/>
                  </a:lnTo>
                  <a:close/>
                </a:path>
                <a:path w="261619" h="34925">
                  <a:moveTo>
                    <a:pt x="22352" y="0"/>
                  </a:moveTo>
                  <a:lnTo>
                    <a:pt x="21374" y="0"/>
                  </a:lnTo>
                  <a:lnTo>
                    <a:pt x="19558" y="0"/>
                  </a:lnTo>
                  <a:lnTo>
                    <a:pt x="18592" y="0"/>
                  </a:lnTo>
                  <a:lnTo>
                    <a:pt x="18592" y="1473"/>
                  </a:lnTo>
                  <a:lnTo>
                    <a:pt x="19558" y="2400"/>
                  </a:lnTo>
                  <a:lnTo>
                    <a:pt x="19558" y="2654"/>
                  </a:lnTo>
                  <a:lnTo>
                    <a:pt x="19837" y="2654"/>
                  </a:lnTo>
                  <a:lnTo>
                    <a:pt x="21107" y="2654"/>
                  </a:lnTo>
                  <a:lnTo>
                    <a:pt x="21374" y="2654"/>
                  </a:lnTo>
                  <a:lnTo>
                    <a:pt x="21374" y="2413"/>
                  </a:lnTo>
                  <a:lnTo>
                    <a:pt x="22352" y="1473"/>
                  </a:lnTo>
                  <a:lnTo>
                    <a:pt x="22352" y="0"/>
                  </a:lnTo>
                  <a:close/>
                </a:path>
                <a:path w="261619" h="34925">
                  <a:moveTo>
                    <a:pt x="28714" y="7607"/>
                  </a:moveTo>
                  <a:lnTo>
                    <a:pt x="27470" y="6426"/>
                  </a:lnTo>
                  <a:lnTo>
                    <a:pt x="24396" y="6426"/>
                  </a:lnTo>
                  <a:lnTo>
                    <a:pt x="23152" y="7607"/>
                  </a:lnTo>
                  <a:lnTo>
                    <a:pt x="23152" y="10528"/>
                  </a:lnTo>
                  <a:lnTo>
                    <a:pt x="24396" y="11709"/>
                  </a:lnTo>
                  <a:lnTo>
                    <a:pt x="27470" y="11709"/>
                  </a:lnTo>
                  <a:lnTo>
                    <a:pt x="28714" y="10528"/>
                  </a:lnTo>
                  <a:lnTo>
                    <a:pt x="28714" y="9067"/>
                  </a:lnTo>
                  <a:lnTo>
                    <a:pt x="28714" y="7607"/>
                  </a:lnTo>
                  <a:close/>
                </a:path>
                <a:path w="261619" h="34925">
                  <a:moveTo>
                    <a:pt x="33286" y="16662"/>
                  </a:moveTo>
                  <a:lnTo>
                    <a:pt x="32321" y="15748"/>
                  </a:lnTo>
                  <a:lnTo>
                    <a:pt x="32321" y="15481"/>
                  </a:lnTo>
                  <a:lnTo>
                    <a:pt x="32042" y="15481"/>
                  </a:lnTo>
                  <a:lnTo>
                    <a:pt x="30772" y="15481"/>
                  </a:lnTo>
                  <a:lnTo>
                    <a:pt x="30492" y="15481"/>
                  </a:lnTo>
                  <a:lnTo>
                    <a:pt x="30492" y="15748"/>
                  </a:lnTo>
                  <a:lnTo>
                    <a:pt x="29527" y="16662"/>
                  </a:lnTo>
                  <a:lnTo>
                    <a:pt x="29527" y="18110"/>
                  </a:lnTo>
                  <a:lnTo>
                    <a:pt x="30492" y="18110"/>
                  </a:lnTo>
                  <a:lnTo>
                    <a:pt x="32321" y="18110"/>
                  </a:lnTo>
                  <a:lnTo>
                    <a:pt x="33286" y="18110"/>
                  </a:lnTo>
                  <a:lnTo>
                    <a:pt x="33286" y="16662"/>
                  </a:lnTo>
                  <a:close/>
                </a:path>
                <a:path w="261619" h="34925">
                  <a:moveTo>
                    <a:pt x="33286" y="0"/>
                  </a:moveTo>
                  <a:lnTo>
                    <a:pt x="32321" y="0"/>
                  </a:lnTo>
                  <a:lnTo>
                    <a:pt x="30492" y="0"/>
                  </a:lnTo>
                  <a:lnTo>
                    <a:pt x="29527" y="0"/>
                  </a:lnTo>
                  <a:lnTo>
                    <a:pt x="29527" y="1473"/>
                  </a:lnTo>
                  <a:lnTo>
                    <a:pt x="30492" y="2400"/>
                  </a:lnTo>
                  <a:lnTo>
                    <a:pt x="30492" y="2654"/>
                  </a:lnTo>
                  <a:lnTo>
                    <a:pt x="30772" y="2654"/>
                  </a:lnTo>
                  <a:lnTo>
                    <a:pt x="32042" y="2654"/>
                  </a:lnTo>
                  <a:lnTo>
                    <a:pt x="32321" y="2654"/>
                  </a:lnTo>
                  <a:lnTo>
                    <a:pt x="32321" y="2400"/>
                  </a:lnTo>
                  <a:lnTo>
                    <a:pt x="33286" y="1473"/>
                  </a:lnTo>
                  <a:lnTo>
                    <a:pt x="33286" y="0"/>
                  </a:lnTo>
                  <a:close/>
                </a:path>
                <a:path w="261619" h="34925">
                  <a:moveTo>
                    <a:pt x="39649" y="7607"/>
                  </a:moveTo>
                  <a:lnTo>
                    <a:pt x="38404" y="6426"/>
                  </a:lnTo>
                  <a:lnTo>
                    <a:pt x="35331" y="6426"/>
                  </a:lnTo>
                  <a:lnTo>
                    <a:pt x="34086" y="7607"/>
                  </a:lnTo>
                  <a:lnTo>
                    <a:pt x="34086" y="10528"/>
                  </a:lnTo>
                  <a:lnTo>
                    <a:pt x="35331" y="11709"/>
                  </a:lnTo>
                  <a:lnTo>
                    <a:pt x="38404" y="11709"/>
                  </a:lnTo>
                  <a:lnTo>
                    <a:pt x="39649" y="10528"/>
                  </a:lnTo>
                  <a:lnTo>
                    <a:pt x="39649" y="9067"/>
                  </a:lnTo>
                  <a:lnTo>
                    <a:pt x="39649" y="7607"/>
                  </a:lnTo>
                  <a:close/>
                </a:path>
                <a:path w="261619" h="34925">
                  <a:moveTo>
                    <a:pt x="44221" y="16662"/>
                  </a:moveTo>
                  <a:lnTo>
                    <a:pt x="43230" y="15722"/>
                  </a:lnTo>
                  <a:lnTo>
                    <a:pt x="43230" y="15481"/>
                  </a:lnTo>
                  <a:lnTo>
                    <a:pt x="42976" y="15481"/>
                  </a:lnTo>
                  <a:lnTo>
                    <a:pt x="41706" y="15481"/>
                  </a:lnTo>
                  <a:lnTo>
                    <a:pt x="41440" y="15481"/>
                  </a:lnTo>
                  <a:lnTo>
                    <a:pt x="41440" y="15735"/>
                  </a:lnTo>
                  <a:lnTo>
                    <a:pt x="40462" y="16662"/>
                  </a:lnTo>
                  <a:lnTo>
                    <a:pt x="40462" y="18110"/>
                  </a:lnTo>
                  <a:lnTo>
                    <a:pt x="41440" y="18110"/>
                  </a:lnTo>
                  <a:lnTo>
                    <a:pt x="43230" y="18110"/>
                  </a:lnTo>
                  <a:lnTo>
                    <a:pt x="44221" y="18110"/>
                  </a:lnTo>
                  <a:lnTo>
                    <a:pt x="44221" y="16662"/>
                  </a:lnTo>
                  <a:close/>
                </a:path>
                <a:path w="261619" h="34925">
                  <a:moveTo>
                    <a:pt x="44221" y="0"/>
                  </a:moveTo>
                  <a:lnTo>
                    <a:pt x="43230" y="0"/>
                  </a:lnTo>
                  <a:lnTo>
                    <a:pt x="41440" y="0"/>
                  </a:lnTo>
                  <a:lnTo>
                    <a:pt x="40462" y="0"/>
                  </a:lnTo>
                  <a:lnTo>
                    <a:pt x="40462" y="1473"/>
                  </a:lnTo>
                  <a:lnTo>
                    <a:pt x="41440" y="2413"/>
                  </a:lnTo>
                  <a:lnTo>
                    <a:pt x="41440" y="2654"/>
                  </a:lnTo>
                  <a:lnTo>
                    <a:pt x="41706" y="2654"/>
                  </a:lnTo>
                  <a:lnTo>
                    <a:pt x="42976" y="2654"/>
                  </a:lnTo>
                  <a:lnTo>
                    <a:pt x="43230" y="2654"/>
                  </a:lnTo>
                  <a:lnTo>
                    <a:pt x="43230" y="2425"/>
                  </a:lnTo>
                  <a:lnTo>
                    <a:pt x="44221" y="1473"/>
                  </a:lnTo>
                  <a:lnTo>
                    <a:pt x="44221" y="0"/>
                  </a:lnTo>
                  <a:close/>
                </a:path>
                <a:path w="261619" h="34925">
                  <a:moveTo>
                    <a:pt x="50596" y="7607"/>
                  </a:moveTo>
                  <a:lnTo>
                    <a:pt x="49352" y="6426"/>
                  </a:lnTo>
                  <a:lnTo>
                    <a:pt x="46278" y="6426"/>
                  </a:lnTo>
                  <a:lnTo>
                    <a:pt x="45034" y="7607"/>
                  </a:lnTo>
                  <a:lnTo>
                    <a:pt x="45034" y="10528"/>
                  </a:lnTo>
                  <a:lnTo>
                    <a:pt x="46278" y="11709"/>
                  </a:lnTo>
                  <a:lnTo>
                    <a:pt x="49352" y="11709"/>
                  </a:lnTo>
                  <a:lnTo>
                    <a:pt x="50596" y="10528"/>
                  </a:lnTo>
                  <a:lnTo>
                    <a:pt x="50596" y="9067"/>
                  </a:lnTo>
                  <a:lnTo>
                    <a:pt x="50596" y="7607"/>
                  </a:lnTo>
                  <a:close/>
                </a:path>
                <a:path w="261619" h="34925">
                  <a:moveTo>
                    <a:pt x="55156" y="16662"/>
                  </a:moveTo>
                  <a:lnTo>
                    <a:pt x="54190" y="15748"/>
                  </a:lnTo>
                  <a:lnTo>
                    <a:pt x="54190" y="15481"/>
                  </a:lnTo>
                  <a:lnTo>
                    <a:pt x="53911" y="15481"/>
                  </a:lnTo>
                  <a:lnTo>
                    <a:pt x="52641" y="15481"/>
                  </a:lnTo>
                  <a:lnTo>
                    <a:pt x="52374" y="15481"/>
                  </a:lnTo>
                  <a:lnTo>
                    <a:pt x="52374" y="15735"/>
                  </a:lnTo>
                  <a:lnTo>
                    <a:pt x="51396" y="16662"/>
                  </a:lnTo>
                  <a:lnTo>
                    <a:pt x="51396" y="18110"/>
                  </a:lnTo>
                  <a:lnTo>
                    <a:pt x="52374" y="18110"/>
                  </a:lnTo>
                  <a:lnTo>
                    <a:pt x="54190" y="18110"/>
                  </a:lnTo>
                  <a:lnTo>
                    <a:pt x="55156" y="18110"/>
                  </a:lnTo>
                  <a:lnTo>
                    <a:pt x="55156" y="16662"/>
                  </a:lnTo>
                  <a:close/>
                </a:path>
                <a:path w="261619" h="34925">
                  <a:moveTo>
                    <a:pt x="55156" y="0"/>
                  </a:moveTo>
                  <a:lnTo>
                    <a:pt x="54190" y="0"/>
                  </a:lnTo>
                  <a:lnTo>
                    <a:pt x="52374" y="0"/>
                  </a:lnTo>
                  <a:lnTo>
                    <a:pt x="51396" y="0"/>
                  </a:lnTo>
                  <a:lnTo>
                    <a:pt x="51396" y="1473"/>
                  </a:lnTo>
                  <a:lnTo>
                    <a:pt x="52374" y="2413"/>
                  </a:lnTo>
                  <a:lnTo>
                    <a:pt x="52374" y="2654"/>
                  </a:lnTo>
                  <a:lnTo>
                    <a:pt x="52641" y="2654"/>
                  </a:lnTo>
                  <a:lnTo>
                    <a:pt x="53911" y="2654"/>
                  </a:lnTo>
                  <a:lnTo>
                    <a:pt x="54190" y="2654"/>
                  </a:lnTo>
                  <a:lnTo>
                    <a:pt x="54190" y="2400"/>
                  </a:lnTo>
                  <a:lnTo>
                    <a:pt x="55156" y="1473"/>
                  </a:lnTo>
                  <a:lnTo>
                    <a:pt x="55156" y="0"/>
                  </a:lnTo>
                  <a:close/>
                </a:path>
                <a:path w="261619" h="34925">
                  <a:moveTo>
                    <a:pt x="61531" y="7607"/>
                  </a:moveTo>
                  <a:lnTo>
                    <a:pt x="60286" y="6426"/>
                  </a:lnTo>
                  <a:lnTo>
                    <a:pt x="57213" y="6426"/>
                  </a:lnTo>
                  <a:lnTo>
                    <a:pt x="55968" y="7607"/>
                  </a:lnTo>
                  <a:lnTo>
                    <a:pt x="55968" y="10528"/>
                  </a:lnTo>
                  <a:lnTo>
                    <a:pt x="57213" y="11709"/>
                  </a:lnTo>
                  <a:lnTo>
                    <a:pt x="60286" y="11709"/>
                  </a:lnTo>
                  <a:lnTo>
                    <a:pt x="61531" y="10528"/>
                  </a:lnTo>
                  <a:lnTo>
                    <a:pt x="61531" y="9067"/>
                  </a:lnTo>
                  <a:lnTo>
                    <a:pt x="61531" y="7607"/>
                  </a:lnTo>
                  <a:close/>
                </a:path>
                <a:path w="261619" h="34925">
                  <a:moveTo>
                    <a:pt x="66090" y="16662"/>
                  </a:moveTo>
                  <a:lnTo>
                    <a:pt x="65112" y="15735"/>
                  </a:lnTo>
                  <a:lnTo>
                    <a:pt x="65112" y="15481"/>
                  </a:lnTo>
                  <a:lnTo>
                    <a:pt x="64846" y="15481"/>
                  </a:lnTo>
                  <a:lnTo>
                    <a:pt x="63576" y="15481"/>
                  </a:lnTo>
                  <a:lnTo>
                    <a:pt x="63322" y="15481"/>
                  </a:lnTo>
                  <a:lnTo>
                    <a:pt x="63322" y="15722"/>
                  </a:lnTo>
                  <a:lnTo>
                    <a:pt x="62331" y="16662"/>
                  </a:lnTo>
                  <a:lnTo>
                    <a:pt x="62331" y="18110"/>
                  </a:lnTo>
                  <a:lnTo>
                    <a:pt x="63322" y="18110"/>
                  </a:lnTo>
                  <a:lnTo>
                    <a:pt x="65112" y="18110"/>
                  </a:lnTo>
                  <a:lnTo>
                    <a:pt x="66090" y="18110"/>
                  </a:lnTo>
                  <a:lnTo>
                    <a:pt x="66090" y="16662"/>
                  </a:lnTo>
                  <a:close/>
                </a:path>
                <a:path w="261619" h="34925">
                  <a:moveTo>
                    <a:pt x="66090" y="0"/>
                  </a:moveTo>
                  <a:lnTo>
                    <a:pt x="65112" y="0"/>
                  </a:lnTo>
                  <a:lnTo>
                    <a:pt x="63322" y="0"/>
                  </a:lnTo>
                  <a:lnTo>
                    <a:pt x="62331" y="0"/>
                  </a:lnTo>
                  <a:lnTo>
                    <a:pt x="62331" y="1473"/>
                  </a:lnTo>
                  <a:lnTo>
                    <a:pt x="63322" y="2425"/>
                  </a:lnTo>
                  <a:lnTo>
                    <a:pt x="63322" y="2654"/>
                  </a:lnTo>
                  <a:lnTo>
                    <a:pt x="63576" y="2654"/>
                  </a:lnTo>
                  <a:lnTo>
                    <a:pt x="64846" y="2654"/>
                  </a:lnTo>
                  <a:lnTo>
                    <a:pt x="65112" y="2654"/>
                  </a:lnTo>
                  <a:lnTo>
                    <a:pt x="65112" y="2413"/>
                  </a:lnTo>
                  <a:lnTo>
                    <a:pt x="66090" y="1473"/>
                  </a:lnTo>
                  <a:lnTo>
                    <a:pt x="66090" y="0"/>
                  </a:lnTo>
                  <a:close/>
                </a:path>
                <a:path w="261619" h="34925">
                  <a:moveTo>
                    <a:pt x="72466" y="7607"/>
                  </a:moveTo>
                  <a:lnTo>
                    <a:pt x="71221" y="6426"/>
                  </a:lnTo>
                  <a:lnTo>
                    <a:pt x="68148" y="6426"/>
                  </a:lnTo>
                  <a:lnTo>
                    <a:pt x="66903" y="7607"/>
                  </a:lnTo>
                  <a:lnTo>
                    <a:pt x="66903" y="10528"/>
                  </a:lnTo>
                  <a:lnTo>
                    <a:pt x="68148" y="11709"/>
                  </a:lnTo>
                  <a:lnTo>
                    <a:pt x="71221" y="11709"/>
                  </a:lnTo>
                  <a:lnTo>
                    <a:pt x="72466" y="10528"/>
                  </a:lnTo>
                  <a:lnTo>
                    <a:pt x="72466" y="9067"/>
                  </a:lnTo>
                  <a:lnTo>
                    <a:pt x="72466" y="7607"/>
                  </a:lnTo>
                  <a:close/>
                </a:path>
                <a:path w="261619" h="34925">
                  <a:moveTo>
                    <a:pt x="77025" y="16662"/>
                  </a:moveTo>
                  <a:lnTo>
                    <a:pt x="76047" y="15735"/>
                  </a:lnTo>
                  <a:lnTo>
                    <a:pt x="76047" y="15481"/>
                  </a:lnTo>
                  <a:lnTo>
                    <a:pt x="75780" y="15481"/>
                  </a:lnTo>
                  <a:lnTo>
                    <a:pt x="74510" y="15481"/>
                  </a:lnTo>
                  <a:lnTo>
                    <a:pt x="74256" y="15481"/>
                  </a:lnTo>
                  <a:lnTo>
                    <a:pt x="74256" y="15722"/>
                  </a:lnTo>
                  <a:lnTo>
                    <a:pt x="73266" y="16662"/>
                  </a:lnTo>
                  <a:lnTo>
                    <a:pt x="73266" y="18110"/>
                  </a:lnTo>
                  <a:lnTo>
                    <a:pt x="74256" y="18110"/>
                  </a:lnTo>
                  <a:lnTo>
                    <a:pt x="76047" y="18110"/>
                  </a:lnTo>
                  <a:lnTo>
                    <a:pt x="77025" y="18110"/>
                  </a:lnTo>
                  <a:lnTo>
                    <a:pt x="77025" y="16662"/>
                  </a:lnTo>
                  <a:close/>
                </a:path>
                <a:path w="261619" h="34925">
                  <a:moveTo>
                    <a:pt x="77025" y="0"/>
                  </a:moveTo>
                  <a:lnTo>
                    <a:pt x="76047" y="0"/>
                  </a:lnTo>
                  <a:lnTo>
                    <a:pt x="74256" y="0"/>
                  </a:lnTo>
                  <a:lnTo>
                    <a:pt x="73266" y="0"/>
                  </a:lnTo>
                  <a:lnTo>
                    <a:pt x="73266" y="1473"/>
                  </a:lnTo>
                  <a:lnTo>
                    <a:pt x="74256" y="2425"/>
                  </a:lnTo>
                  <a:lnTo>
                    <a:pt x="74256" y="2654"/>
                  </a:lnTo>
                  <a:lnTo>
                    <a:pt x="74510" y="2654"/>
                  </a:lnTo>
                  <a:lnTo>
                    <a:pt x="75780" y="2654"/>
                  </a:lnTo>
                  <a:lnTo>
                    <a:pt x="76047" y="2654"/>
                  </a:lnTo>
                  <a:lnTo>
                    <a:pt x="76047" y="2413"/>
                  </a:lnTo>
                  <a:lnTo>
                    <a:pt x="77025" y="1473"/>
                  </a:lnTo>
                  <a:lnTo>
                    <a:pt x="77025" y="0"/>
                  </a:lnTo>
                  <a:close/>
                </a:path>
                <a:path w="261619" h="34925">
                  <a:moveTo>
                    <a:pt x="83400" y="7607"/>
                  </a:moveTo>
                  <a:lnTo>
                    <a:pt x="82156" y="6426"/>
                  </a:lnTo>
                  <a:lnTo>
                    <a:pt x="79082" y="6426"/>
                  </a:lnTo>
                  <a:lnTo>
                    <a:pt x="77838" y="7607"/>
                  </a:lnTo>
                  <a:lnTo>
                    <a:pt x="77838" y="10528"/>
                  </a:lnTo>
                  <a:lnTo>
                    <a:pt x="79082" y="11709"/>
                  </a:lnTo>
                  <a:lnTo>
                    <a:pt x="82156" y="11709"/>
                  </a:lnTo>
                  <a:lnTo>
                    <a:pt x="83400" y="10528"/>
                  </a:lnTo>
                  <a:lnTo>
                    <a:pt x="83400" y="9067"/>
                  </a:lnTo>
                  <a:lnTo>
                    <a:pt x="83400" y="7607"/>
                  </a:lnTo>
                  <a:close/>
                </a:path>
                <a:path w="261619" h="34925">
                  <a:moveTo>
                    <a:pt x="87960" y="16662"/>
                  </a:moveTo>
                  <a:lnTo>
                    <a:pt x="86982" y="15735"/>
                  </a:lnTo>
                  <a:lnTo>
                    <a:pt x="86982" y="15481"/>
                  </a:lnTo>
                  <a:lnTo>
                    <a:pt x="86715" y="15481"/>
                  </a:lnTo>
                  <a:lnTo>
                    <a:pt x="85445" y="15481"/>
                  </a:lnTo>
                  <a:lnTo>
                    <a:pt x="85178" y="15481"/>
                  </a:lnTo>
                  <a:lnTo>
                    <a:pt x="85178" y="15735"/>
                  </a:lnTo>
                  <a:lnTo>
                    <a:pt x="84201" y="16662"/>
                  </a:lnTo>
                  <a:lnTo>
                    <a:pt x="84201" y="18110"/>
                  </a:lnTo>
                  <a:lnTo>
                    <a:pt x="85178" y="18110"/>
                  </a:lnTo>
                  <a:lnTo>
                    <a:pt x="86982" y="18110"/>
                  </a:lnTo>
                  <a:lnTo>
                    <a:pt x="87960" y="18110"/>
                  </a:lnTo>
                  <a:lnTo>
                    <a:pt x="87960" y="16662"/>
                  </a:lnTo>
                  <a:close/>
                </a:path>
                <a:path w="261619" h="34925">
                  <a:moveTo>
                    <a:pt x="87960" y="0"/>
                  </a:moveTo>
                  <a:lnTo>
                    <a:pt x="86982" y="0"/>
                  </a:lnTo>
                  <a:lnTo>
                    <a:pt x="85178" y="0"/>
                  </a:lnTo>
                  <a:lnTo>
                    <a:pt x="84201" y="0"/>
                  </a:lnTo>
                  <a:lnTo>
                    <a:pt x="84201" y="1473"/>
                  </a:lnTo>
                  <a:lnTo>
                    <a:pt x="85178" y="2413"/>
                  </a:lnTo>
                  <a:lnTo>
                    <a:pt x="85178" y="2654"/>
                  </a:lnTo>
                  <a:lnTo>
                    <a:pt x="85445" y="2654"/>
                  </a:lnTo>
                  <a:lnTo>
                    <a:pt x="86715" y="2654"/>
                  </a:lnTo>
                  <a:lnTo>
                    <a:pt x="86982" y="2654"/>
                  </a:lnTo>
                  <a:lnTo>
                    <a:pt x="86982" y="2413"/>
                  </a:lnTo>
                  <a:lnTo>
                    <a:pt x="87960" y="1473"/>
                  </a:lnTo>
                  <a:lnTo>
                    <a:pt x="87960" y="0"/>
                  </a:lnTo>
                  <a:close/>
                </a:path>
                <a:path w="261619" h="34925">
                  <a:moveTo>
                    <a:pt x="94335" y="7607"/>
                  </a:moveTo>
                  <a:lnTo>
                    <a:pt x="93091" y="6426"/>
                  </a:lnTo>
                  <a:lnTo>
                    <a:pt x="90017" y="6426"/>
                  </a:lnTo>
                  <a:lnTo>
                    <a:pt x="88773" y="7607"/>
                  </a:lnTo>
                  <a:lnTo>
                    <a:pt x="88773" y="10528"/>
                  </a:lnTo>
                  <a:lnTo>
                    <a:pt x="90017" y="11709"/>
                  </a:lnTo>
                  <a:lnTo>
                    <a:pt x="93091" y="11709"/>
                  </a:lnTo>
                  <a:lnTo>
                    <a:pt x="94335" y="10528"/>
                  </a:lnTo>
                  <a:lnTo>
                    <a:pt x="94335" y="9067"/>
                  </a:lnTo>
                  <a:lnTo>
                    <a:pt x="94335" y="7607"/>
                  </a:lnTo>
                  <a:close/>
                </a:path>
                <a:path w="261619" h="34925">
                  <a:moveTo>
                    <a:pt x="97929" y="15481"/>
                  </a:moveTo>
                  <a:lnTo>
                    <a:pt x="96380" y="15481"/>
                  </a:lnTo>
                  <a:lnTo>
                    <a:pt x="95135" y="16662"/>
                  </a:lnTo>
                  <a:lnTo>
                    <a:pt x="95135" y="18110"/>
                  </a:lnTo>
                  <a:lnTo>
                    <a:pt x="97929" y="18110"/>
                  </a:lnTo>
                  <a:lnTo>
                    <a:pt x="97929" y="15481"/>
                  </a:lnTo>
                  <a:close/>
                </a:path>
                <a:path w="261619" h="34925">
                  <a:moveTo>
                    <a:pt x="97929" y="0"/>
                  </a:moveTo>
                  <a:lnTo>
                    <a:pt x="95135" y="0"/>
                  </a:lnTo>
                  <a:lnTo>
                    <a:pt x="95135" y="1473"/>
                  </a:lnTo>
                  <a:lnTo>
                    <a:pt x="96380" y="2654"/>
                  </a:lnTo>
                  <a:lnTo>
                    <a:pt x="97929" y="2654"/>
                  </a:lnTo>
                  <a:lnTo>
                    <a:pt x="97929" y="0"/>
                  </a:lnTo>
                  <a:close/>
                </a:path>
                <a:path w="261619" h="34925">
                  <a:moveTo>
                    <a:pt x="208254" y="32969"/>
                  </a:moveTo>
                  <a:lnTo>
                    <a:pt x="207010" y="31788"/>
                  </a:lnTo>
                  <a:lnTo>
                    <a:pt x="205460" y="31788"/>
                  </a:lnTo>
                  <a:lnTo>
                    <a:pt x="205460" y="34429"/>
                  </a:lnTo>
                  <a:lnTo>
                    <a:pt x="208254" y="34429"/>
                  </a:lnTo>
                  <a:lnTo>
                    <a:pt x="208254" y="32969"/>
                  </a:lnTo>
                  <a:close/>
                </a:path>
                <a:path w="261619" h="34925">
                  <a:moveTo>
                    <a:pt x="208254" y="16319"/>
                  </a:moveTo>
                  <a:lnTo>
                    <a:pt x="205460" y="16319"/>
                  </a:lnTo>
                  <a:lnTo>
                    <a:pt x="205460" y="18961"/>
                  </a:lnTo>
                  <a:lnTo>
                    <a:pt x="207010" y="18961"/>
                  </a:lnTo>
                  <a:lnTo>
                    <a:pt x="208254" y="17780"/>
                  </a:lnTo>
                  <a:lnTo>
                    <a:pt x="208254" y="16319"/>
                  </a:lnTo>
                  <a:close/>
                </a:path>
                <a:path w="261619" h="34925">
                  <a:moveTo>
                    <a:pt x="214617" y="23914"/>
                  </a:moveTo>
                  <a:lnTo>
                    <a:pt x="213372" y="22733"/>
                  </a:lnTo>
                  <a:lnTo>
                    <a:pt x="210299" y="22733"/>
                  </a:lnTo>
                  <a:lnTo>
                    <a:pt x="209054" y="23914"/>
                  </a:lnTo>
                  <a:lnTo>
                    <a:pt x="209054" y="26835"/>
                  </a:lnTo>
                  <a:lnTo>
                    <a:pt x="210299" y="28016"/>
                  </a:lnTo>
                  <a:lnTo>
                    <a:pt x="213372" y="28016"/>
                  </a:lnTo>
                  <a:lnTo>
                    <a:pt x="214617" y="26835"/>
                  </a:lnTo>
                  <a:lnTo>
                    <a:pt x="214617" y="25374"/>
                  </a:lnTo>
                  <a:lnTo>
                    <a:pt x="214617" y="23914"/>
                  </a:lnTo>
                  <a:close/>
                </a:path>
                <a:path w="261619" h="34925">
                  <a:moveTo>
                    <a:pt x="219189" y="32969"/>
                  </a:moveTo>
                  <a:lnTo>
                    <a:pt x="217944" y="31788"/>
                  </a:lnTo>
                  <a:lnTo>
                    <a:pt x="216395" y="31788"/>
                  </a:lnTo>
                  <a:lnTo>
                    <a:pt x="216395" y="34429"/>
                  </a:lnTo>
                  <a:lnTo>
                    <a:pt x="219189" y="34429"/>
                  </a:lnTo>
                  <a:lnTo>
                    <a:pt x="219189" y="32969"/>
                  </a:lnTo>
                  <a:close/>
                </a:path>
                <a:path w="261619" h="34925">
                  <a:moveTo>
                    <a:pt x="219189" y="16319"/>
                  </a:moveTo>
                  <a:lnTo>
                    <a:pt x="218224" y="16319"/>
                  </a:lnTo>
                  <a:lnTo>
                    <a:pt x="216395" y="16319"/>
                  </a:lnTo>
                  <a:lnTo>
                    <a:pt x="215430" y="16319"/>
                  </a:lnTo>
                  <a:lnTo>
                    <a:pt x="215430" y="17780"/>
                  </a:lnTo>
                  <a:lnTo>
                    <a:pt x="216395" y="18707"/>
                  </a:lnTo>
                  <a:lnTo>
                    <a:pt x="216395" y="18961"/>
                  </a:lnTo>
                  <a:lnTo>
                    <a:pt x="216674" y="18961"/>
                  </a:lnTo>
                  <a:lnTo>
                    <a:pt x="217944" y="18961"/>
                  </a:lnTo>
                  <a:lnTo>
                    <a:pt x="218224" y="18961"/>
                  </a:lnTo>
                  <a:lnTo>
                    <a:pt x="218224" y="18707"/>
                  </a:lnTo>
                  <a:lnTo>
                    <a:pt x="219189" y="17780"/>
                  </a:lnTo>
                  <a:lnTo>
                    <a:pt x="219189" y="16319"/>
                  </a:lnTo>
                  <a:close/>
                </a:path>
                <a:path w="261619" h="34925">
                  <a:moveTo>
                    <a:pt x="225552" y="23914"/>
                  </a:moveTo>
                  <a:lnTo>
                    <a:pt x="224307" y="22733"/>
                  </a:lnTo>
                  <a:lnTo>
                    <a:pt x="221234" y="22733"/>
                  </a:lnTo>
                  <a:lnTo>
                    <a:pt x="219989" y="23914"/>
                  </a:lnTo>
                  <a:lnTo>
                    <a:pt x="219989" y="26835"/>
                  </a:lnTo>
                  <a:lnTo>
                    <a:pt x="221234" y="28016"/>
                  </a:lnTo>
                  <a:lnTo>
                    <a:pt x="224307" y="28016"/>
                  </a:lnTo>
                  <a:lnTo>
                    <a:pt x="225552" y="26835"/>
                  </a:lnTo>
                  <a:lnTo>
                    <a:pt x="225552" y="25374"/>
                  </a:lnTo>
                  <a:lnTo>
                    <a:pt x="225552" y="23914"/>
                  </a:lnTo>
                  <a:close/>
                </a:path>
                <a:path w="261619" h="34925">
                  <a:moveTo>
                    <a:pt x="230124" y="32969"/>
                  </a:moveTo>
                  <a:lnTo>
                    <a:pt x="229146" y="32042"/>
                  </a:lnTo>
                  <a:lnTo>
                    <a:pt x="229146" y="31788"/>
                  </a:lnTo>
                  <a:lnTo>
                    <a:pt x="228879" y="31788"/>
                  </a:lnTo>
                  <a:lnTo>
                    <a:pt x="227609" y="31788"/>
                  </a:lnTo>
                  <a:lnTo>
                    <a:pt x="227330" y="31788"/>
                  </a:lnTo>
                  <a:lnTo>
                    <a:pt x="227330" y="32054"/>
                  </a:lnTo>
                  <a:lnTo>
                    <a:pt x="226364" y="32969"/>
                  </a:lnTo>
                  <a:lnTo>
                    <a:pt x="226364" y="34429"/>
                  </a:lnTo>
                  <a:lnTo>
                    <a:pt x="227330" y="34429"/>
                  </a:lnTo>
                  <a:lnTo>
                    <a:pt x="229146" y="34429"/>
                  </a:lnTo>
                  <a:lnTo>
                    <a:pt x="230124" y="34429"/>
                  </a:lnTo>
                  <a:lnTo>
                    <a:pt x="230124" y="32969"/>
                  </a:lnTo>
                  <a:close/>
                </a:path>
                <a:path w="261619" h="34925">
                  <a:moveTo>
                    <a:pt x="230124" y="16319"/>
                  </a:moveTo>
                  <a:lnTo>
                    <a:pt x="229146" y="16319"/>
                  </a:lnTo>
                  <a:lnTo>
                    <a:pt x="227330" y="16319"/>
                  </a:lnTo>
                  <a:lnTo>
                    <a:pt x="226364" y="16319"/>
                  </a:lnTo>
                  <a:lnTo>
                    <a:pt x="226364" y="17780"/>
                  </a:lnTo>
                  <a:lnTo>
                    <a:pt x="227330" y="18707"/>
                  </a:lnTo>
                  <a:lnTo>
                    <a:pt x="227330" y="18961"/>
                  </a:lnTo>
                  <a:lnTo>
                    <a:pt x="227609" y="18961"/>
                  </a:lnTo>
                  <a:lnTo>
                    <a:pt x="228879" y="18961"/>
                  </a:lnTo>
                  <a:lnTo>
                    <a:pt x="229146" y="18961"/>
                  </a:lnTo>
                  <a:lnTo>
                    <a:pt x="229146" y="18719"/>
                  </a:lnTo>
                  <a:lnTo>
                    <a:pt x="230124" y="17780"/>
                  </a:lnTo>
                  <a:lnTo>
                    <a:pt x="230124" y="16319"/>
                  </a:lnTo>
                  <a:close/>
                </a:path>
                <a:path w="261619" h="34925">
                  <a:moveTo>
                    <a:pt x="236499" y="23914"/>
                  </a:moveTo>
                  <a:lnTo>
                    <a:pt x="235254" y="22733"/>
                  </a:lnTo>
                  <a:lnTo>
                    <a:pt x="232181" y="22733"/>
                  </a:lnTo>
                  <a:lnTo>
                    <a:pt x="230936" y="23914"/>
                  </a:lnTo>
                  <a:lnTo>
                    <a:pt x="230936" y="26835"/>
                  </a:lnTo>
                  <a:lnTo>
                    <a:pt x="232181" y="28016"/>
                  </a:lnTo>
                  <a:lnTo>
                    <a:pt x="235254" y="28016"/>
                  </a:lnTo>
                  <a:lnTo>
                    <a:pt x="236499" y="26835"/>
                  </a:lnTo>
                  <a:lnTo>
                    <a:pt x="236499" y="25374"/>
                  </a:lnTo>
                  <a:lnTo>
                    <a:pt x="236499" y="23914"/>
                  </a:lnTo>
                  <a:close/>
                </a:path>
                <a:path w="261619" h="34925">
                  <a:moveTo>
                    <a:pt x="241058" y="32969"/>
                  </a:moveTo>
                  <a:lnTo>
                    <a:pt x="240080" y="32042"/>
                  </a:lnTo>
                  <a:lnTo>
                    <a:pt x="240080" y="31788"/>
                  </a:lnTo>
                  <a:lnTo>
                    <a:pt x="239814" y="31788"/>
                  </a:lnTo>
                  <a:lnTo>
                    <a:pt x="238544" y="31788"/>
                  </a:lnTo>
                  <a:lnTo>
                    <a:pt x="238277" y="31788"/>
                  </a:lnTo>
                  <a:lnTo>
                    <a:pt x="238277" y="32042"/>
                  </a:lnTo>
                  <a:lnTo>
                    <a:pt x="237299" y="32969"/>
                  </a:lnTo>
                  <a:lnTo>
                    <a:pt x="237299" y="34429"/>
                  </a:lnTo>
                  <a:lnTo>
                    <a:pt x="238277" y="34429"/>
                  </a:lnTo>
                  <a:lnTo>
                    <a:pt x="240080" y="34429"/>
                  </a:lnTo>
                  <a:lnTo>
                    <a:pt x="241058" y="34429"/>
                  </a:lnTo>
                  <a:lnTo>
                    <a:pt x="241058" y="32969"/>
                  </a:lnTo>
                  <a:close/>
                </a:path>
                <a:path w="261619" h="34925">
                  <a:moveTo>
                    <a:pt x="241058" y="16319"/>
                  </a:moveTo>
                  <a:lnTo>
                    <a:pt x="240080" y="16319"/>
                  </a:lnTo>
                  <a:lnTo>
                    <a:pt x="238277" y="16319"/>
                  </a:lnTo>
                  <a:lnTo>
                    <a:pt x="237299" y="16319"/>
                  </a:lnTo>
                  <a:lnTo>
                    <a:pt x="237299" y="17780"/>
                  </a:lnTo>
                  <a:lnTo>
                    <a:pt x="238277" y="18719"/>
                  </a:lnTo>
                  <a:lnTo>
                    <a:pt x="238277" y="18961"/>
                  </a:lnTo>
                  <a:lnTo>
                    <a:pt x="238544" y="18961"/>
                  </a:lnTo>
                  <a:lnTo>
                    <a:pt x="239814" y="18961"/>
                  </a:lnTo>
                  <a:lnTo>
                    <a:pt x="240080" y="18961"/>
                  </a:lnTo>
                  <a:lnTo>
                    <a:pt x="240080" y="18719"/>
                  </a:lnTo>
                  <a:lnTo>
                    <a:pt x="241058" y="17780"/>
                  </a:lnTo>
                  <a:lnTo>
                    <a:pt x="241058" y="16319"/>
                  </a:lnTo>
                  <a:close/>
                </a:path>
                <a:path w="261619" h="34925">
                  <a:moveTo>
                    <a:pt x="247434" y="23914"/>
                  </a:moveTo>
                  <a:lnTo>
                    <a:pt x="246189" y="22733"/>
                  </a:lnTo>
                  <a:lnTo>
                    <a:pt x="243116" y="22733"/>
                  </a:lnTo>
                  <a:lnTo>
                    <a:pt x="241871" y="23914"/>
                  </a:lnTo>
                  <a:lnTo>
                    <a:pt x="241871" y="26835"/>
                  </a:lnTo>
                  <a:lnTo>
                    <a:pt x="243116" y="28016"/>
                  </a:lnTo>
                  <a:lnTo>
                    <a:pt x="246189" y="28016"/>
                  </a:lnTo>
                  <a:lnTo>
                    <a:pt x="247434" y="26835"/>
                  </a:lnTo>
                  <a:lnTo>
                    <a:pt x="247434" y="25374"/>
                  </a:lnTo>
                  <a:lnTo>
                    <a:pt x="247434" y="23914"/>
                  </a:lnTo>
                  <a:close/>
                </a:path>
                <a:path w="261619" h="34925">
                  <a:moveTo>
                    <a:pt x="251993" y="32969"/>
                  </a:moveTo>
                  <a:lnTo>
                    <a:pt x="251015" y="32042"/>
                  </a:lnTo>
                  <a:lnTo>
                    <a:pt x="251015" y="31788"/>
                  </a:lnTo>
                  <a:lnTo>
                    <a:pt x="250748" y="31788"/>
                  </a:lnTo>
                  <a:lnTo>
                    <a:pt x="249478" y="31788"/>
                  </a:lnTo>
                  <a:lnTo>
                    <a:pt x="249212" y="31788"/>
                  </a:lnTo>
                  <a:lnTo>
                    <a:pt x="249212" y="32042"/>
                  </a:lnTo>
                  <a:lnTo>
                    <a:pt x="248234" y="32969"/>
                  </a:lnTo>
                  <a:lnTo>
                    <a:pt x="248234" y="34429"/>
                  </a:lnTo>
                  <a:lnTo>
                    <a:pt x="249212" y="34429"/>
                  </a:lnTo>
                  <a:lnTo>
                    <a:pt x="251015" y="34429"/>
                  </a:lnTo>
                  <a:lnTo>
                    <a:pt x="251993" y="34429"/>
                  </a:lnTo>
                  <a:lnTo>
                    <a:pt x="251993" y="32969"/>
                  </a:lnTo>
                  <a:close/>
                </a:path>
                <a:path w="261619" h="34925">
                  <a:moveTo>
                    <a:pt x="251993" y="16319"/>
                  </a:moveTo>
                  <a:lnTo>
                    <a:pt x="251015" y="16319"/>
                  </a:lnTo>
                  <a:lnTo>
                    <a:pt x="249212" y="16319"/>
                  </a:lnTo>
                  <a:lnTo>
                    <a:pt x="248234" y="16319"/>
                  </a:lnTo>
                  <a:lnTo>
                    <a:pt x="248234" y="17780"/>
                  </a:lnTo>
                  <a:lnTo>
                    <a:pt x="249212" y="18719"/>
                  </a:lnTo>
                  <a:lnTo>
                    <a:pt x="249212" y="18961"/>
                  </a:lnTo>
                  <a:lnTo>
                    <a:pt x="249478" y="18961"/>
                  </a:lnTo>
                  <a:lnTo>
                    <a:pt x="250748" y="18961"/>
                  </a:lnTo>
                  <a:lnTo>
                    <a:pt x="251015" y="18961"/>
                  </a:lnTo>
                  <a:lnTo>
                    <a:pt x="251015" y="18719"/>
                  </a:lnTo>
                  <a:lnTo>
                    <a:pt x="251993" y="17780"/>
                  </a:lnTo>
                  <a:lnTo>
                    <a:pt x="251993" y="16319"/>
                  </a:lnTo>
                  <a:close/>
                </a:path>
                <a:path w="261619" h="34925">
                  <a:moveTo>
                    <a:pt x="258368" y="23914"/>
                  </a:moveTo>
                  <a:lnTo>
                    <a:pt x="257124" y="22733"/>
                  </a:lnTo>
                  <a:lnTo>
                    <a:pt x="254050" y="22733"/>
                  </a:lnTo>
                  <a:lnTo>
                    <a:pt x="252806" y="23914"/>
                  </a:lnTo>
                  <a:lnTo>
                    <a:pt x="252806" y="26835"/>
                  </a:lnTo>
                  <a:lnTo>
                    <a:pt x="254050" y="28016"/>
                  </a:lnTo>
                  <a:lnTo>
                    <a:pt x="257124" y="28016"/>
                  </a:lnTo>
                  <a:lnTo>
                    <a:pt x="258368" y="26835"/>
                  </a:lnTo>
                  <a:lnTo>
                    <a:pt x="258368" y="25374"/>
                  </a:lnTo>
                  <a:lnTo>
                    <a:pt x="258368" y="23914"/>
                  </a:lnTo>
                  <a:close/>
                </a:path>
                <a:path w="261619" h="34925">
                  <a:moveTo>
                    <a:pt x="261505" y="31788"/>
                  </a:moveTo>
                  <a:lnTo>
                    <a:pt x="260413" y="31788"/>
                  </a:lnTo>
                  <a:lnTo>
                    <a:pt x="260146" y="31788"/>
                  </a:lnTo>
                  <a:lnTo>
                    <a:pt x="260146" y="32042"/>
                  </a:lnTo>
                  <a:lnTo>
                    <a:pt x="259168" y="32969"/>
                  </a:lnTo>
                  <a:lnTo>
                    <a:pt x="259168" y="34429"/>
                  </a:lnTo>
                  <a:lnTo>
                    <a:pt x="260146" y="34429"/>
                  </a:lnTo>
                  <a:lnTo>
                    <a:pt x="261505" y="34429"/>
                  </a:lnTo>
                  <a:lnTo>
                    <a:pt x="261505" y="31788"/>
                  </a:lnTo>
                  <a:close/>
                </a:path>
                <a:path w="261619" h="34925">
                  <a:moveTo>
                    <a:pt x="261505" y="16319"/>
                  </a:moveTo>
                  <a:lnTo>
                    <a:pt x="260146" y="16319"/>
                  </a:lnTo>
                  <a:lnTo>
                    <a:pt x="259168" y="16319"/>
                  </a:lnTo>
                  <a:lnTo>
                    <a:pt x="259168" y="17780"/>
                  </a:lnTo>
                  <a:lnTo>
                    <a:pt x="260146" y="18719"/>
                  </a:lnTo>
                  <a:lnTo>
                    <a:pt x="260146" y="18961"/>
                  </a:lnTo>
                  <a:lnTo>
                    <a:pt x="260413" y="18961"/>
                  </a:lnTo>
                  <a:lnTo>
                    <a:pt x="261505" y="18961"/>
                  </a:lnTo>
                  <a:lnTo>
                    <a:pt x="261505" y="16319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637768" y="8420950"/>
              <a:ext cx="166370" cy="18415"/>
            </a:xfrm>
            <a:custGeom>
              <a:avLst/>
              <a:gdLst/>
              <a:ahLst/>
              <a:cxnLst/>
              <a:rect l="l" t="t" r="r" b="b"/>
              <a:pathLst>
                <a:path w="166370" h="18415">
                  <a:moveTo>
                    <a:pt x="2781" y="0"/>
                  </a:moveTo>
                  <a:lnTo>
                    <a:pt x="0" y="0"/>
                  </a:lnTo>
                  <a:lnTo>
                    <a:pt x="0" y="2654"/>
                  </a:lnTo>
                  <a:lnTo>
                    <a:pt x="1536" y="2654"/>
                  </a:lnTo>
                  <a:lnTo>
                    <a:pt x="2781" y="1473"/>
                  </a:lnTo>
                  <a:lnTo>
                    <a:pt x="2781" y="0"/>
                  </a:lnTo>
                  <a:close/>
                </a:path>
                <a:path w="166370" h="18415">
                  <a:moveTo>
                    <a:pt x="13716" y="16662"/>
                  </a:moveTo>
                  <a:lnTo>
                    <a:pt x="12471" y="15481"/>
                  </a:lnTo>
                  <a:lnTo>
                    <a:pt x="10934" y="15481"/>
                  </a:lnTo>
                  <a:lnTo>
                    <a:pt x="10934" y="18110"/>
                  </a:lnTo>
                  <a:lnTo>
                    <a:pt x="13716" y="18110"/>
                  </a:lnTo>
                  <a:lnTo>
                    <a:pt x="13716" y="16662"/>
                  </a:lnTo>
                  <a:close/>
                </a:path>
                <a:path w="166370" h="18415">
                  <a:moveTo>
                    <a:pt x="13716" y="0"/>
                  </a:moveTo>
                  <a:lnTo>
                    <a:pt x="10934" y="0"/>
                  </a:lnTo>
                  <a:lnTo>
                    <a:pt x="10934" y="2654"/>
                  </a:lnTo>
                  <a:lnTo>
                    <a:pt x="12471" y="2654"/>
                  </a:lnTo>
                  <a:lnTo>
                    <a:pt x="13716" y="1473"/>
                  </a:lnTo>
                  <a:lnTo>
                    <a:pt x="13716" y="0"/>
                  </a:lnTo>
                  <a:close/>
                </a:path>
                <a:path w="166370" h="18415">
                  <a:moveTo>
                    <a:pt x="20091" y="7607"/>
                  </a:moveTo>
                  <a:lnTo>
                    <a:pt x="18846" y="6426"/>
                  </a:lnTo>
                  <a:lnTo>
                    <a:pt x="15773" y="6426"/>
                  </a:lnTo>
                  <a:lnTo>
                    <a:pt x="14528" y="7607"/>
                  </a:lnTo>
                  <a:lnTo>
                    <a:pt x="14528" y="10528"/>
                  </a:lnTo>
                  <a:lnTo>
                    <a:pt x="15773" y="11709"/>
                  </a:lnTo>
                  <a:lnTo>
                    <a:pt x="18846" y="11709"/>
                  </a:lnTo>
                  <a:lnTo>
                    <a:pt x="20091" y="10528"/>
                  </a:lnTo>
                  <a:lnTo>
                    <a:pt x="20091" y="9067"/>
                  </a:lnTo>
                  <a:lnTo>
                    <a:pt x="20091" y="7607"/>
                  </a:lnTo>
                  <a:close/>
                </a:path>
                <a:path w="166370" h="18415">
                  <a:moveTo>
                    <a:pt x="24650" y="16662"/>
                  </a:moveTo>
                  <a:lnTo>
                    <a:pt x="23672" y="15735"/>
                  </a:lnTo>
                  <a:lnTo>
                    <a:pt x="23672" y="15481"/>
                  </a:lnTo>
                  <a:lnTo>
                    <a:pt x="23406" y="15481"/>
                  </a:lnTo>
                  <a:lnTo>
                    <a:pt x="22136" y="15481"/>
                  </a:lnTo>
                  <a:lnTo>
                    <a:pt x="21869" y="15481"/>
                  </a:lnTo>
                  <a:lnTo>
                    <a:pt x="21869" y="15735"/>
                  </a:lnTo>
                  <a:lnTo>
                    <a:pt x="20891" y="16662"/>
                  </a:lnTo>
                  <a:lnTo>
                    <a:pt x="20891" y="18110"/>
                  </a:lnTo>
                  <a:lnTo>
                    <a:pt x="21869" y="18110"/>
                  </a:lnTo>
                  <a:lnTo>
                    <a:pt x="23672" y="18110"/>
                  </a:lnTo>
                  <a:lnTo>
                    <a:pt x="24650" y="18110"/>
                  </a:lnTo>
                  <a:lnTo>
                    <a:pt x="24650" y="16662"/>
                  </a:lnTo>
                  <a:close/>
                </a:path>
                <a:path w="166370" h="18415">
                  <a:moveTo>
                    <a:pt x="24650" y="0"/>
                  </a:moveTo>
                  <a:lnTo>
                    <a:pt x="23672" y="0"/>
                  </a:lnTo>
                  <a:lnTo>
                    <a:pt x="21869" y="0"/>
                  </a:lnTo>
                  <a:lnTo>
                    <a:pt x="20891" y="0"/>
                  </a:lnTo>
                  <a:lnTo>
                    <a:pt x="20891" y="1473"/>
                  </a:lnTo>
                  <a:lnTo>
                    <a:pt x="21869" y="2413"/>
                  </a:lnTo>
                  <a:lnTo>
                    <a:pt x="21869" y="2654"/>
                  </a:lnTo>
                  <a:lnTo>
                    <a:pt x="22136" y="2654"/>
                  </a:lnTo>
                  <a:lnTo>
                    <a:pt x="23406" y="2654"/>
                  </a:lnTo>
                  <a:lnTo>
                    <a:pt x="23672" y="2654"/>
                  </a:lnTo>
                  <a:lnTo>
                    <a:pt x="23672" y="2413"/>
                  </a:lnTo>
                  <a:lnTo>
                    <a:pt x="24650" y="1473"/>
                  </a:lnTo>
                  <a:lnTo>
                    <a:pt x="24650" y="0"/>
                  </a:lnTo>
                  <a:close/>
                </a:path>
                <a:path w="166370" h="18415">
                  <a:moveTo>
                    <a:pt x="31026" y="7607"/>
                  </a:moveTo>
                  <a:lnTo>
                    <a:pt x="29781" y="6426"/>
                  </a:lnTo>
                  <a:lnTo>
                    <a:pt x="26708" y="6426"/>
                  </a:lnTo>
                  <a:lnTo>
                    <a:pt x="25463" y="7607"/>
                  </a:lnTo>
                  <a:lnTo>
                    <a:pt x="25463" y="10528"/>
                  </a:lnTo>
                  <a:lnTo>
                    <a:pt x="26708" y="11709"/>
                  </a:lnTo>
                  <a:lnTo>
                    <a:pt x="29781" y="11709"/>
                  </a:lnTo>
                  <a:lnTo>
                    <a:pt x="31026" y="10528"/>
                  </a:lnTo>
                  <a:lnTo>
                    <a:pt x="31026" y="9067"/>
                  </a:lnTo>
                  <a:lnTo>
                    <a:pt x="31026" y="7607"/>
                  </a:lnTo>
                  <a:close/>
                </a:path>
                <a:path w="166370" h="18415">
                  <a:moveTo>
                    <a:pt x="35585" y="16662"/>
                  </a:moveTo>
                  <a:lnTo>
                    <a:pt x="34620" y="15748"/>
                  </a:lnTo>
                  <a:lnTo>
                    <a:pt x="34620" y="15481"/>
                  </a:lnTo>
                  <a:lnTo>
                    <a:pt x="34340" y="15481"/>
                  </a:lnTo>
                  <a:lnTo>
                    <a:pt x="33070" y="15481"/>
                  </a:lnTo>
                  <a:lnTo>
                    <a:pt x="32804" y="15481"/>
                  </a:lnTo>
                  <a:lnTo>
                    <a:pt x="32804" y="15735"/>
                  </a:lnTo>
                  <a:lnTo>
                    <a:pt x="31826" y="16662"/>
                  </a:lnTo>
                  <a:lnTo>
                    <a:pt x="31826" y="18110"/>
                  </a:lnTo>
                  <a:lnTo>
                    <a:pt x="32804" y="18110"/>
                  </a:lnTo>
                  <a:lnTo>
                    <a:pt x="34620" y="18110"/>
                  </a:lnTo>
                  <a:lnTo>
                    <a:pt x="35585" y="18110"/>
                  </a:lnTo>
                  <a:lnTo>
                    <a:pt x="35585" y="16662"/>
                  </a:lnTo>
                  <a:close/>
                </a:path>
                <a:path w="166370" h="18415">
                  <a:moveTo>
                    <a:pt x="35585" y="0"/>
                  </a:moveTo>
                  <a:lnTo>
                    <a:pt x="34620" y="0"/>
                  </a:lnTo>
                  <a:lnTo>
                    <a:pt x="32804" y="0"/>
                  </a:lnTo>
                  <a:lnTo>
                    <a:pt x="31826" y="0"/>
                  </a:lnTo>
                  <a:lnTo>
                    <a:pt x="31826" y="1473"/>
                  </a:lnTo>
                  <a:lnTo>
                    <a:pt x="32804" y="2413"/>
                  </a:lnTo>
                  <a:lnTo>
                    <a:pt x="32804" y="2654"/>
                  </a:lnTo>
                  <a:lnTo>
                    <a:pt x="33070" y="2654"/>
                  </a:lnTo>
                  <a:lnTo>
                    <a:pt x="34340" y="2654"/>
                  </a:lnTo>
                  <a:lnTo>
                    <a:pt x="34620" y="2654"/>
                  </a:lnTo>
                  <a:lnTo>
                    <a:pt x="34620" y="2400"/>
                  </a:lnTo>
                  <a:lnTo>
                    <a:pt x="35585" y="1473"/>
                  </a:lnTo>
                  <a:lnTo>
                    <a:pt x="35585" y="0"/>
                  </a:lnTo>
                  <a:close/>
                </a:path>
                <a:path w="166370" h="18415">
                  <a:moveTo>
                    <a:pt x="41960" y="7607"/>
                  </a:moveTo>
                  <a:lnTo>
                    <a:pt x="40716" y="6426"/>
                  </a:lnTo>
                  <a:lnTo>
                    <a:pt x="37642" y="6426"/>
                  </a:lnTo>
                  <a:lnTo>
                    <a:pt x="36398" y="7607"/>
                  </a:lnTo>
                  <a:lnTo>
                    <a:pt x="36398" y="10528"/>
                  </a:lnTo>
                  <a:lnTo>
                    <a:pt x="37642" y="11709"/>
                  </a:lnTo>
                  <a:lnTo>
                    <a:pt x="40716" y="11709"/>
                  </a:lnTo>
                  <a:lnTo>
                    <a:pt x="41960" y="10528"/>
                  </a:lnTo>
                  <a:lnTo>
                    <a:pt x="41960" y="9067"/>
                  </a:lnTo>
                  <a:lnTo>
                    <a:pt x="41960" y="7607"/>
                  </a:lnTo>
                  <a:close/>
                </a:path>
                <a:path w="166370" h="18415">
                  <a:moveTo>
                    <a:pt x="46520" y="16662"/>
                  </a:moveTo>
                  <a:lnTo>
                    <a:pt x="45554" y="15748"/>
                  </a:lnTo>
                  <a:lnTo>
                    <a:pt x="45554" y="15481"/>
                  </a:lnTo>
                  <a:lnTo>
                    <a:pt x="45275" y="15481"/>
                  </a:lnTo>
                  <a:lnTo>
                    <a:pt x="44018" y="15481"/>
                  </a:lnTo>
                  <a:lnTo>
                    <a:pt x="43738" y="15481"/>
                  </a:lnTo>
                  <a:lnTo>
                    <a:pt x="43738" y="15748"/>
                  </a:lnTo>
                  <a:lnTo>
                    <a:pt x="42773" y="16662"/>
                  </a:lnTo>
                  <a:lnTo>
                    <a:pt x="42773" y="18110"/>
                  </a:lnTo>
                  <a:lnTo>
                    <a:pt x="43738" y="18110"/>
                  </a:lnTo>
                  <a:lnTo>
                    <a:pt x="45554" y="18110"/>
                  </a:lnTo>
                  <a:lnTo>
                    <a:pt x="46520" y="18110"/>
                  </a:lnTo>
                  <a:lnTo>
                    <a:pt x="46520" y="16662"/>
                  </a:lnTo>
                  <a:close/>
                </a:path>
                <a:path w="166370" h="18415">
                  <a:moveTo>
                    <a:pt x="46520" y="0"/>
                  </a:moveTo>
                  <a:lnTo>
                    <a:pt x="45554" y="0"/>
                  </a:lnTo>
                  <a:lnTo>
                    <a:pt x="43738" y="0"/>
                  </a:lnTo>
                  <a:lnTo>
                    <a:pt x="42773" y="0"/>
                  </a:lnTo>
                  <a:lnTo>
                    <a:pt x="42773" y="1473"/>
                  </a:lnTo>
                  <a:lnTo>
                    <a:pt x="43738" y="2400"/>
                  </a:lnTo>
                  <a:lnTo>
                    <a:pt x="43738" y="2654"/>
                  </a:lnTo>
                  <a:lnTo>
                    <a:pt x="44018" y="2654"/>
                  </a:lnTo>
                  <a:lnTo>
                    <a:pt x="45275" y="2654"/>
                  </a:lnTo>
                  <a:lnTo>
                    <a:pt x="45554" y="2654"/>
                  </a:lnTo>
                  <a:lnTo>
                    <a:pt x="45554" y="2400"/>
                  </a:lnTo>
                  <a:lnTo>
                    <a:pt x="46520" y="1473"/>
                  </a:lnTo>
                  <a:lnTo>
                    <a:pt x="46520" y="0"/>
                  </a:lnTo>
                  <a:close/>
                </a:path>
                <a:path w="166370" h="18415">
                  <a:moveTo>
                    <a:pt x="52895" y="7607"/>
                  </a:moveTo>
                  <a:lnTo>
                    <a:pt x="51650" y="6426"/>
                  </a:lnTo>
                  <a:lnTo>
                    <a:pt x="48577" y="6426"/>
                  </a:lnTo>
                  <a:lnTo>
                    <a:pt x="47332" y="7607"/>
                  </a:lnTo>
                  <a:lnTo>
                    <a:pt x="47332" y="10528"/>
                  </a:lnTo>
                  <a:lnTo>
                    <a:pt x="48577" y="11709"/>
                  </a:lnTo>
                  <a:lnTo>
                    <a:pt x="51650" y="11709"/>
                  </a:lnTo>
                  <a:lnTo>
                    <a:pt x="52895" y="10528"/>
                  </a:lnTo>
                  <a:lnTo>
                    <a:pt x="52895" y="9067"/>
                  </a:lnTo>
                  <a:lnTo>
                    <a:pt x="52895" y="7607"/>
                  </a:lnTo>
                  <a:close/>
                </a:path>
                <a:path w="166370" h="18415">
                  <a:moveTo>
                    <a:pt x="57454" y="16662"/>
                  </a:moveTo>
                  <a:lnTo>
                    <a:pt x="56489" y="15748"/>
                  </a:lnTo>
                  <a:lnTo>
                    <a:pt x="56489" y="15481"/>
                  </a:lnTo>
                  <a:lnTo>
                    <a:pt x="56210" y="15481"/>
                  </a:lnTo>
                  <a:lnTo>
                    <a:pt x="54952" y="15481"/>
                  </a:lnTo>
                  <a:lnTo>
                    <a:pt x="54673" y="15481"/>
                  </a:lnTo>
                  <a:lnTo>
                    <a:pt x="54673" y="15748"/>
                  </a:lnTo>
                  <a:lnTo>
                    <a:pt x="53708" y="16662"/>
                  </a:lnTo>
                  <a:lnTo>
                    <a:pt x="53708" y="18110"/>
                  </a:lnTo>
                  <a:lnTo>
                    <a:pt x="54673" y="18110"/>
                  </a:lnTo>
                  <a:lnTo>
                    <a:pt x="56489" y="18110"/>
                  </a:lnTo>
                  <a:lnTo>
                    <a:pt x="57454" y="18110"/>
                  </a:lnTo>
                  <a:lnTo>
                    <a:pt x="57454" y="16662"/>
                  </a:lnTo>
                  <a:close/>
                </a:path>
                <a:path w="166370" h="18415">
                  <a:moveTo>
                    <a:pt x="57454" y="0"/>
                  </a:moveTo>
                  <a:lnTo>
                    <a:pt x="56489" y="0"/>
                  </a:lnTo>
                  <a:lnTo>
                    <a:pt x="54673" y="0"/>
                  </a:lnTo>
                  <a:lnTo>
                    <a:pt x="53708" y="0"/>
                  </a:lnTo>
                  <a:lnTo>
                    <a:pt x="53708" y="1473"/>
                  </a:lnTo>
                  <a:lnTo>
                    <a:pt x="54673" y="2400"/>
                  </a:lnTo>
                  <a:lnTo>
                    <a:pt x="54673" y="2654"/>
                  </a:lnTo>
                  <a:lnTo>
                    <a:pt x="54952" y="2654"/>
                  </a:lnTo>
                  <a:lnTo>
                    <a:pt x="56210" y="2654"/>
                  </a:lnTo>
                  <a:lnTo>
                    <a:pt x="56489" y="2654"/>
                  </a:lnTo>
                  <a:lnTo>
                    <a:pt x="56489" y="2400"/>
                  </a:lnTo>
                  <a:lnTo>
                    <a:pt x="57454" y="1473"/>
                  </a:lnTo>
                  <a:lnTo>
                    <a:pt x="57454" y="0"/>
                  </a:lnTo>
                  <a:close/>
                </a:path>
                <a:path w="166370" h="18415">
                  <a:moveTo>
                    <a:pt x="63830" y="7607"/>
                  </a:moveTo>
                  <a:lnTo>
                    <a:pt x="62585" y="6426"/>
                  </a:lnTo>
                  <a:lnTo>
                    <a:pt x="59512" y="6426"/>
                  </a:lnTo>
                  <a:lnTo>
                    <a:pt x="58267" y="7607"/>
                  </a:lnTo>
                  <a:lnTo>
                    <a:pt x="58267" y="10528"/>
                  </a:lnTo>
                  <a:lnTo>
                    <a:pt x="59512" y="11709"/>
                  </a:lnTo>
                  <a:lnTo>
                    <a:pt x="62585" y="11709"/>
                  </a:lnTo>
                  <a:lnTo>
                    <a:pt x="63830" y="10528"/>
                  </a:lnTo>
                  <a:lnTo>
                    <a:pt x="63830" y="9067"/>
                  </a:lnTo>
                  <a:lnTo>
                    <a:pt x="63830" y="7607"/>
                  </a:lnTo>
                  <a:close/>
                </a:path>
                <a:path w="166370" h="18415">
                  <a:moveTo>
                    <a:pt x="68389" y="16662"/>
                  </a:moveTo>
                  <a:lnTo>
                    <a:pt x="67424" y="15748"/>
                  </a:lnTo>
                  <a:lnTo>
                    <a:pt x="67424" y="15481"/>
                  </a:lnTo>
                  <a:lnTo>
                    <a:pt x="67144" y="15481"/>
                  </a:lnTo>
                  <a:lnTo>
                    <a:pt x="65887" y="15481"/>
                  </a:lnTo>
                  <a:lnTo>
                    <a:pt x="65608" y="15481"/>
                  </a:lnTo>
                  <a:lnTo>
                    <a:pt x="65608" y="15748"/>
                  </a:lnTo>
                  <a:lnTo>
                    <a:pt x="64643" y="16662"/>
                  </a:lnTo>
                  <a:lnTo>
                    <a:pt x="64643" y="18110"/>
                  </a:lnTo>
                  <a:lnTo>
                    <a:pt x="65608" y="18110"/>
                  </a:lnTo>
                  <a:lnTo>
                    <a:pt x="67424" y="18110"/>
                  </a:lnTo>
                  <a:lnTo>
                    <a:pt x="68389" y="18110"/>
                  </a:lnTo>
                  <a:lnTo>
                    <a:pt x="68389" y="16662"/>
                  </a:lnTo>
                  <a:close/>
                </a:path>
                <a:path w="166370" h="18415">
                  <a:moveTo>
                    <a:pt x="68389" y="0"/>
                  </a:moveTo>
                  <a:lnTo>
                    <a:pt x="67424" y="0"/>
                  </a:lnTo>
                  <a:lnTo>
                    <a:pt x="65608" y="0"/>
                  </a:lnTo>
                  <a:lnTo>
                    <a:pt x="64643" y="0"/>
                  </a:lnTo>
                  <a:lnTo>
                    <a:pt x="64643" y="1473"/>
                  </a:lnTo>
                  <a:lnTo>
                    <a:pt x="65608" y="2400"/>
                  </a:lnTo>
                  <a:lnTo>
                    <a:pt x="65608" y="2654"/>
                  </a:lnTo>
                  <a:lnTo>
                    <a:pt x="65887" y="2654"/>
                  </a:lnTo>
                  <a:lnTo>
                    <a:pt x="67144" y="2654"/>
                  </a:lnTo>
                  <a:lnTo>
                    <a:pt x="67424" y="2654"/>
                  </a:lnTo>
                  <a:lnTo>
                    <a:pt x="67424" y="2400"/>
                  </a:lnTo>
                  <a:lnTo>
                    <a:pt x="68389" y="1473"/>
                  </a:lnTo>
                  <a:lnTo>
                    <a:pt x="68389" y="0"/>
                  </a:lnTo>
                  <a:close/>
                </a:path>
                <a:path w="166370" h="18415">
                  <a:moveTo>
                    <a:pt x="74764" y="7607"/>
                  </a:moveTo>
                  <a:lnTo>
                    <a:pt x="73520" y="6426"/>
                  </a:lnTo>
                  <a:lnTo>
                    <a:pt x="70446" y="6426"/>
                  </a:lnTo>
                  <a:lnTo>
                    <a:pt x="69202" y="7607"/>
                  </a:lnTo>
                  <a:lnTo>
                    <a:pt x="69202" y="10528"/>
                  </a:lnTo>
                  <a:lnTo>
                    <a:pt x="70446" y="11709"/>
                  </a:lnTo>
                  <a:lnTo>
                    <a:pt x="73520" y="11709"/>
                  </a:lnTo>
                  <a:lnTo>
                    <a:pt x="74764" y="10528"/>
                  </a:lnTo>
                  <a:lnTo>
                    <a:pt x="74764" y="9067"/>
                  </a:lnTo>
                  <a:lnTo>
                    <a:pt x="74764" y="7607"/>
                  </a:lnTo>
                  <a:close/>
                </a:path>
                <a:path w="166370" h="18415">
                  <a:moveTo>
                    <a:pt x="79336" y="16662"/>
                  </a:moveTo>
                  <a:lnTo>
                    <a:pt x="78346" y="15722"/>
                  </a:lnTo>
                  <a:lnTo>
                    <a:pt x="78346" y="15481"/>
                  </a:lnTo>
                  <a:lnTo>
                    <a:pt x="78092" y="15481"/>
                  </a:lnTo>
                  <a:lnTo>
                    <a:pt x="76822" y="15481"/>
                  </a:lnTo>
                  <a:lnTo>
                    <a:pt x="76555" y="15481"/>
                  </a:lnTo>
                  <a:lnTo>
                    <a:pt x="76555" y="15735"/>
                  </a:lnTo>
                  <a:lnTo>
                    <a:pt x="75577" y="16662"/>
                  </a:lnTo>
                  <a:lnTo>
                    <a:pt x="75577" y="18110"/>
                  </a:lnTo>
                  <a:lnTo>
                    <a:pt x="76555" y="18110"/>
                  </a:lnTo>
                  <a:lnTo>
                    <a:pt x="78346" y="18110"/>
                  </a:lnTo>
                  <a:lnTo>
                    <a:pt x="79336" y="18110"/>
                  </a:lnTo>
                  <a:lnTo>
                    <a:pt x="79336" y="16662"/>
                  </a:lnTo>
                  <a:close/>
                </a:path>
                <a:path w="166370" h="18415">
                  <a:moveTo>
                    <a:pt x="79336" y="0"/>
                  </a:moveTo>
                  <a:lnTo>
                    <a:pt x="78346" y="0"/>
                  </a:lnTo>
                  <a:lnTo>
                    <a:pt x="76555" y="0"/>
                  </a:lnTo>
                  <a:lnTo>
                    <a:pt x="75577" y="0"/>
                  </a:lnTo>
                  <a:lnTo>
                    <a:pt x="75577" y="1473"/>
                  </a:lnTo>
                  <a:lnTo>
                    <a:pt x="76555" y="2413"/>
                  </a:lnTo>
                  <a:lnTo>
                    <a:pt x="76555" y="2654"/>
                  </a:lnTo>
                  <a:lnTo>
                    <a:pt x="76822" y="2654"/>
                  </a:lnTo>
                  <a:lnTo>
                    <a:pt x="78092" y="2654"/>
                  </a:lnTo>
                  <a:lnTo>
                    <a:pt x="78346" y="2654"/>
                  </a:lnTo>
                  <a:lnTo>
                    <a:pt x="78346" y="2425"/>
                  </a:lnTo>
                  <a:lnTo>
                    <a:pt x="79336" y="1473"/>
                  </a:lnTo>
                  <a:lnTo>
                    <a:pt x="79336" y="0"/>
                  </a:lnTo>
                  <a:close/>
                </a:path>
                <a:path w="166370" h="18415">
                  <a:moveTo>
                    <a:pt x="85699" y="7607"/>
                  </a:moveTo>
                  <a:lnTo>
                    <a:pt x="84455" y="6426"/>
                  </a:lnTo>
                  <a:lnTo>
                    <a:pt x="81381" y="6426"/>
                  </a:lnTo>
                  <a:lnTo>
                    <a:pt x="80137" y="7607"/>
                  </a:lnTo>
                  <a:lnTo>
                    <a:pt x="80137" y="10528"/>
                  </a:lnTo>
                  <a:lnTo>
                    <a:pt x="81381" y="11709"/>
                  </a:lnTo>
                  <a:lnTo>
                    <a:pt x="84455" y="11709"/>
                  </a:lnTo>
                  <a:lnTo>
                    <a:pt x="85699" y="10528"/>
                  </a:lnTo>
                  <a:lnTo>
                    <a:pt x="85699" y="9067"/>
                  </a:lnTo>
                  <a:lnTo>
                    <a:pt x="85699" y="7607"/>
                  </a:lnTo>
                  <a:close/>
                </a:path>
                <a:path w="166370" h="18415">
                  <a:moveTo>
                    <a:pt x="90271" y="16662"/>
                  </a:moveTo>
                  <a:lnTo>
                    <a:pt x="89281" y="15722"/>
                  </a:lnTo>
                  <a:lnTo>
                    <a:pt x="89281" y="15481"/>
                  </a:lnTo>
                  <a:lnTo>
                    <a:pt x="89027" y="15481"/>
                  </a:lnTo>
                  <a:lnTo>
                    <a:pt x="87757" y="15481"/>
                  </a:lnTo>
                  <a:lnTo>
                    <a:pt x="87490" y="15481"/>
                  </a:lnTo>
                  <a:lnTo>
                    <a:pt x="87490" y="15735"/>
                  </a:lnTo>
                  <a:lnTo>
                    <a:pt x="86512" y="16662"/>
                  </a:lnTo>
                  <a:lnTo>
                    <a:pt x="86512" y="18110"/>
                  </a:lnTo>
                  <a:lnTo>
                    <a:pt x="87490" y="18110"/>
                  </a:lnTo>
                  <a:lnTo>
                    <a:pt x="89281" y="18110"/>
                  </a:lnTo>
                  <a:lnTo>
                    <a:pt x="90271" y="18110"/>
                  </a:lnTo>
                  <a:lnTo>
                    <a:pt x="90271" y="16662"/>
                  </a:lnTo>
                  <a:close/>
                </a:path>
                <a:path w="166370" h="18415">
                  <a:moveTo>
                    <a:pt x="90271" y="0"/>
                  </a:moveTo>
                  <a:lnTo>
                    <a:pt x="89281" y="0"/>
                  </a:lnTo>
                  <a:lnTo>
                    <a:pt x="87490" y="0"/>
                  </a:lnTo>
                  <a:lnTo>
                    <a:pt x="86512" y="0"/>
                  </a:lnTo>
                  <a:lnTo>
                    <a:pt x="86512" y="1473"/>
                  </a:lnTo>
                  <a:lnTo>
                    <a:pt x="87490" y="2413"/>
                  </a:lnTo>
                  <a:lnTo>
                    <a:pt x="87490" y="2654"/>
                  </a:lnTo>
                  <a:lnTo>
                    <a:pt x="87757" y="2654"/>
                  </a:lnTo>
                  <a:lnTo>
                    <a:pt x="89027" y="2654"/>
                  </a:lnTo>
                  <a:lnTo>
                    <a:pt x="89281" y="2654"/>
                  </a:lnTo>
                  <a:lnTo>
                    <a:pt x="89281" y="2425"/>
                  </a:lnTo>
                  <a:lnTo>
                    <a:pt x="90271" y="1473"/>
                  </a:lnTo>
                  <a:lnTo>
                    <a:pt x="90271" y="0"/>
                  </a:lnTo>
                  <a:close/>
                </a:path>
                <a:path w="166370" h="18415">
                  <a:moveTo>
                    <a:pt x="96634" y="7607"/>
                  </a:moveTo>
                  <a:lnTo>
                    <a:pt x="95389" y="6426"/>
                  </a:lnTo>
                  <a:lnTo>
                    <a:pt x="92316" y="6426"/>
                  </a:lnTo>
                  <a:lnTo>
                    <a:pt x="91071" y="7607"/>
                  </a:lnTo>
                  <a:lnTo>
                    <a:pt x="91071" y="10528"/>
                  </a:lnTo>
                  <a:lnTo>
                    <a:pt x="92316" y="11709"/>
                  </a:lnTo>
                  <a:lnTo>
                    <a:pt x="95389" y="11709"/>
                  </a:lnTo>
                  <a:lnTo>
                    <a:pt x="96634" y="10528"/>
                  </a:lnTo>
                  <a:lnTo>
                    <a:pt x="96634" y="9067"/>
                  </a:lnTo>
                  <a:lnTo>
                    <a:pt x="96634" y="7607"/>
                  </a:lnTo>
                  <a:close/>
                </a:path>
                <a:path w="166370" h="18415">
                  <a:moveTo>
                    <a:pt x="101206" y="16662"/>
                  </a:moveTo>
                  <a:lnTo>
                    <a:pt x="100241" y="15748"/>
                  </a:lnTo>
                  <a:lnTo>
                    <a:pt x="100241" y="15481"/>
                  </a:lnTo>
                  <a:lnTo>
                    <a:pt x="99961" y="15481"/>
                  </a:lnTo>
                  <a:lnTo>
                    <a:pt x="98691" y="15481"/>
                  </a:lnTo>
                  <a:lnTo>
                    <a:pt x="98425" y="15481"/>
                  </a:lnTo>
                  <a:lnTo>
                    <a:pt x="98425" y="15735"/>
                  </a:lnTo>
                  <a:lnTo>
                    <a:pt x="97447" y="16662"/>
                  </a:lnTo>
                  <a:lnTo>
                    <a:pt x="97447" y="18110"/>
                  </a:lnTo>
                  <a:lnTo>
                    <a:pt x="98425" y="18110"/>
                  </a:lnTo>
                  <a:lnTo>
                    <a:pt x="100241" y="18110"/>
                  </a:lnTo>
                  <a:lnTo>
                    <a:pt x="101206" y="18110"/>
                  </a:lnTo>
                  <a:lnTo>
                    <a:pt x="101206" y="16662"/>
                  </a:lnTo>
                  <a:close/>
                </a:path>
                <a:path w="166370" h="18415">
                  <a:moveTo>
                    <a:pt x="101206" y="0"/>
                  </a:moveTo>
                  <a:lnTo>
                    <a:pt x="100241" y="0"/>
                  </a:lnTo>
                  <a:lnTo>
                    <a:pt x="98425" y="0"/>
                  </a:lnTo>
                  <a:lnTo>
                    <a:pt x="97447" y="0"/>
                  </a:lnTo>
                  <a:lnTo>
                    <a:pt x="97447" y="1473"/>
                  </a:lnTo>
                  <a:lnTo>
                    <a:pt x="98425" y="2413"/>
                  </a:lnTo>
                  <a:lnTo>
                    <a:pt x="98425" y="2654"/>
                  </a:lnTo>
                  <a:lnTo>
                    <a:pt x="98691" y="2654"/>
                  </a:lnTo>
                  <a:lnTo>
                    <a:pt x="99961" y="2654"/>
                  </a:lnTo>
                  <a:lnTo>
                    <a:pt x="100241" y="2654"/>
                  </a:lnTo>
                  <a:lnTo>
                    <a:pt x="100241" y="2400"/>
                  </a:lnTo>
                  <a:lnTo>
                    <a:pt x="101206" y="1473"/>
                  </a:lnTo>
                  <a:lnTo>
                    <a:pt x="101206" y="0"/>
                  </a:lnTo>
                  <a:close/>
                </a:path>
                <a:path w="166370" h="18415">
                  <a:moveTo>
                    <a:pt x="107569" y="7607"/>
                  </a:moveTo>
                  <a:lnTo>
                    <a:pt x="106324" y="6426"/>
                  </a:lnTo>
                  <a:lnTo>
                    <a:pt x="103251" y="6426"/>
                  </a:lnTo>
                  <a:lnTo>
                    <a:pt x="102006" y="7607"/>
                  </a:lnTo>
                  <a:lnTo>
                    <a:pt x="102006" y="10528"/>
                  </a:lnTo>
                  <a:lnTo>
                    <a:pt x="103251" y="11709"/>
                  </a:lnTo>
                  <a:lnTo>
                    <a:pt x="106324" y="11709"/>
                  </a:lnTo>
                  <a:lnTo>
                    <a:pt x="107569" y="10528"/>
                  </a:lnTo>
                  <a:lnTo>
                    <a:pt x="107569" y="9067"/>
                  </a:lnTo>
                  <a:lnTo>
                    <a:pt x="107569" y="7607"/>
                  </a:lnTo>
                  <a:close/>
                </a:path>
                <a:path w="166370" h="18415">
                  <a:moveTo>
                    <a:pt x="112141" y="16662"/>
                  </a:moveTo>
                  <a:lnTo>
                    <a:pt x="111163" y="15735"/>
                  </a:lnTo>
                  <a:lnTo>
                    <a:pt x="111163" y="15481"/>
                  </a:lnTo>
                  <a:lnTo>
                    <a:pt x="110896" y="15481"/>
                  </a:lnTo>
                  <a:lnTo>
                    <a:pt x="109626" y="15481"/>
                  </a:lnTo>
                  <a:lnTo>
                    <a:pt x="109359" y="15481"/>
                  </a:lnTo>
                  <a:lnTo>
                    <a:pt x="109359" y="15735"/>
                  </a:lnTo>
                  <a:lnTo>
                    <a:pt x="108381" y="16662"/>
                  </a:lnTo>
                  <a:lnTo>
                    <a:pt x="108381" y="18110"/>
                  </a:lnTo>
                  <a:lnTo>
                    <a:pt x="109359" y="18110"/>
                  </a:lnTo>
                  <a:lnTo>
                    <a:pt x="111163" y="18110"/>
                  </a:lnTo>
                  <a:lnTo>
                    <a:pt x="112141" y="18110"/>
                  </a:lnTo>
                  <a:lnTo>
                    <a:pt x="112141" y="16662"/>
                  </a:lnTo>
                  <a:close/>
                </a:path>
                <a:path w="166370" h="18415">
                  <a:moveTo>
                    <a:pt x="112141" y="0"/>
                  </a:moveTo>
                  <a:lnTo>
                    <a:pt x="111163" y="0"/>
                  </a:lnTo>
                  <a:lnTo>
                    <a:pt x="109359" y="0"/>
                  </a:lnTo>
                  <a:lnTo>
                    <a:pt x="108381" y="0"/>
                  </a:lnTo>
                  <a:lnTo>
                    <a:pt x="108381" y="1473"/>
                  </a:lnTo>
                  <a:lnTo>
                    <a:pt x="109359" y="2413"/>
                  </a:lnTo>
                  <a:lnTo>
                    <a:pt x="109359" y="2654"/>
                  </a:lnTo>
                  <a:lnTo>
                    <a:pt x="109626" y="2654"/>
                  </a:lnTo>
                  <a:lnTo>
                    <a:pt x="110896" y="2654"/>
                  </a:lnTo>
                  <a:lnTo>
                    <a:pt x="111163" y="2654"/>
                  </a:lnTo>
                  <a:lnTo>
                    <a:pt x="111163" y="2413"/>
                  </a:lnTo>
                  <a:lnTo>
                    <a:pt x="112141" y="1473"/>
                  </a:lnTo>
                  <a:lnTo>
                    <a:pt x="112141" y="0"/>
                  </a:lnTo>
                  <a:close/>
                </a:path>
                <a:path w="166370" h="18415">
                  <a:moveTo>
                    <a:pt x="118503" y="7607"/>
                  </a:moveTo>
                  <a:lnTo>
                    <a:pt x="117259" y="6426"/>
                  </a:lnTo>
                  <a:lnTo>
                    <a:pt x="114185" y="6426"/>
                  </a:lnTo>
                  <a:lnTo>
                    <a:pt x="112941" y="7607"/>
                  </a:lnTo>
                  <a:lnTo>
                    <a:pt x="112941" y="10528"/>
                  </a:lnTo>
                  <a:lnTo>
                    <a:pt x="114185" y="11709"/>
                  </a:lnTo>
                  <a:lnTo>
                    <a:pt x="117259" y="11709"/>
                  </a:lnTo>
                  <a:lnTo>
                    <a:pt x="118503" y="10528"/>
                  </a:lnTo>
                  <a:lnTo>
                    <a:pt x="118503" y="9067"/>
                  </a:lnTo>
                  <a:lnTo>
                    <a:pt x="118503" y="7607"/>
                  </a:lnTo>
                  <a:close/>
                </a:path>
                <a:path w="166370" h="18415">
                  <a:moveTo>
                    <a:pt x="123075" y="16662"/>
                  </a:moveTo>
                  <a:lnTo>
                    <a:pt x="122097" y="15735"/>
                  </a:lnTo>
                  <a:lnTo>
                    <a:pt x="122097" y="15481"/>
                  </a:lnTo>
                  <a:lnTo>
                    <a:pt x="121831" y="15481"/>
                  </a:lnTo>
                  <a:lnTo>
                    <a:pt x="120561" y="15481"/>
                  </a:lnTo>
                  <a:lnTo>
                    <a:pt x="120281" y="15481"/>
                  </a:lnTo>
                  <a:lnTo>
                    <a:pt x="120281" y="15748"/>
                  </a:lnTo>
                  <a:lnTo>
                    <a:pt x="119316" y="16662"/>
                  </a:lnTo>
                  <a:lnTo>
                    <a:pt x="119316" y="18110"/>
                  </a:lnTo>
                  <a:lnTo>
                    <a:pt x="120281" y="18110"/>
                  </a:lnTo>
                  <a:lnTo>
                    <a:pt x="122097" y="18110"/>
                  </a:lnTo>
                  <a:lnTo>
                    <a:pt x="123075" y="18110"/>
                  </a:lnTo>
                  <a:lnTo>
                    <a:pt x="123075" y="16662"/>
                  </a:lnTo>
                  <a:close/>
                </a:path>
                <a:path w="166370" h="18415">
                  <a:moveTo>
                    <a:pt x="123075" y="0"/>
                  </a:moveTo>
                  <a:lnTo>
                    <a:pt x="122097" y="0"/>
                  </a:lnTo>
                  <a:lnTo>
                    <a:pt x="120281" y="0"/>
                  </a:lnTo>
                  <a:lnTo>
                    <a:pt x="119316" y="0"/>
                  </a:lnTo>
                  <a:lnTo>
                    <a:pt x="119316" y="1473"/>
                  </a:lnTo>
                  <a:lnTo>
                    <a:pt x="120281" y="2400"/>
                  </a:lnTo>
                  <a:lnTo>
                    <a:pt x="120281" y="2654"/>
                  </a:lnTo>
                  <a:lnTo>
                    <a:pt x="120561" y="2654"/>
                  </a:lnTo>
                  <a:lnTo>
                    <a:pt x="121831" y="2654"/>
                  </a:lnTo>
                  <a:lnTo>
                    <a:pt x="122097" y="2654"/>
                  </a:lnTo>
                  <a:lnTo>
                    <a:pt x="122097" y="2413"/>
                  </a:lnTo>
                  <a:lnTo>
                    <a:pt x="123075" y="1473"/>
                  </a:lnTo>
                  <a:lnTo>
                    <a:pt x="123075" y="0"/>
                  </a:lnTo>
                  <a:close/>
                </a:path>
                <a:path w="166370" h="18415">
                  <a:moveTo>
                    <a:pt x="129438" y="7607"/>
                  </a:moveTo>
                  <a:lnTo>
                    <a:pt x="128193" y="6426"/>
                  </a:lnTo>
                  <a:lnTo>
                    <a:pt x="125120" y="6426"/>
                  </a:lnTo>
                  <a:lnTo>
                    <a:pt x="123875" y="7607"/>
                  </a:lnTo>
                  <a:lnTo>
                    <a:pt x="123875" y="10528"/>
                  </a:lnTo>
                  <a:lnTo>
                    <a:pt x="125120" y="11709"/>
                  </a:lnTo>
                  <a:lnTo>
                    <a:pt x="128193" y="11709"/>
                  </a:lnTo>
                  <a:lnTo>
                    <a:pt x="129438" y="10528"/>
                  </a:lnTo>
                  <a:lnTo>
                    <a:pt x="129438" y="9067"/>
                  </a:lnTo>
                  <a:lnTo>
                    <a:pt x="129438" y="7607"/>
                  </a:lnTo>
                  <a:close/>
                </a:path>
                <a:path w="166370" h="18415">
                  <a:moveTo>
                    <a:pt x="134010" y="16662"/>
                  </a:moveTo>
                  <a:lnTo>
                    <a:pt x="133045" y="15748"/>
                  </a:lnTo>
                  <a:lnTo>
                    <a:pt x="133045" y="15481"/>
                  </a:lnTo>
                  <a:lnTo>
                    <a:pt x="132765" y="15481"/>
                  </a:lnTo>
                  <a:lnTo>
                    <a:pt x="131495" y="15481"/>
                  </a:lnTo>
                  <a:lnTo>
                    <a:pt x="131216" y="15481"/>
                  </a:lnTo>
                  <a:lnTo>
                    <a:pt x="131216" y="15748"/>
                  </a:lnTo>
                  <a:lnTo>
                    <a:pt x="130251" y="16662"/>
                  </a:lnTo>
                  <a:lnTo>
                    <a:pt x="130251" y="18110"/>
                  </a:lnTo>
                  <a:lnTo>
                    <a:pt x="131216" y="18110"/>
                  </a:lnTo>
                  <a:lnTo>
                    <a:pt x="133045" y="18110"/>
                  </a:lnTo>
                  <a:lnTo>
                    <a:pt x="134010" y="18110"/>
                  </a:lnTo>
                  <a:lnTo>
                    <a:pt x="134010" y="16662"/>
                  </a:lnTo>
                  <a:close/>
                </a:path>
                <a:path w="166370" h="18415">
                  <a:moveTo>
                    <a:pt x="134010" y="0"/>
                  </a:moveTo>
                  <a:lnTo>
                    <a:pt x="133045" y="0"/>
                  </a:lnTo>
                  <a:lnTo>
                    <a:pt x="131216" y="0"/>
                  </a:lnTo>
                  <a:lnTo>
                    <a:pt x="130251" y="0"/>
                  </a:lnTo>
                  <a:lnTo>
                    <a:pt x="130251" y="1473"/>
                  </a:lnTo>
                  <a:lnTo>
                    <a:pt x="131216" y="2400"/>
                  </a:lnTo>
                  <a:lnTo>
                    <a:pt x="131216" y="2654"/>
                  </a:lnTo>
                  <a:lnTo>
                    <a:pt x="131495" y="2654"/>
                  </a:lnTo>
                  <a:lnTo>
                    <a:pt x="132765" y="2654"/>
                  </a:lnTo>
                  <a:lnTo>
                    <a:pt x="133045" y="2654"/>
                  </a:lnTo>
                  <a:lnTo>
                    <a:pt x="133045" y="2400"/>
                  </a:lnTo>
                  <a:lnTo>
                    <a:pt x="134010" y="1473"/>
                  </a:lnTo>
                  <a:lnTo>
                    <a:pt x="134010" y="0"/>
                  </a:lnTo>
                  <a:close/>
                </a:path>
                <a:path w="166370" h="18415">
                  <a:moveTo>
                    <a:pt x="140373" y="7607"/>
                  </a:moveTo>
                  <a:lnTo>
                    <a:pt x="139128" y="6426"/>
                  </a:lnTo>
                  <a:lnTo>
                    <a:pt x="136055" y="6426"/>
                  </a:lnTo>
                  <a:lnTo>
                    <a:pt x="134810" y="7607"/>
                  </a:lnTo>
                  <a:lnTo>
                    <a:pt x="134810" y="10528"/>
                  </a:lnTo>
                  <a:lnTo>
                    <a:pt x="136055" y="11709"/>
                  </a:lnTo>
                  <a:lnTo>
                    <a:pt x="139128" y="11709"/>
                  </a:lnTo>
                  <a:lnTo>
                    <a:pt x="140373" y="10528"/>
                  </a:lnTo>
                  <a:lnTo>
                    <a:pt x="140373" y="9067"/>
                  </a:lnTo>
                  <a:lnTo>
                    <a:pt x="140373" y="7607"/>
                  </a:lnTo>
                  <a:close/>
                </a:path>
                <a:path w="166370" h="18415">
                  <a:moveTo>
                    <a:pt x="144945" y="16662"/>
                  </a:moveTo>
                  <a:lnTo>
                    <a:pt x="143967" y="15735"/>
                  </a:lnTo>
                  <a:lnTo>
                    <a:pt x="143967" y="15481"/>
                  </a:lnTo>
                  <a:lnTo>
                    <a:pt x="143700" y="15481"/>
                  </a:lnTo>
                  <a:lnTo>
                    <a:pt x="142430" y="15481"/>
                  </a:lnTo>
                  <a:lnTo>
                    <a:pt x="142151" y="15481"/>
                  </a:lnTo>
                  <a:lnTo>
                    <a:pt x="142151" y="15748"/>
                  </a:lnTo>
                  <a:lnTo>
                    <a:pt x="141185" y="16662"/>
                  </a:lnTo>
                  <a:lnTo>
                    <a:pt x="141185" y="18110"/>
                  </a:lnTo>
                  <a:lnTo>
                    <a:pt x="142151" y="18110"/>
                  </a:lnTo>
                  <a:lnTo>
                    <a:pt x="143967" y="18110"/>
                  </a:lnTo>
                  <a:lnTo>
                    <a:pt x="144945" y="18110"/>
                  </a:lnTo>
                  <a:lnTo>
                    <a:pt x="144945" y="16662"/>
                  </a:lnTo>
                  <a:close/>
                </a:path>
                <a:path w="166370" h="18415">
                  <a:moveTo>
                    <a:pt x="144945" y="0"/>
                  </a:moveTo>
                  <a:lnTo>
                    <a:pt x="143967" y="0"/>
                  </a:lnTo>
                  <a:lnTo>
                    <a:pt x="142151" y="0"/>
                  </a:lnTo>
                  <a:lnTo>
                    <a:pt x="141185" y="0"/>
                  </a:lnTo>
                  <a:lnTo>
                    <a:pt x="141185" y="1473"/>
                  </a:lnTo>
                  <a:lnTo>
                    <a:pt x="142151" y="2400"/>
                  </a:lnTo>
                  <a:lnTo>
                    <a:pt x="142151" y="2654"/>
                  </a:lnTo>
                  <a:lnTo>
                    <a:pt x="142430" y="2654"/>
                  </a:lnTo>
                  <a:lnTo>
                    <a:pt x="143700" y="2654"/>
                  </a:lnTo>
                  <a:lnTo>
                    <a:pt x="143967" y="2654"/>
                  </a:lnTo>
                  <a:lnTo>
                    <a:pt x="143967" y="2413"/>
                  </a:lnTo>
                  <a:lnTo>
                    <a:pt x="144945" y="1473"/>
                  </a:lnTo>
                  <a:lnTo>
                    <a:pt x="144945" y="0"/>
                  </a:lnTo>
                  <a:close/>
                </a:path>
                <a:path w="166370" h="18415">
                  <a:moveTo>
                    <a:pt x="151320" y="7607"/>
                  </a:moveTo>
                  <a:lnTo>
                    <a:pt x="150075" y="6426"/>
                  </a:lnTo>
                  <a:lnTo>
                    <a:pt x="147002" y="6426"/>
                  </a:lnTo>
                  <a:lnTo>
                    <a:pt x="145757" y="7607"/>
                  </a:lnTo>
                  <a:lnTo>
                    <a:pt x="145757" y="10528"/>
                  </a:lnTo>
                  <a:lnTo>
                    <a:pt x="147002" y="11709"/>
                  </a:lnTo>
                  <a:lnTo>
                    <a:pt x="150075" y="11709"/>
                  </a:lnTo>
                  <a:lnTo>
                    <a:pt x="151320" y="10528"/>
                  </a:lnTo>
                  <a:lnTo>
                    <a:pt x="151320" y="9067"/>
                  </a:lnTo>
                  <a:lnTo>
                    <a:pt x="151320" y="7607"/>
                  </a:lnTo>
                  <a:close/>
                </a:path>
                <a:path w="166370" h="18415">
                  <a:moveTo>
                    <a:pt x="155879" y="16662"/>
                  </a:moveTo>
                  <a:lnTo>
                    <a:pt x="154901" y="15735"/>
                  </a:lnTo>
                  <a:lnTo>
                    <a:pt x="154901" y="15481"/>
                  </a:lnTo>
                  <a:lnTo>
                    <a:pt x="154635" y="15481"/>
                  </a:lnTo>
                  <a:lnTo>
                    <a:pt x="153365" y="15481"/>
                  </a:lnTo>
                  <a:lnTo>
                    <a:pt x="153098" y="15481"/>
                  </a:lnTo>
                  <a:lnTo>
                    <a:pt x="153098" y="15735"/>
                  </a:lnTo>
                  <a:lnTo>
                    <a:pt x="152120" y="16662"/>
                  </a:lnTo>
                  <a:lnTo>
                    <a:pt x="152120" y="18110"/>
                  </a:lnTo>
                  <a:lnTo>
                    <a:pt x="153098" y="18110"/>
                  </a:lnTo>
                  <a:lnTo>
                    <a:pt x="154901" y="18110"/>
                  </a:lnTo>
                  <a:lnTo>
                    <a:pt x="155879" y="18110"/>
                  </a:lnTo>
                  <a:lnTo>
                    <a:pt x="155879" y="16662"/>
                  </a:lnTo>
                  <a:close/>
                </a:path>
                <a:path w="166370" h="18415">
                  <a:moveTo>
                    <a:pt x="155879" y="0"/>
                  </a:moveTo>
                  <a:lnTo>
                    <a:pt x="154901" y="0"/>
                  </a:lnTo>
                  <a:lnTo>
                    <a:pt x="153098" y="0"/>
                  </a:lnTo>
                  <a:lnTo>
                    <a:pt x="152120" y="0"/>
                  </a:lnTo>
                  <a:lnTo>
                    <a:pt x="152120" y="1473"/>
                  </a:lnTo>
                  <a:lnTo>
                    <a:pt x="153098" y="2413"/>
                  </a:lnTo>
                  <a:lnTo>
                    <a:pt x="153098" y="2654"/>
                  </a:lnTo>
                  <a:lnTo>
                    <a:pt x="153365" y="2654"/>
                  </a:lnTo>
                  <a:lnTo>
                    <a:pt x="154635" y="2654"/>
                  </a:lnTo>
                  <a:lnTo>
                    <a:pt x="154901" y="2654"/>
                  </a:lnTo>
                  <a:lnTo>
                    <a:pt x="154901" y="2413"/>
                  </a:lnTo>
                  <a:lnTo>
                    <a:pt x="155879" y="1473"/>
                  </a:lnTo>
                  <a:lnTo>
                    <a:pt x="155879" y="0"/>
                  </a:lnTo>
                  <a:close/>
                </a:path>
                <a:path w="166370" h="18415">
                  <a:moveTo>
                    <a:pt x="162255" y="7607"/>
                  </a:moveTo>
                  <a:lnTo>
                    <a:pt x="161010" y="6426"/>
                  </a:lnTo>
                  <a:lnTo>
                    <a:pt x="157937" y="6426"/>
                  </a:lnTo>
                  <a:lnTo>
                    <a:pt x="156692" y="7607"/>
                  </a:lnTo>
                  <a:lnTo>
                    <a:pt x="156692" y="10528"/>
                  </a:lnTo>
                  <a:lnTo>
                    <a:pt x="157937" y="11709"/>
                  </a:lnTo>
                  <a:lnTo>
                    <a:pt x="161010" y="11709"/>
                  </a:lnTo>
                  <a:lnTo>
                    <a:pt x="162255" y="10528"/>
                  </a:lnTo>
                  <a:lnTo>
                    <a:pt x="162255" y="9067"/>
                  </a:lnTo>
                  <a:lnTo>
                    <a:pt x="162255" y="7607"/>
                  </a:lnTo>
                  <a:close/>
                </a:path>
                <a:path w="166370" h="18415">
                  <a:moveTo>
                    <a:pt x="165836" y="15481"/>
                  </a:moveTo>
                  <a:lnTo>
                    <a:pt x="164299" y="15481"/>
                  </a:lnTo>
                  <a:lnTo>
                    <a:pt x="163055" y="16662"/>
                  </a:lnTo>
                  <a:lnTo>
                    <a:pt x="163055" y="18110"/>
                  </a:lnTo>
                  <a:lnTo>
                    <a:pt x="165836" y="18110"/>
                  </a:lnTo>
                  <a:lnTo>
                    <a:pt x="165836" y="15481"/>
                  </a:lnTo>
                  <a:close/>
                </a:path>
                <a:path w="166370" h="18415">
                  <a:moveTo>
                    <a:pt x="165836" y="0"/>
                  </a:moveTo>
                  <a:lnTo>
                    <a:pt x="163055" y="0"/>
                  </a:lnTo>
                  <a:lnTo>
                    <a:pt x="163055" y="1473"/>
                  </a:lnTo>
                  <a:lnTo>
                    <a:pt x="164299" y="2654"/>
                  </a:lnTo>
                  <a:lnTo>
                    <a:pt x="165836" y="2654"/>
                  </a:lnTo>
                  <a:lnTo>
                    <a:pt x="165836" y="0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52589" y="8415832"/>
              <a:ext cx="261620" cy="23495"/>
            </a:xfrm>
            <a:custGeom>
              <a:avLst/>
              <a:gdLst/>
              <a:ahLst/>
              <a:cxnLst/>
              <a:rect l="l" t="t" r="r" b="b"/>
              <a:pathLst>
                <a:path w="261619" h="23495">
                  <a:moveTo>
                    <a:pt x="482" y="5473"/>
                  </a:moveTo>
                  <a:lnTo>
                    <a:pt x="0" y="5003"/>
                  </a:lnTo>
                  <a:lnTo>
                    <a:pt x="0" y="6934"/>
                  </a:lnTo>
                  <a:lnTo>
                    <a:pt x="482" y="6934"/>
                  </a:lnTo>
                  <a:lnTo>
                    <a:pt x="482" y="5473"/>
                  </a:lnTo>
                  <a:close/>
                </a:path>
                <a:path w="261619" h="23495">
                  <a:moveTo>
                    <a:pt x="6159" y="0"/>
                  </a:moveTo>
                  <a:lnTo>
                    <a:pt x="1981" y="0"/>
                  </a:lnTo>
                  <a:lnTo>
                    <a:pt x="2527" y="520"/>
                  </a:lnTo>
                  <a:lnTo>
                    <a:pt x="5600" y="520"/>
                  </a:lnTo>
                  <a:lnTo>
                    <a:pt x="6159" y="0"/>
                  </a:lnTo>
                  <a:close/>
                </a:path>
                <a:path w="261619" h="23495">
                  <a:moveTo>
                    <a:pt x="11417" y="5473"/>
                  </a:moveTo>
                  <a:lnTo>
                    <a:pt x="10439" y="4546"/>
                  </a:lnTo>
                  <a:lnTo>
                    <a:pt x="10439" y="4292"/>
                  </a:lnTo>
                  <a:lnTo>
                    <a:pt x="10172" y="4292"/>
                  </a:lnTo>
                  <a:lnTo>
                    <a:pt x="8902" y="4292"/>
                  </a:lnTo>
                  <a:lnTo>
                    <a:pt x="8623" y="4292"/>
                  </a:lnTo>
                  <a:lnTo>
                    <a:pt x="8623" y="4559"/>
                  </a:lnTo>
                  <a:lnTo>
                    <a:pt x="7658" y="5473"/>
                  </a:lnTo>
                  <a:lnTo>
                    <a:pt x="7658" y="6934"/>
                  </a:lnTo>
                  <a:lnTo>
                    <a:pt x="8623" y="6934"/>
                  </a:lnTo>
                  <a:lnTo>
                    <a:pt x="10439" y="6934"/>
                  </a:lnTo>
                  <a:lnTo>
                    <a:pt x="11417" y="6934"/>
                  </a:lnTo>
                  <a:lnTo>
                    <a:pt x="11417" y="5473"/>
                  </a:lnTo>
                  <a:close/>
                </a:path>
                <a:path w="261619" h="23495">
                  <a:moveTo>
                    <a:pt x="17094" y="0"/>
                  </a:moveTo>
                  <a:lnTo>
                    <a:pt x="12915" y="0"/>
                  </a:lnTo>
                  <a:lnTo>
                    <a:pt x="13462" y="520"/>
                  </a:lnTo>
                  <a:lnTo>
                    <a:pt x="16535" y="520"/>
                  </a:lnTo>
                  <a:lnTo>
                    <a:pt x="17094" y="0"/>
                  </a:lnTo>
                  <a:close/>
                </a:path>
                <a:path w="261619" h="23495">
                  <a:moveTo>
                    <a:pt x="22352" y="5473"/>
                  </a:moveTo>
                  <a:lnTo>
                    <a:pt x="21374" y="4546"/>
                  </a:lnTo>
                  <a:lnTo>
                    <a:pt x="21374" y="4292"/>
                  </a:lnTo>
                  <a:lnTo>
                    <a:pt x="21107" y="4292"/>
                  </a:lnTo>
                  <a:lnTo>
                    <a:pt x="19837" y="4292"/>
                  </a:lnTo>
                  <a:lnTo>
                    <a:pt x="19558" y="4292"/>
                  </a:lnTo>
                  <a:lnTo>
                    <a:pt x="19558" y="4559"/>
                  </a:lnTo>
                  <a:lnTo>
                    <a:pt x="18592" y="5473"/>
                  </a:lnTo>
                  <a:lnTo>
                    <a:pt x="18592" y="6934"/>
                  </a:lnTo>
                  <a:lnTo>
                    <a:pt x="19558" y="6934"/>
                  </a:lnTo>
                  <a:lnTo>
                    <a:pt x="21374" y="6934"/>
                  </a:lnTo>
                  <a:lnTo>
                    <a:pt x="22352" y="6934"/>
                  </a:lnTo>
                  <a:lnTo>
                    <a:pt x="22352" y="5473"/>
                  </a:lnTo>
                  <a:close/>
                </a:path>
                <a:path w="261619" h="23495">
                  <a:moveTo>
                    <a:pt x="28028" y="0"/>
                  </a:moveTo>
                  <a:lnTo>
                    <a:pt x="23850" y="0"/>
                  </a:lnTo>
                  <a:lnTo>
                    <a:pt x="24396" y="520"/>
                  </a:lnTo>
                  <a:lnTo>
                    <a:pt x="27470" y="520"/>
                  </a:lnTo>
                  <a:lnTo>
                    <a:pt x="28028" y="0"/>
                  </a:lnTo>
                  <a:close/>
                </a:path>
                <a:path w="261619" h="23495">
                  <a:moveTo>
                    <a:pt x="33286" y="5473"/>
                  </a:moveTo>
                  <a:lnTo>
                    <a:pt x="32321" y="4559"/>
                  </a:lnTo>
                  <a:lnTo>
                    <a:pt x="32321" y="4292"/>
                  </a:lnTo>
                  <a:lnTo>
                    <a:pt x="32042" y="4292"/>
                  </a:lnTo>
                  <a:lnTo>
                    <a:pt x="30772" y="4292"/>
                  </a:lnTo>
                  <a:lnTo>
                    <a:pt x="30492" y="4292"/>
                  </a:lnTo>
                  <a:lnTo>
                    <a:pt x="30492" y="4559"/>
                  </a:lnTo>
                  <a:lnTo>
                    <a:pt x="29527" y="5473"/>
                  </a:lnTo>
                  <a:lnTo>
                    <a:pt x="29527" y="6934"/>
                  </a:lnTo>
                  <a:lnTo>
                    <a:pt x="30492" y="6934"/>
                  </a:lnTo>
                  <a:lnTo>
                    <a:pt x="32321" y="6934"/>
                  </a:lnTo>
                  <a:lnTo>
                    <a:pt x="33286" y="6934"/>
                  </a:lnTo>
                  <a:lnTo>
                    <a:pt x="33286" y="5473"/>
                  </a:lnTo>
                  <a:close/>
                </a:path>
                <a:path w="261619" h="23495">
                  <a:moveTo>
                    <a:pt x="38963" y="0"/>
                  </a:moveTo>
                  <a:lnTo>
                    <a:pt x="34785" y="0"/>
                  </a:lnTo>
                  <a:lnTo>
                    <a:pt x="35331" y="520"/>
                  </a:lnTo>
                  <a:lnTo>
                    <a:pt x="38404" y="520"/>
                  </a:lnTo>
                  <a:lnTo>
                    <a:pt x="38963" y="0"/>
                  </a:lnTo>
                  <a:close/>
                </a:path>
                <a:path w="261619" h="23495">
                  <a:moveTo>
                    <a:pt x="44221" y="5473"/>
                  </a:moveTo>
                  <a:lnTo>
                    <a:pt x="43230" y="4533"/>
                  </a:lnTo>
                  <a:lnTo>
                    <a:pt x="43230" y="4292"/>
                  </a:lnTo>
                  <a:lnTo>
                    <a:pt x="42976" y="4292"/>
                  </a:lnTo>
                  <a:lnTo>
                    <a:pt x="41706" y="4292"/>
                  </a:lnTo>
                  <a:lnTo>
                    <a:pt x="41440" y="4292"/>
                  </a:lnTo>
                  <a:lnTo>
                    <a:pt x="41440" y="4546"/>
                  </a:lnTo>
                  <a:lnTo>
                    <a:pt x="40462" y="5473"/>
                  </a:lnTo>
                  <a:lnTo>
                    <a:pt x="40462" y="6934"/>
                  </a:lnTo>
                  <a:lnTo>
                    <a:pt x="41440" y="6934"/>
                  </a:lnTo>
                  <a:lnTo>
                    <a:pt x="43230" y="6934"/>
                  </a:lnTo>
                  <a:lnTo>
                    <a:pt x="44221" y="6934"/>
                  </a:lnTo>
                  <a:lnTo>
                    <a:pt x="44221" y="5473"/>
                  </a:lnTo>
                  <a:close/>
                </a:path>
                <a:path w="261619" h="23495">
                  <a:moveTo>
                    <a:pt x="49898" y="0"/>
                  </a:moveTo>
                  <a:lnTo>
                    <a:pt x="45720" y="0"/>
                  </a:lnTo>
                  <a:lnTo>
                    <a:pt x="46278" y="520"/>
                  </a:lnTo>
                  <a:lnTo>
                    <a:pt x="49352" y="520"/>
                  </a:lnTo>
                  <a:lnTo>
                    <a:pt x="49898" y="0"/>
                  </a:lnTo>
                  <a:close/>
                </a:path>
                <a:path w="261619" h="23495">
                  <a:moveTo>
                    <a:pt x="55156" y="5473"/>
                  </a:moveTo>
                  <a:lnTo>
                    <a:pt x="54190" y="4559"/>
                  </a:lnTo>
                  <a:lnTo>
                    <a:pt x="54190" y="4292"/>
                  </a:lnTo>
                  <a:lnTo>
                    <a:pt x="53911" y="4292"/>
                  </a:lnTo>
                  <a:lnTo>
                    <a:pt x="52641" y="4292"/>
                  </a:lnTo>
                  <a:lnTo>
                    <a:pt x="52374" y="4292"/>
                  </a:lnTo>
                  <a:lnTo>
                    <a:pt x="52374" y="4546"/>
                  </a:lnTo>
                  <a:lnTo>
                    <a:pt x="51396" y="5473"/>
                  </a:lnTo>
                  <a:lnTo>
                    <a:pt x="51396" y="6934"/>
                  </a:lnTo>
                  <a:lnTo>
                    <a:pt x="52374" y="6934"/>
                  </a:lnTo>
                  <a:lnTo>
                    <a:pt x="54190" y="6934"/>
                  </a:lnTo>
                  <a:lnTo>
                    <a:pt x="55156" y="6934"/>
                  </a:lnTo>
                  <a:lnTo>
                    <a:pt x="55156" y="5473"/>
                  </a:lnTo>
                  <a:close/>
                </a:path>
                <a:path w="261619" h="23495">
                  <a:moveTo>
                    <a:pt x="60833" y="0"/>
                  </a:moveTo>
                  <a:lnTo>
                    <a:pt x="56654" y="0"/>
                  </a:lnTo>
                  <a:lnTo>
                    <a:pt x="57213" y="520"/>
                  </a:lnTo>
                  <a:lnTo>
                    <a:pt x="60286" y="520"/>
                  </a:lnTo>
                  <a:lnTo>
                    <a:pt x="60833" y="0"/>
                  </a:lnTo>
                  <a:close/>
                </a:path>
                <a:path w="261619" h="23495">
                  <a:moveTo>
                    <a:pt x="66090" y="5473"/>
                  </a:moveTo>
                  <a:lnTo>
                    <a:pt x="65112" y="4546"/>
                  </a:lnTo>
                  <a:lnTo>
                    <a:pt x="65112" y="4292"/>
                  </a:lnTo>
                  <a:lnTo>
                    <a:pt x="64846" y="4292"/>
                  </a:lnTo>
                  <a:lnTo>
                    <a:pt x="63576" y="4292"/>
                  </a:lnTo>
                  <a:lnTo>
                    <a:pt x="63322" y="4292"/>
                  </a:lnTo>
                  <a:lnTo>
                    <a:pt x="63322" y="4533"/>
                  </a:lnTo>
                  <a:lnTo>
                    <a:pt x="62331" y="5473"/>
                  </a:lnTo>
                  <a:lnTo>
                    <a:pt x="62331" y="6934"/>
                  </a:lnTo>
                  <a:lnTo>
                    <a:pt x="63322" y="6934"/>
                  </a:lnTo>
                  <a:lnTo>
                    <a:pt x="65112" y="6934"/>
                  </a:lnTo>
                  <a:lnTo>
                    <a:pt x="66090" y="6934"/>
                  </a:lnTo>
                  <a:lnTo>
                    <a:pt x="66090" y="5473"/>
                  </a:lnTo>
                  <a:close/>
                </a:path>
                <a:path w="261619" h="23495">
                  <a:moveTo>
                    <a:pt x="71767" y="0"/>
                  </a:moveTo>
                  <a:lnTo>
                    <a:pt x="67589" y="0"/>
                  </a:lnTo>
                  <a:lnTo>
                    <a:pt x="68148" y="520"/>
                  </a:lnTo>
                  <a:lnTo>
                    <a:pt x="71221" y="520"/>
                  </a:lnTo>
                  <a:lnTo>
                    <a:pt x="71767" y="0"/>
                  </a:lnTo>
                  <a:close/>
                </a:path>
                <a:path w="261619" h="23495">
                  <a:moveTo>
                    <a:pt x="77025" y="5473"/>
                  </a:moveTo>
                  <a:lnTo>
                    <a:pt x="76047" y="4546"/>
                  </a:lnTo>
                  <a:lnTo>
                    <a:pt x="76047" y="4292"/>
                  </a:lnTo>
                  <a:lnTo>
                    <a:pt x="75780" y="4292"/>
                  </a:lnTo>
                  <a:lnTo>
                    <a:pt x="74510" y="4292"/>
                  </a:lnTo>
                  <a:lnTo>
                    <a:pt x="74256" y="4292"/>
                  </a:lnTo>
                  <a:lnTo>
                    <a:pt x="74256" y="4533"/>
                  </a:lnTo>
                  <a:lnTo>
                    <a:pt x="73266" y="5473"/>
                  </a:lnTo>
                  <a:lnTo>
                    <a:pt x="73266" y="6934"/>
                  </a:lnTo>
                  <a:lnTo>
                    <a:pt x="74256" y="6934"/>
                  </a:lnTo>
                  <a:lnTo>
                    <a:pt x="76047" y="6934"/>
                  </a:lnTo>
                  <a:lnTo>
                    <a:pt x="77025" y="6934"/>
                  </a:lnTo>
                  <a:lnTo>
                    <a:pt x="77025" y="5473"/>
                  </a:lnTo>
                  <a:close/>
                </a:path>
                <a:path w="261619" h="23495">
                  <a:moveTo>
                    <a:pt x="82702" y="0"/>
                  </a:moveTo>
                  <a:lnTo>
                    <a:pt x="78524" y="0"/>
                  </a:lnTo>
                  <a:lnTo>
                    <a:pt x="79082" y="520"/>
                  </a:lnTo>
                  <a:lnTo>
                    <a:pt x="82156" y="520"/>
                  </a:lnTo>
                  <a:lnTo>
                    <a:pt x="82702" y="0"/>
                  </a:lnTo>
                  <a:close/>
                </a:path>
                <a:path w="261619" h="23495">
                  <a:moveTo>
                    <a:pt x="87960" y="5473"/>
                  </a:moveTo>
                  <a:lnTo>
                    <a:pt x="86982" y="4546"/>
                  </a:lnTo>
                  <a:lnTo>
                    <a:pt x="86982" y="4292"/>
                  </a:lnTo>
                  <a:lnTo>
                    <a:pt x="86715" y="4292"/>
                  </a:lnTo>
                  <a:lnTo>
                    <a:pt x="85445" y="4292"/>
                  </a:lnTo>
                  <a:lnTo>
                    <a:pt x="85178" y="4292"/>
                  </a:lnTo>
                  <a:lnTo>
                    <a:pt x="85178" y="4546"/>
                  </a:lnTo>
                  <a:lnTo>
                    <a:pt x="84201" y="5473"/>
                  </a:lnTo>
                  <a:lnTo>
                    <a:pt x="84201" y="6934"/>
                  </a:lnTo>
                  <a:lnTo>
                    <a:pt x="85178" y="6934"/>
                  </a:lnTo>
                  <a:lnTo>
                    <a:pt x="86982" y="6934"/>
                  </a:lnTo>
                  <a:lnTo>
                    <a:pt x="87960" y="6934"/>
                  </a:lnTo>
                  <a:lnTo>
                    <a:pt x="87960" y="5473"/>
                  </a:lnTo>
                  <a:close/>
                </a:path>
                <a:path w="261619" h="23495">
                  <a:moveTo>
                    <a:pt x="93637" y="0"/>
                  </a:moveTo>
                  <a:lnTo>
                    <a:pt x="89458" y="0"/>
                  </a:lnTo>
                  <a:lnTo>
                    <a:pt x="90017" y="520"/>
                  </a:lnTo>
                  <a:lnTo>
                    <a:pt x="93091" y="520"/>
                  </a:lnTo>
                  <a:lnTo>
                    <a:pt x="93637" y="0"/>
                  </a:lnTo>
                  <a:close/>
                </a:path>
                <a:path w="261619" h="23495">
                  <a:moveTo>
                    <a:pt x="98894" y="5473"/>
                  </a:moveTo>
                  <a:lnTo>
                    <a:pt x="97929" y="4559"/>
                  </a:lnTo>
                  <a:lnTo>
                    <a:pt x="97929" y="4292"/>
                  </a:lnTo>
                  <a:lnTo>
                    <a:pt x="97650" y="4292"/>
                  </a:lnTo>
                  <a:lnTo>
                    <a:pt x="96380" y="4292"/>
                  </a:lnTo>
                  <a:lnTo>
                    <a:pt x="96113" y="4292"/>
                  </a:lnTo>
                  <a:lnTo>
                    <a:pt x="96113" y="4546"/>
                  </a:lnTo>
                  <a:lnTo>
                    <a:pt x="95135" y="5473"/>
                  </a:lnTo>
                  <a:lnTo>
                    <a:pt x="95135" y="6934"/>
                  </a:lnTo>
                  <a:lnTo>
                    <a:pt x="96113" y="6934"/>
                  </a:lnTo>
                  <a:lnTo>
                    <a:pt x="97929" y="6934"/>
                  </a:lnTo>
                  <a:lnTo>
                    <a:pt x="98894" y="6934"/>
                  </a:lnTo>
                  <a:lnTo>
                    <a:pt x="98894" y="5473"/>
                  </a:lnTo>
                  <a:close/>
                </a:path>
                <a:path w="261619" h="23495">
                  <a:moveTo>
                    <a:pt x="104571" y="0"/>
                  </a:moveTo>
                  <a:lnTo>
                    <a:pt x="100393" y="0"/>
                  </a:lnTo>
                  <a:lnTo>
                    <a:pt x="100952" y="520"/>
                  </a:lnTo>
                  <a:lnTo>
                    <a:pt x="104025" y="520"/>
                  </a:lnTo>
                  <a:lnTo>
                    <a:pt x="104571" y="0"/>
                  </a:lnTo>
                  <a:close/>
                </a:path>
                <a:path w="261619" h="23495">
                  <a:moveTo>
                    <a:pt x="109829" y="5473"/>
                  </a:moveTo>
                  <a:lnTo>
                    <a:pt x="108851" y="4546"/>
                  </a:lnTo>
                  <a:lnTo>
                    <a:pt x="108851" y="4292"/>
                  </a:lnTo>
                  <a:lnTo>
                    <a:pt x="108585" y="4292"/>
                  </a:lnTo>
                  <a:lnTo>
                    <a:pt x="107315" y="4292"/>
                  </a:lnTo>
                  <a:lnTo>
                    <a:pt x="107048" y="4292"/>
                  </a:lnTo>
                  <a:lnTo>
                    <a:pt x="107048" y="4546"/>
                  </a:lnTo>
                  <a:lnTo>
                    <a:pt x="106070" y="5473"/>
                  </a:lnTo>
                  <a:lnTo>
                    <a:pt x="106070" y="6934"/>
                  </a:lnTo>
                  <a:lnTo>
                    <a:pt x="107048" y="6934"/>
                  </a:lnTo>
                  <a:lnTo>
                    <a:pt x="108851" y="6934"/>
                  </a:lnTo>
                  <a:lnTo>
                    <a:pt x="109829" y="6934"/>
                  </a:lnTo>
                  <a:lnTo>
                    <a:pt x="109829" y="5473"/>
                  </a:lnTo>
                  <a:close/>
                </a:path>
                <a:path w="261619" h="23495">
                  <a:moveTo>
                    <a:pt x="115506" y="0"/>
                  </a:moveTo>
                  <a:lnTo>
                    <a:pt x="111328" y="0"/>
                  </a:lnTo>
                  <a:lnTo>
                    <a:pt x="111887" y="520"/>
                  </a:lnTo>
                  <a:lnTo>
                    <a:pt x="114960" y="520"/>
                  </a:lnTo>
                  <a:lnTo>
                    <a:pt x="115506" y="0"/>
                  </a:lnTo>
                  <a:close/>
                </a:path>
                <a:path w="261619" h="23495">
                  <a:moveTo>
                    <a:pt x="120764" y="5473"/>
                  </a:moveTo>
                  <a:lnTo>
                    <a:pt x="119799" y="4559"/>
                  </a:lnTo>
                  <a:lnTo>
                    <a:pt x="119799" y="4292"/>
                  </a:lnTo>
                  <a:lnTo>
                    <a:pt x="119519" y="4292"/>
                  </a:lnTo>
                  <a:lnTo>
                    <a:pt x="118249" y="4292"/>
                  </a:lnTo>
                  <a:lnTo>
                    <a:pt x="117983" y="4292"/>
                  </a:lnTo>
                  <a:lnTo>
                    <a:pt x="117983" y="4546"/>
                  </a:lnTo>
                  <a:lnTo>
                    <a:pt x="117005" y="5473"/>
                  </a:lnTo>
                  <a:lnTo>
                    <a:pt x="117005" y="6934"/>
                  </a:lnTo>
                  <a:lnTo>
                    <a:pt x="117983" y="6934"/>
                  </a:lnTo>
                  <a:lnTo>
                    <a:pt x="119799" y="6934"/>
                  </a:lnTo>
                  <a:lnTo>
                    <a:pt x="120764" y="6934"/>
                  </a:lnTo>
                  <a:lnTo>
                    <a:pt x="120764" y="5473"/>
                  </a:lnTo>
                  <a:close/>
                </a:path>
                <a:path w="261619" h="23495">
                  <a:moveTo>
                    <a:pt x="126441" y="0"/>
                  </a:moveTo>
                  <a:lnTo>
                    <a:pt x="122275" y="0"/>
                  </a:lnTo>
                  <a:lnTo>
                    <a:pt x="122821" y="520"/>
                  </a:lnTo>
                  <a:lnTo>
                    <a:pt x="125895" y="520"/>
                  </a:lnTo>
                  <a:lnTo>
                    <a:pt x="126441" y="0"/>
                  </a:lnTo>
                  <a:close/>
                </a:path>
                <a:path w="261619" h="23495">
                  <a:moveTo>
                    <a:pt x="131699" y="5473"/>
                  </a:moveTo>
                  <a:lnTo>
                    <a:pt x="130733" y="4559"/>
                  </a:lnTo>
                  <a:lnTo>
                    <a:pt x="130733" y="4292"/>
                  </a:lnTo>
                  <a:lnTo>
                    <a:pt x="130454" y="4292"/>
                  </a:lnTo>
                  <a:lnTo>
                    <a:pt x="129197" y="4292"/>
                  </a:lnTo>
                  <a:lnTo>
                    <a:pt x="128917" y="4292"/>
                  </a:lnTo>
                  <a:lnTo>
                    <a:pt x="128917" y="4559"/>
                  </a:lnTo>
                  <a:lnTo>
                    <a:pt x="127952" y="5473"/>
                  </a:lnTo>
                  <a:lnTo>
                    <a:pt x="127952" y="6934"/>
                  </a:lnTo>
                  <a:lnTo>
                    <a:pt x="128917" y="6934"/>
                  </a:lnTo>
                  <a:lnTo>
                    <a:pt x="130733" y="6934"/>
                  </a:lnTo>
                  <a:lnTo>
                    <a:pt x="131699" y="6934"/>
                  </a:lnTo>
                  <a:lnTo>
                    <a:pt x="131699" y="5473"/>
                  </a:lnTo>
                  <a:close/>
                </a:path>
                <a:path w="261619" h="23495">
                  <a:moveTo>
                    <a:pt x="137375" y="0"/>
                  </a:moveTo>
                  <a:lnTo>
                    <a:pt x="133210" y="0"/>
                  </a:lnTo>
                  <a:lnTo>
                    <a:pt x="133756" y="520"/>
                  </a:lnTo>
                  <a:lnTo>
                    <a:pt x="136829" y="520"/>
                  </a:lnTo>
                  <a:lnTo>
                    <a:pt x="137375" y="0"/>
                  </a:lnTo>
                  <a:close/>
                </a:path>
                <a:path w="261619" h="23495">
                  <a:moveTo>
                    <a:pt x="142633" y="5473"/>
                  </a:moveTo>
                  <a:lnTo>
                    <a:pt x="141668" y="4559"/>
                  </a:lnTo>
                  <a:lnTo>
                    <a:pt x="141668" y="4292"/>
                  </a:lnTo>
                  <a:lnTo>
                    <a:pt x="141389" y="4292"/>
                  </a:lnTo>
                  <a:lnTo>
                    <a:pt x="140131" y="4292"/>
                  </a:lnTo>
                  <a:lnTo>
                    <a:pt x="139852" y="4292"/>
                  </a:lnTo>
                  <a:lnTo>
                    <a:pt x="139852" y="4559"/>
                  </a:lnTo>
                  <a:lnTo>
                    <a:pt x="138887" y="5473"/>
                  </a:lnTo>
                  <a:lnTo>
                    <a:pt x="138887" y="6934"/>
                  </a:lnTo>
                  <a:lnTo>
                    <a:pt x="139852" y="6934"/>
                  </a:lnTo>
                  <a:lnTo>
                    <a:pt x="141668" y="6934"/>
                  </a:lnTo>
                  <a:lnTo>
                    <a:pt x="142633" y="6934"/>
                  </a:lnTo>
                  <a:lnTo>
                    <a:pt x="142633" y="5473"/>
                  </a:lnTo>
                  <a:close/>
                </a:path>
                <a:path w="261619" h="23495">
                  <a:moveTo>
                    <a:pt x="148310" y="0"/>
                  </a:moveTo>
                  <a:lnTo>
                    <a:pt x="144145" y="0"/>
                  </a:lnTo>
                  <a:lnTo>
                    <a:pt x="144691" y="520"/>
                  </a:lnTo>
                  <a:lnTo>
                    <a:pt x="147764" y="520"/>
                  </a:lnTo>
                  <a:lnTo>
                    <a:pt x="148310" y="0"/>
                  </a:lnTo>
                  <a:close/>
                </a:path>
                <a:path w="261619" h="23495">
                  <a:moveTo>
                    <a:pt x="153568" y="5473"/>
                  </a:moveTo>
                  <a:lnTo>
                    <a:pt x="152603" y="4559"/>
                  </a:lnTo>
                  <a:lnTo>
                    <a:pt x="152603" y="4292"/>
                  </a:lnTo>
                  <a:lnTo>
                    <a:pt x="152323" y="4292"/>
                  </a:lnTo>
                  <a:lnTo>
                    <a:pt x="151066" y="4292"/>
                  </a:lnTo>
                  <a:lnTo>
                    <a:pt x="150787" y="4292"/>
                  </a:lnTo>
                  <a:lnTo>
                    <a:pt x="150787" y="4559"/>
                  </a:lnTo>
                  <a:lnTo>
                    <a:pt x="149821" y="5473"/>
                  </a:lnTo>
                  <a:lnTo>
                    <a:pt x="149821" y="6934"/>
                  </a:lnTo>
                  <a:lnTo>
                    <a:pt x="150787" y="6934"/>
                  </a:lnTo>
                  <a:lnTo>
                    <a:pt x="152603" y="6934"/>
                  </a:lnTo>
                  <a:lnTo>
                    <a:pt x="153568" y="6934"/>
                  </a:lnTo>
                  <a:lnTo>
                    <a:pt x="153568" y="5473"/>
                  </a:lnTo>
                  <a:close/>
                </a:path>
                <a:path w="261619" h="23495">
                  <a:moveTo>
                    <a:pt x="159245" y="0"/>
                  </a:moveTo>
                  <a:lnTo>
                    <a:pt x="155079" y="0"/>
                  </a:lnTo>
                  <a:lnTo>
                    <a:pt x="155625" y="520"/>
                  </a:lnTo>
                  <a:lnTo>
                    <a:pt x="158699" y="520"/>
                  </a:lnTo>
                  <a:lnTo>
                    <a:pt x="159245" y="0"/>
                  </a:lnTo>
                  <a:close/>
                </a:path>
                <a:path w="261619" h="23495">
                  <a:moveTo>
                    <a:pt x="164515" y="5473"/>
                  </a:moveTo>
                  <a:lnTo>
                    <a:pt x="163525" y="4533"/>
                  </a:lnTo>
                  <a:lnTo>
                    <a:pt x="163525" y="4292"/>
                  </a:lnTo>
                  <a:lnTo>
                    <a:pt x="163271" y="4292"/>
                  </a:lnTo>
                  <a:lnTo>
                    <a:pt x="162001" y="4292"/>
                  </a:lnTo>
                  <a:lnTo>
                    <a:pt x="161734" y="4292"/>
                  </a:lnTo>
                  <a:lnTo>
                    <a:pt x="161734" y="4546"/>
                  </a:lnTo>
                  <a:lnTo>
                    <a:pt x="160756" y="5473"/>
                  </a:lnTo>
                  <a:lnTo>
                    <a:pt x="160756" y="6934"/>
                  </a:lnTo>
                  <a:lnTo>
                    <a:pt x="161734" y="6934"/>
                  </a:lnTo>
                  <a:lnTo>
                    <a:pt x="163525" y="6934"/>
                  </a:lnTo>
                  <a:lnTo>
                    <a:pt x="164515" y="6934"/>
                  </a:lnTo>
                  <a:lnTo>
                    <a:pt x="164515" y="5473"/>
                  </a:lnTo>
                  <a:close/>
                </a:path>
                <a:path w="261619" h="23495">
                  <a:moveTo>
                    <a:pt x="170180" y="0"/>
                  </a:moveTo>
                  <a:lnTo>
                    <a:pt x="166014" y="0"/>
                  </a:lnTo>
                  <a:lnTo>
                    <a:pt x="166560" y="520"/>
                  </a:lnTo>
                  <a:lnTo>
                    <a:pt x="169633" y="520"/>
                  </a:lnTo>
                  <a:lnTo>
                    <a:pt x="170180" y="0"/>
                  </a:lnTo>
                  <a:close/>
                </a:path>
                <a:path w="261619" h="23495">
                  <a:moveTo>
                    <a:pt x="175450" y="5473"/>
                  </a:moveTo>
                  <a:lnTo>
                    <a:pt x="174459" y="4533"/>
                  </a:lnTo>
                  <a:lnTo>
                    <a:pt x="174459" y="4292"/>
                  </a:lnTo>
                  <a:lnTo>
                    <a:pt x="174205" y="4292"/>
                  </a:lnTo>
                  <a:lnTo>
                    <a:pt x="172935" y="4292"/>
                  </a:lnTo>
                  <a:lnTo>
                    <a:pt x="172669" y="4292"/>
                  </a:lnTo>
                  <a:lnTo>
                    <a:pt x="172669" y="4546"/>
                  </a:lnTo>
                  <a:lnTo>
                    <a:pt x="171691" y="5473"/>
                  </a:lnTo>
                  <a:lnTo>
                    <a:pt x="171691" y="6934"/>
                  </a:lnTo>
                  <a:lnTo>
                    <a:pt x="172669" y="6934"/>
                  </a:lnTo>
                  <a:lnTo>
                    <a:pt x="174459" y="6934"/>
                  </a:lnTo>
                  <a:lnTo>
                    <a:pt x="175450" y="6934"/>
                  </a:lnTo>
                  <a:lnTo>
                    <a:pt x="175450" y="5473"/>
                  </a:lnTo>
                  <a:close/>
                </a:path>
                <a:path w="261619" h="23495">
                  <a:moveTo>
                    <a:pt x="181127" y="0"/>
                  </a:moveTo>
                  <a:lnTo>
                    <a:pt x="176949" y="0"/>
                  </a:lnTo>
                  <a:lnTo>
                    <a:pt x="177495" y="520"/>
                  </a:lnTo>
                  <a:lnTo>
                    <a:pt x="180568" y="520"/>
                  </a:lnTo>
                  <a:lnTo>
                    <a:pt x="181127" y="0"/>
                  </a:lnTo>
                  <a:close/>
                </a:path>
                <a:path w="261619" h="23495">
                  <a:moveTo>
                    <a:pt x="186385" y="5473"/>
                  </a:moveTo>
                  <a:lnTo>
                    <a:pt x="185420" y="4559"/>
                  </a:lnTo>
                  <a:lnTo>
                    <a:pt x="185420" y="4292"/>
                  </a:lnTo>
                  <a:lnTo>
                    <a:pt x="185140" y="4292"/>
                  </a:lnTo>
                  <a:lnTo>
                    <a:pt x="183870" y="4292"/>
                  </a:lnTo>
                  <a:lnTo>
                    <a:pt x="183603" y="4292"/>
                  </a:lnTo>
                  <a:lnTo>
                    <a:pt x="183603" y="4546"/>
                  </a:lnTo>
                  <a:lnTo>
                    <a:pt x="182626" y="5473"/>
                  </a:lnTo>
                  <a:lnTo>
                    <a:pt x="182626" y="6934"/>
                  </a:lnTo>
                  <a:lnTo>
                    <a:pt x="183603" y="6934"/>
                  </a:lnTo>
                  <a:lnTo>
                    <a:pt x="185420" y="6934"/>
                  </a:lnTo>
                  <a:lnTo>
                    <a:pt x="186385" y="6934"/>
                  </a:lnTo>
                  <a:lnTo>
                    <a:pt x="186385" y="5473"/>
                  </a:lnTo>
                  <a:close/>
                </a:path>
                <a:path w="261619" h="23495">
                  <a:moveTo>
                    <a:pt x="192062" y="0"/>
                  </a:moveTo>
                  <a:lnTo>
                    <a:pt x="187883" y="0"/>
                  </a:lnTo>
                  <a:lnTo>
                    <a:pt x="188429" y="520"/>
                  </a:lnTo>
                  <a:lnTo>
                    <a:pt x="191503" y="520"/>
                  </a:lnTo>
                  <a:lnTo>
                    <a:pt x="192062" y="0"/>
                  </a:lnTo>
                  <a:close/>
                </a:path>
                <a:path w="261619" h="23495">
                  <a:moveTo>
                    <a:pt x="197319" y="5473"/>
                  </a:moveTo>
                  <a:lnTo>
                    <a:pt x="196342" y="4546"/>
                  </a:lnTo>
                  <a:lnTo>
                    <a:pt x="196342" y="4292"/>
                  </a:lnTo>
                  <a:lnTo>
                    <a:pt x="196075" y="4292"/>
                  </a:lnTo>
                  <a:lnTo>
                    <a:pt x="194805" y="4292"/>
                  </a:lnTo>
                  <a:lnTo>
                    <a:pt x="194538" y="4292"/>
                  </a:lnTo>
                  <a:lnTo>
                    <a:pt x="194538" y="4546"/>
                  </a:lnTo>
                  <a:lnTo>
                    <a:pt x="193560" y="5473"/>
                  </a:lnTo>
                  <a:lnTo>
                    <a:pt x="193560" y="6934"/>
                  </a:lnTo>
                  <a:lnTo>
                    <a:pt x="194538" y="6934"/>
                  </a:lnTo>
                  <a:lnTo>
                    <a:pt x="196342" y="6934"/>
                  </a:lnTo>
                  <a:lnTo>
                    <a:pt x="197319" y="6934"/>
                  </a:lnTo>
                  <a:lnTo>
                    <a:pt x="197319" y="5473"/>
                  </a:lnTo>
                  <a:close/>
                </a:path>
                <a:path w="261619" h="23495">
                  <a:moveTo>
                    <a:pt x="202996" y="0"/>
                  </a:moveTo>
                  <a:lnTo>
                    <a:pt x="198818" y="0"/>
                  </a:lnTo>
                  <a:lnTo>
                    <a:pt x="199364" y="520"/>
                  </a:lnTo>
                  <a:lnTo>
                    <a:pt x="202438" y="520"/>
                  </a:lnTo>
                  <a:lnTo>
                    <a:pt x="202996" y="0"/>
                  </a:lnTo>
                  <a:close/>
                </a:path>
                <a:path w="261619" h="23495">
                  <a:moveTo>
                    <a:pt x="208254" y="5473"/>
                  </a:moveTo>
                  <a:lnTo>
                    <a:pt x="207276" y="4546"/>
                  </a:lnTo>
                  <a:lnTo>
                    <a:pt x="207276" y="4292"/>
                  </a:lnTo>
                  <a:lnTo>
                    <a:pt x="207010" y="4292"/>
                  </a:lnTo>
                  <a:lnTo>
                    <a:pt x="205740" y="4292"/>
                  </a:lnTo>
                  <a:lnTo>
                    <a:pt x="205460" y="4292"/>
                  </a:lnTo>
                  <a:lnTo>
                    <a:pt x="205460" y="4559"/>
                  </a:lnTo>
                  <a:lnTo>
                    <a:pt x="204495" y="5473"/>
                  </a:lnTo>
                  <a:lnTo>
                    <a:pt x="204495" y="6934"/>
                  </a:lnTo>
                  <a:lnTo>
                    <a:pt x="205460" y="6934"/>
                  </a:lnTo>
                  <a:lnTo>
                    <a:pt x="207276" y="6934"/>
                  </a:lnTo>
                  <a:lnTo>
                    <a:pt x="208254" y="6934"/>
                  </a:lnTo>
                  <a:lnTo>
                    <a:pt x="208254" y="5473"/>
                  </a:lnTo>
                  <a:close/>
                </a:path>
                <a:path w="261619" h="23495">
                  <a:moveTo>
                    <a:pt x="213931" y="0"/>
                  </a:moveTo>
                  <a:lnTo>
                    <a:pt x="209753" y="0"/>
                  </a:lnTo>
                  <a:lnTo>
                    <a:pt x="210299" y="520"/>
                  </a:lnTo>
                  <a:lnTo>
                    <a:pt x="213372" y="520"/>
                  </a:lnTo>
                  <a:lnTo>
                    <a:pt x="213931" y="0"/>
                  </a:lnTo>
                  <a:close/>
                </a:path>
                <a:path w="261619" h="23495">
                  <a:moveTo>
                    <a:pt x="219189" y="5473"/>
                  </a:moveTo>
                  <a:lnTo>
                    <a:pt x="218224" y="4559"/>
                  </a:lnTo>
                  <a:lnTo>
                    <a:pt x="218224" y="4292"/>
                  </a:lnTo>
                  <a:lnTo>
                    <a:pt x="217944" y="4292"/>
                  </a:lnTo>
                  <a:lnTo>
                    <a:pt x="216674" y="4292"/>
                  </a:lnTo>
                  <a:lnTo>
                    <a:pt x="216395" y="4292"/>
                  </a:lnTo>
                  <a:lnTo>
                    <a:pt x="216395" y="4559"/>
                  </a:lnTo>
                  <a:lnTo>
                    <a:pt x="215430" y="5473"/>
                  </a:lnTo>
                  <a:lnTo>
                    <a:pt x="215430" y="6934"/>
                  </a:lnTo>
                  <a:lnTo>
                    <a:pt x="216395" y="6934"/>
                  </a:lnTo>
                  <a:lnTo>
                    <a:pt x="218224" y="6934"/>
                  </a:lnTo>
                  <a:lnTo>
                    <a:pt x="219189" y="6934"/>
                  </a:lnTo>
                  <a:lnTo>
                    <a:pt x="219189" y="5473"/>
                  </a:lnTo>
                  <a:close/>
                </a:path>
                <a:path w="261619" h="23495">
                  <a:moveTo>
                    <a:pt x="224866" y="0"/>
                  </a:moveTo>
                  <a:lnTo>
                    <a:pt x="220687" y="0"/>
                  </a:lnTo>
                  <a:lnTo>
                    <a:pt x="221234" y="520"/>
                  </a:lnTo>
                  <a:lnTo>
                    <a:pt x="224307" y="520"/>
                  </a:lnTo>
                  <a:lnTo>
                    <a:pt x="224866" y="0"/>
                  </a:lnTo>
                  <a:close/>
                </a:path>
                <a:path w="261619" h="23495">
                  <a:moveTo>
                    <a:pt x="229146" y="4292"/>
                  </a:moveTo>
                  <a:lnTo>
                    <a:pt x="227609" y="4292"/>
                  </a:lnTo>
                  <a:lnTo>
                    <a:pt x="226364" y="5473"/>
                  </a:lnTo>
                  <a:lnTo>
                    <a:pt x="226364" y="6934"/>
                  </a:lnTo>
                  <a:lnTo>
                    <a:pt x="229146" y="6934"/>
                  </a:lnTo>
                  <a:lnTo>
                    <a:pt x="229146" y="4292"/>
                  </a:lnTo>
                  <a:close/>
                </a:path>
                <a:path w="261619" h="23495">
                  <a:moveTo>
                    <a:pt x="241058" y="5118"/>
                  </a:moveTo>
                  <a:lnTo>
                    <a:pt x="238277" y="5118"/>
                  </a:lnTo>
                  <a:lnTo>
                    <a:pt x="238277" y="7772"/>
                  </a:lnTo>
                  <a:lnTo>
                    <a:pt x="239814" y="7772"/>
                  </a:lnTo>
                  <a:lnTo>
                    <a:pt x="241058" y="6591"/>
                  </a:lnTo>
                  <a:lnTo>
                    <a:pt x="241058" y="5118"/>
                  </a:lnTo>
                  <a:close/>
                </a:path>
                <a:path w="261619" h="23495">
                  <a:moveTo>
                    <a:pt x="251993" y="21780"/>
                  </a:moveTo>
                  <a:lnTo>
                    <a:pt x="250748" y="20599"/>
                  </a:lnTo>
                  <a:lnTo>
                    <a:pt x="249212" y="20599"/>
                  </a:lnTo>
                  <a:lnTo>
                    <a:pt x="249212" y="23228"/>
                  </a:lnTo>
                  <a:lnTo>
                    <a:pt x="251993" y="23228"/>
                  </a:lnTo>
                  <a:lnTo>
                    <a:pt x="251993" y="21780"/>
                  </a:lnTo>
                  <a:close/>
                </a:path>
                <a:path w="261619" h="23495">
                  <a:moveTo>
                    <a:pt x="251993" y="5118"/>
                  </a:moveTo>
                  <a:lnTo>
                    <a:pt x="249212" y="5118"/>
                  </a:lnTo>
                  <a:lnTo>
                    <a:pt x="249212" y="7772"/>
                  </a:lnTo>
                  <a:lnTo>
                    <a:pt x="250748" y="7772"/>
                  </a:lnTo>
                  <a:lnTo>
                    <a:pt x="251993" y="6591"/>
                  </a:lnTo>
                  <a:lnTo>
                    <a:pt x="251993" y="5118"/>
                  </a:lnTo>
                  <a:close/>
                </a:path>
                <a:path w="261619" h="23495">
                  <a:moveTo>
                    <a:pt x="258368" y="12725"/>
                  </a:moveTo>
                  <a:lnTo>
                    <a:pt x="257124" y="11544"/>
                  </a:lnTo>
                  <a:lnTo>
                    <a:pt x="254050" y="11544"/>
                  </a:lnTo>
                  <a:lnTo>
                    <a:pt x="252806" y="12725"/>
                  </a:lnTo>
                  <a:lnTo>
                    <a:pt x="252806" y="15646"/>
                  </a:lnTo>
                  <a:lnTo>
                    <a:pt x="254050" y="16827"/>
                  </a:lnTo>
                  <a:lnTo>
                    <a:pt x="257124" y="16827"/>
                  </a:lnTo>
                  <a:lnTo>
                    <a:pt x="258368" y="15646"/>
                  </a:lnTo>
                  <a:lnTo>
                    <a:pt x="258368" y="14185"/>
                  </a:lnTo>
                  <a:lnTo>
                    <a:pt x="258368" y="12725"/>
                  </a:lnTo>
                  <a:close/>
                </a:path>
                <a:path w="261619" h="23495">
                  <a:moveTo>
                    <a:pt x="261505" y="20599"/>
                  </a:moveTo>
                  <a:lnTo>
                    <a:pt x="260413" y="20599"/>
                  </a:lnTo>
                  <a:lnTo>
                    <a:pt x="260146" y="20599"/>
                  </a:lnTo>
                  <a:lnTo>
                    <a:pt x="260146" y="20853"/>
                  </a:lnTo>
                  <a:lnTo>
                    <a:pt x="259168" y="21780"/>
                  </a:lnTo>
                  <a:lnTo>
                    <a:pt x="259168" y="23228"/>
                  </a:lnTo>
                  <a:lnTo>
                    <a:pt x="260146" y="23228"/>
                  </a:lnTo>
                  <a:lnTo>
                    <a:pt x="261505" y="23228"/>
                  </a:lnTo>
                  <a:lnTo>
                    <a:pt x="261505" y="20599"/>
                  </a:lnTo>
                  <a:close/>
                </a:path>
                <a:path w="261619" h="23495">
                  <a:moveTo>
                    <a:pt x="261505" y="5118"/>
                  </a:moveTo>
                  <a:lnTo>
                    <a:pt x="260146" y="5118"/>
                  </a:lnTo>
                  <a:lnTo>
                    <a:pt x="259168" y="5118"/>
                  </a:lnTo>
                  <a:lnTo>
                    <a:pt x="259168" y="6591"/>
                  </a:lnTo>
                  <a:lnTo>
                    <a:pt x="260146" y="7531"/>
                  </a:lnTo>
                  <a:lnTo>
                    <a:pt x="260146" y="7772"/>
                  </a:lnTo>
                  <a:lnTo>
                    <a:pt x="260413" y="7772"/>
                  </a:lnTo>
                  <a:lnTo>
                    <a:pt x="261505" y="7772"/>
                  </a:lnTo>
                  <a:lnTo>
                    <a:pt x="261505" y="5118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501053" y="8215680"/>
              <a:ext cx="358775" cy="339725"/>
            </a:xfrm>
            <a:custGeom>
              <a:avLst/>
              <a:gdLst/>
              <a:ahLst/>
              <a:cxnLst/>
              <a:rect l="l" t="t" r="r" b="b"/>
              <a:pathLst>
                <a:path w="358775" h="339725">
                  <a:moveTo>
                    <a:pt x="281660" y="205625"/>
                  </a:moveTo>
                  <a:lnTo>
                    <a:pt x="280416" y="204444"/>
                  </a:lnTo>
                  <a:lnTo>
                    <a:pt x="278866" y="204444"/>
                  </a:lnTo>
                  <a:lnTo>
                    <a:pt x="278866" y="207086"/>
                  </a:lnTo>
                  <a:lnTo>
                    <a:pt x="281660" y="207086"/>
                  </a:lnTo>
                  <a:lnTo>
                    <a:pt x="281660" y="205625"/>
                  </a:lnTo>
                  <a:close/>
                </a:path>
                <a:path w="358775" h="339725">
                  <a:moveTo>
                    <a:pt x="292595" y="205625"/>
                  </a:moveTo>
                  <a:lnTo>
                    <a:pt x="291617" y="204698"/>
                  </a:lnTo>
                  <a:lnTo>
                    <a:pt x="291617" y="204444"/>
                  </a:lnTo>
                  <a:lnTo>
                    <a:pt x="291350" y="204444"/>
                  </a:lnTo>
                  <a:lnTo>
                    <a:pt x="290080" y="204444"/>
                  </a:lnTo>
                  <a:lnTo>
                    <a:pt x="289814" y="204444"/>
                  </a:lnTo>
                  <a:lnTo>
                    <a:pt x="289814" y="204698"/>
                  </a:lnTo>
                  <a:lnTo>
                    <a:pt x="288836" y="205625"/>
                  </a:lnTo>
                  <a:lnTo>
                    <a:pt x="288836" y="207086"/>
                  </a:lnTo>
                  <a:lnTo>
                    <a:pt x="289814" y="207086"/>
                  </a:lnTo>
                  <a:lnTo>
                    <a:pt x="291617" y="207086"/>
                  </a:lnTo>
                  <a:lnTo>
                    <a:pt x="292595" y="207086"/>
                  </a:lnTo>
                  <a:lnTo>
                    <a:pt x="292595" y="205625"/>
                  </a:lnTo>
                  <a:close/>
                </a:path>
                <a:path w="358775" h="339725">
                  <a:moveTo>
                    <a:pt x="303530" y="205625"/>
                  </a:moveTo>
                  <a:lnTo>
                    <a:pt x="302552" y="204698"/>
                  </a:lnTo>
                  <a:lnTo>
                    <a:pt x="302552" y="204444"/>
                  </a:lnTo>
                  <a:lnTo>
                    <a:pt x="302285" y="204444"/>
                  </a:lnTo>
                  <a:lnTo>
                    <a:pt x="301015" y="204444"/>
                  </a:lnTo>
                  <a:lnTo>
                    <a:pt x="300748" y="204444"/>
                  </a:lnTo>
                  <a:lnTo>
                    <a:pt x="300748" y="204698"/>
                  </a:lnTo>
                  <a:lnTo>
                    <a:pt x="299770" y="205625"/>
                  </a:lnTo>
                  <a:lnTo>
                    <a:pt x="299770" y="207086"/>
                  </a:lnTo>
                  <a:lnTo>
                    <a:pt x="300748" y="207086"/>
                  </a:lnTo>
                  <a:lnTo>
                    <a:pt x="302552" y="207086"/>
                  </a:lnTo>
                  <a:lnTo>
                    <a:pt x="303530" y="207086"/>
                  </a:lnTo>
                  <a:lnTo>
                    <a:pt x="303530" y="205625"/>
                  </a:lnTo>
                  <a:close/>
                </a:path>
                <a:path w="358775" h="339725">
                  <a:moveTo>
                    <a:pt x="358267" y="200863"/>
                  </a:moveTo>
                  <a:lnTo>
                    <a:pt x="358241" y="197713"/>
                  </a:lnTo>
                  <a:lnTo>
                    <a:pt x="357378" y="100304"/>
                  </a:lnTo>
                  <a:lnTo>
                    <a:pt x="357365" y="96354"/>
                  </a:lnTo>
                  <a:lnTo>
                    <a:pt x="356222" y="95211"/>
                  </a:lnTo>
                  <a:lnTo>
                    <a:pt x="353148" y="95211"/>
                  </a:lnTo>
                  <a:lnTo>
                    <a:pt x="353148" y="197713"/>
                  </a:lnTo>
                  <a:lnTo>
                    <a:pt x="310553" y="197713"/>
                  </a:lnTo>
                  <a:lnTo>
                    <a:pt x="310553" y="202730"/>
                  </a:lnTo>
                  <a:lnTo>
                    <a:pt x="310553" y="334149"/>
                  </a:lnTo>
                  <a:lnTo>
                    <a:pt x="54076" y="334149"/>
                  </a:lnTo>
                  <a:lnTo>
                    <a:pt x="54076" y="202730"/>
                  </a:lnTo>
                  <a:lnTo>
                    <a:pt x="310553" y="202730"/>
                  </a:lnTo>
                  <a:lnTo>
                    <a:pt x="310553" y="197713"/>
                  </a:lnTo>
                  <a:lnTo>
                    <a:pt x="5118" y="197713"/>
                  </a:lnTo>
                  <a:lnTo>
                    <a:pt x="5969" y="100304"/>
                  </a:lnTo>
                  <a:lnTo>
                    <a:pt x="352285" y="100304"/>
                  </a:lnTo>
                  <a:lnTo>
                    <a:pt x="353148" y="197713"/>
                  </a:lnTo>
                  <a:lnTo>
                    <a:pt x="353148" y="95211"/>
                  </a:lnTo>
                  <a:lnTo>
                    <a:pt x="348843" y="95211"/>
                  </a:lnTo>
                  <a:lnTo>
                    <a:pt x="348754" y="73418"/>
                  </a:lnTo>
                  <a:lnTo>
                    <a:pt x="348640" y="72224"/>
                  </a:lnTo>
                  <a:lnTo>
                    <a:pt x="348526" y="70599"/>
                  </a:lnTo>
                  <a:lnTo>
                    <a:pt x="348449" y="69430"/>
                  </a:lnTo>
                  <a:lnTo>
                    <a:pt x="348411" y="69037"/>
                  </a:lnTo>
                  <a:lnTo>
                    <a:pt x="348322" y="67602"/>
                  </a:lnTo>
                  <a:lnTo>
                    <a:pt x="348284" y="67195"/>
                  </a:lnTo>
                  <a:lnTo>
                    <a:pt x="343738" y="67487"/>
                  </a:lnTo>
                  <a:lnTo>
                    <a:pt x="343738" y="95211"/>
                  </a:lnTo>
                  <a:lnTo>
                    <a:pt x="14503" y="95211"/>
                  </a:lnTo>
                  <a:lnTo>
                    <a:pt x="14630" y="76873"/>
                  </a:lnTo>
                  <a:lnTo>
                    <a:pt x="14744" y="73202"/>
                  </a:lnTo>
                  <a:lnTo>
                    <a:pt x="15265" y="72720"/>
                  </a:lnTo>
                  <a:lnTo>
                    <a:pt x="23126" y="72720"/>
                  </a:lnTo>
                  <a:lnTo>
                    <a:pt x="24460" y="72224"/>
                  </a:lnTo>
                  <a:lnTo>
                    <a:pt x="24815" y="72034"/>
                  </a:lnTo>
                  <a:lnTo>
                    <a:pt x="24955" y="72034"/>
                  </a:lnTo>
                  <a:lnTo>
                    <a:pt x="25438" y="71716"/>
                  </a:lnTo>
                  <a:lnTo>
                    <a:pt x="26568" y="70599"/>
                  </a:lnTo>
                  <a:lnTo>
                    <a:pt x="26835" y="70116"/>
                  </a:lnTo>
                  <a:lnTo>
                    <a:pt x="26949" y="69913"/>
                  </a:lnTo>
                  <a:lnTo>
                    <a:pt x="27330" y="69037"/>
                  </a:lnTo>
                  <a:lnTo>
                    <a:pt x="27838" y="69646"/>
                  </a:lnTo>
                  <a:lnTo>
                    <a:pt x="28651" y="70116"/>
                  </a:lnTo>
                  <a:lnTo>
                    <a:pt x="330098" y="70116"/>
                  </a:lnTo>
                  <a:lnTo>
                    <a:pt x="330542" y="69913"/>
                  </a:lnTo>
                  <a:lnTo>
                    <a:pt x="330885" y="69646"/>
                  </a:lnTo>
                  <a:lnTo>
                    <a:pt x="331114" y="69430"/>
                  </a:lnTo>
                  <a:lnTo>
                    <a:pt x="331216" y="69646"/>
                  </a:lnTo>
                  <a:lnTo>
                    <a:pt x="333413" y="72034"/>
                  </a:lnTo>
                  <a:lnTo>
                    <a:pt x="333540" y="72034"/>
                  </a:lnTo>
                  <a:lnTo>
                    <a:pt x="334886" y="72720"/>
                  </a:lnTo>
                  <a:lnTo>
                    <a:pt x="343115" y="72720"/>
                  </a:lnTo>
                  <a:lnTo>
                    <a:pt x="343738" y="95211"/>
                  </a:lnTo>
                  <a:lnTo>
                    <a:pt x="343738" y="67487"/>
                  </a:lnTo>
                  <a:lnTo>
                    <a:pt x="341718" y="67602"/>
                  </a:lnTo>
                  <a:lnTo>
                    <a:pt x="335927" y="67602"/>
                  </a:lnTo>
                  <a:lnTo>
                    <a:pt x="335902" y="65925"/>
                  </a:lnTo>
                  <a:lnTo>
                    <a:pt x="335889" y="65430"/>
                  </a:lnTo>
                  <a:lnTo>
                    <a:pt x="335673" y="52730"/>
                  </a:lnTo>
                  <a:lnTo>
                    <a:pt x="335622" y="51206"/>
                  </a:lnTo>
                  <a:lnTo>
                    <a:pt x="335381" y="47091"/>
                  </a:lnTo>
                  <a:lnTo>
                    <a:pt x="335280" y="45580"/>
                  </a:lnTo>
                  <a:lnTo>
                    <a:pt x="330695" y="45872"/>
                  </a:lnTo>
                  <a:lnTo>
                    <a:pt x="330695" y="65430"/>
                  </a:lnTo>
                  <a:lnTo>
                    <a:pt x="330288" y="65176"/>
                  </a:lnTo>
                  <a:lnTo>
                    <a:pt x="329819" y="65024"/>
                  </a:lnTo>
                  <a:lnTo>
                    <a:pt x="28663" y="65024"/>
                  </a:lnTo>
                  <a:lnTo>
                    <a:pt x="27965" y="65430"/>
                  </a:lnTo>
                  <a:lnTo>
                    <a:pt x="27559" y="65925"/>
                  </a:lnTo>
                  <a:lnTo>
                    <a:pt x="27622" y="52730"/>
                  </a:lnTo>
                  <a:lnTo>
                    <a:pt x="27876" y="51854"/>
                  </a:lnTo>
                  <a:lnTo>
                    <a:pt x="27952" y="51600"/>
                  </a:lnTo>
                  <a:lnTo>
                    <a:pt x="28067" y="51447"/>
                  </a:lnTo>
                  <a:lnTo>
                    <a:pt x="28562" y="51206"/>
                  </a:lnTo>
                  <a:lnTo>
                    <a:pt x="330034" y="51206"/>
                  </a:lnTo>
                  <a:lnTo>
                    <a:pt x="330200" y="51447"/>
                  </a:lnTo>
                  <a:lnTo>
                    <a:pt x="330682" y="65024"/>
                  </a:lnTo>
                  <a:lnTo>
                    <a:pt x="330695" y="65430"/>
                  </a:lnTo>
                  <a:lnTo>
                    <a:pt x="330695" y="45872"/>
                  </a:lnTo>
                  <a:lnTo>
                    <a:pt x="325716" y="46177"/>
                  </a:lnTo>
                  <a:lnTo>
                    <a:pt x="319062" y="46177"/>
                  </a:lnTo>
                  <a:lnTo>
                    <a:pt x="318338" y="7899"/>
                  </a:lnTo>
                  <a:lnTo>
                    <a:pt x="318287" y="6972"/>
                  </a:lnTo>
                  <a:lnTo>
                    <a:pt x="313969" y="203"/>
                  </a:lnTo>
                  <a:lnTo>
                    <a:pt x="313969" y="45580"/>
                  </a:lnTo>
                  <a:lnTo>
                    <a:pt x="313969" y="46177"/>
                  </a:lnTo>
                  <a:lnTo>
                    <a:pt x="44399" y="46177"/>
                  </a:lnTo>
                  <a:lnTo>
                    <a:pt x="45021" y="7899"/>
                  </a:lnTo>
                  <a:lnTo>
                    <a:pt x="45123" y="7200"/>
                  </a:lnTo>
                  <a:lnTo>
                    <a:pt x="45351" y="6464"/>
                  </a:lnTo>
                  <a:lnTo>
                    <a:pt x="45453" y="6172"/>
                  </a:lnTo>
                  <a:lnTo>
                    <a:pt x="45516" y="5943"/>
                  </a:lnTo>
                  <a:lnTo>
                    <a:pt x="46101" y="5372"/>
                  </a:lnTo>
                  <a:lnTo>
                    <a:pt x="311937" y="5372"/>
                  </a:lnTo>
                  <a:lnTo>
                    <a:pt x="313969" y="45580"/>
                  </a:lnTo>
                  <a:lnTo>
                    <a:pt x="313969" y="203"/>
                  </a:lnTo>
                  <a:lnTo>
                    <a:pt x="313677" y="0"/>
                  </a:lnTo>
                  <a:lnTo>
                    <a:pt x="310032" y="215"/>
                  </a:lnTo>
                  <a:lnTo>
                    <a:pt x="48056" y="215"/>
                  </a:lnTo>
                  <a:lnTo>
                    <a:pt x="44856" y="0"/>
                  </a:lnTo>
                  <a:lnTo>
                    <a:pt x="44437" y="0"/>
                  </a:lnTo>
                  <a:lnTo>
                    <a:pt x="41389" y="2197"/>
                  </a:lnTo>
                  <a:lnTo>
                    <a:pt x="40386" y="5372"/>
                  </a:lnTo>
                  <a:lnTo>
                    <a:pt x="40284" y="5689"/>
                  </a:lnTo>
                  <a:lnTo>
                    <a:pt x="40208" y="5943"/>
                  </a:lnTo>
                  <a:lnTo>
                    <a:pt x="40132" y="6172"/>
                  </a:lnTo>
                  <a:lnTo>
                    <a:pt x="40081" y="6464"/>
                  </a:lnTo>
                  <a:lnTo>
                    <a:pt x="39992" y="6972"/>
                  </a:lnTo>
                  <a:lnTo>
                    <a:pt x="39928" y="7899"/>
                  </a:lnTo>
                  <a:lnTo>
                    <a:pt x="39319" y="45580"/>
                  </a:lnTo>
                  <a:lnTo>
                    <a:pt x="39306" y="46177"/>
                  </a:lnTo>
                  <a:lnTo>
                    <a:pt x="27000" y="46177"/>
                  </a:lnTo>
                  <a:lnTo>
                    <a:pt x="24688" y="47091"/>
                  </a:lnTo>
                  <a:lnTo>
                    <a:pt x="23482" y="49187"/>
                  </a:lnTo>
                  <a:lnTo>
                    <a:pt x="23025" y="50190"/>
                  </a:lnTo>
                  <a:lnTo>
                    <a:pt x="22390" y="65024"/>
                  </a:lnTo>
                  <a:lnTo>
                    <a:pt x="22275" y="67602"/>
                  </a:lnTo>
                  <a:lnTo>
                    <a:pt x="20142" y="67602"/>
                  </a:lnTo>
                  <a:lnTo>
                    <a:pt x="13563" y="67360"/>
                  </a:lnTo>
                  <a:lnTo>
                    <a:pt x="13309" y="67602"/>
                  </a:lnTo>
                  <a:lnTo>
                    <a:pt x="10299" y="70383"/>
                  </a:lnTo>
                  <a:lnTo>
                    <a:pt x="9893" y="71386"/>
                  </a:lnTo>
                  <a:lnTo>
                    <a:pt x="9702" y="71716"/>
                  </a:lnTo>
                  <a:lnTo>
                    <a:pt x="9664" y="72720"/>
                  </a:lnTo>
                  <a:lnTo>
                    <a:pt x="9537" y="76873"/>
                  </a:lnTo>
                  <a:lnTo>
                    <a:pt x="9410" y="95211"/>
                  </a:lnTo>
                  <a:lnTo>
                    <a:pt x="2032" y="95211"/>
                  </a:lnTo>
                  <a:lnTo>
                    <a:pt x="889" y="96354"/>
                  </a:lnTo>
                  <a:lnTo>
                    <a:pt x="889" y="100304"/>
                  </a:lnTo>
                  <a:lnTo>
                    <a:pt x="38" y="197713"/>
                  </a:lnTo>
                  <a:lnTo>
                    <a:pt x="0" y="200863"/>
                  </a:lnTo>
                  <a:lnTo>
                    <a:pt x="317" y="201510"/>
                  </a:lnTo>
                  <a:lnTo>
                    <a:pt x="1282" y="202463"/>
                  </a:lnTo>
                  <a:lnTo>
                    <a:pt x="1981" y="202730"/>
                  </a:lnTo>
                  <a:lnTo>
                    <a:pt x="48983" y="202730"/>
                  </a:lnTo>
                  <a:lnTo>
                    <a:pt x="48983" y="338099"/>
                  </a:lnTo>
                  <a:lnTo>
                    <a:pt x="50126" y="339242"/>
                  </a:lnTo>
                  <a:lnTo>
                    <a:pt x="314502" y="339242"/>
                  </a:lnTo>
                  <a:lnTo>
                    <a:pt x="315645" y="338099"/>
                  </a:lnTo>
                  <a:lnTo>
                    <a:pt x="315645" y="334149"/>
                  </a:lnTo>
                  <a:lnTo>
                    <a:pt x="315645" y="202730"/>
                  </a:lnTo>
                  <a:lnTo>
                    <a:pt x="356400" y="202730"/>
                  </a:lnTo>
                  <a:lnTo>
                    <a:pt x="357047" y="202463"/>
                  </a:lnTo>
                  <a:lnTo>
                    <a:pt x="358000" y="201510"/>
                  </a:lnTo>
                  <a:lnTo>
                    <a:pt x="358267" y="200863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2" name="object 152"/>
          <p:cNvSpPr txBox="1"/>
          <p:nvPr/>
        </p:nvSpPr>
        <p:spPr>
          <a:xfrm>
            <a:off x="998671" y="5333219"/>
            <a:ext cx="1174612" cy="7950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1330" algn="l">
              <a:lnSpc>
                <a:spcPts val="1095"/>
              </a:lnSpc>
              <a:spcBef>
                <a:spcPts val="100"/>
              </a:spcBef>
            </a:pPr>
            <a:endParaRPr lang="it-IT" sz="950" b="1" spc="85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>
              <a:lnSpc>
                <a:spcPts val="1035"/>
              </a:lnSpc>
              <a:tabLst>
                <a:tab pos="267970" algn="l"/>
                <a:tab pos="481330" algn="l"/>
              </a:tabLst>
            </a:pPr>
            <a:r>
              <a:rPr lang="it-IT" sz="950" b="1" spc="85" dirty="0">
                <a:solidFill>
                  <a:srgbClr val="185633"/>
                </a:solidFill>
                <a:latin typeface="Cambria"/>
                <a:cs typeface="Cambria"/>
              </a:rPr>
              <a:t>STEP 1</a:t>
            </a:r>
          </a:p>
          <a:p>
            <a:pPr marL="12700">
              <a:lnSpc>
                <a:spcPts val="1035"/>
              </a:lnSpc>
              <a:tabLst>
                <a:tab pos="267970" algn="l"/>
                <a:tab pos="481330" algn="l"/>
              </a:tabLst>
            </a:pPr>
            <a:r>
              <a:rPr lang="it-IT" sz="900" spc="45" dirty="0" err="1">
                <a:solidFill>
                  <a:srgbClr val="185633"/>
                </a:solidFill>
                <a:latin typeface="Cambria"/>
                <a:cs typeface="Cambria"/>
              </a:rPr>
              <a:t>Desenroscar</a:t>
            </a:r>
            <a:r>
              <a:rPr lang="it-IT" sz="900" spc="4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900" spc="45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900" spc="4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900" spc="45" dirty="0" err="1">
                <a:solidFill>
                  <a:srgbClr val="185633"/>
                </a:solidFill>
                <a:latin typeface="Cambria"/>
                <a:cs typeface="Cambria"/>
              </a:rPr>
              <a:t>tarro</a:t>
            </a:r>
            <a:r>
              <a:rPr lang="it-IT" sz="900" spc="45" dirty="0">
                <a:solidFill>
                  <a:srgbClr val="185633"/>
                </a:solidFill>
                <a:latin typeface="Cambria"/>
                <a:cs typeface="Cambria"/>
              </a:rPr>
              <a:t> y separarlo del </a:t>
            </a:r>
            <a:r>
              <a:rPr lang="it-IT" sz="900" spc="45" dirty="0" err="1">
                <a:solidFill>
                  <a:srgbClr val="185633"/>
                </a:solidFill>
                <a:latin typeface="Cambria"/>
                <a:cs typeface="Cambria"/>
              </a:rPr>
              <a:t>erogador</a:t>
            </a:r>
            <a:r>
              <a:rPr lang="it-IT" sz="900" spc="45" dirty="0">
                <a:solidFill>
                  <a:srgbClr val="185633"/>
                </a:solidFill>
                <a:latin typeface="Cambria"/>
                <a:cs typeface="Cambria"/>
              </a:rPr>
              <a:t> con la </a:t>
            </a:r>
            <a:r>
              <a:rPr lang="it-IT" sz="900" spc="45" dirty="0" err="1">
                <a:solidFill>
                  <a:srgbClr val="185633"/>
                </a:solidFill>
                <a:latin typeface="Cambria"/>
                <a:cs typeface="Cambria"/>
              </a:rPr>
              <a:t>recarga</a:t>
            </a:r>
            <a:r>
              <a:rPr lang="it-IT" sz="900" spc="45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lang="it-IT" sz="900" dirty="0">
              <a:latin typeface="Cambria"/>
              <a:cs typeface="Cambria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1001073" y="6222828"/>
            <a:ext cx="1172210" cy="6796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1095"/>
              </a:lnSpc>
              <a:spcBef>
                <a:spcPts val="100"/>
              </a:spcBef>
            </a:pPr>
            <a:r>
              <a:rPr sz="950" b="1" spc="85" dirty="0">
                <a:solidFill>
                  <a:srgbClr val="185633"/>
                </a:solidFill>
                <a:latin typeface="Cambria"/>
                <a:cs typeface="Cambria"/>
              </a:rPr>
              <a:t>STEP</a:t>
            </a:r>
            <a:r>
              <a:rPr sz="950" b="1" spc="1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950" b="1" spc="10" dirty="0">
                <a:solidFill>
                  <a:srgbClr val="185633"/>
                </a:solidFill>
                <a:latin typeface="Cambria"/>
                <a:cs typeface="Cambria"/>
              </a:rPr>
              <a:t>2</a:t>
            </a:r>
            <a:endParaRPr sz="950" dirty="0">
              <a:latin typeface="Cambria"/>
              <a:cs typeface="Cambria"/>
            </a:endParaRPr>
          </a:p>
          <a:p>
            <a:pPr marL="12700" marR="5080" algn="just">
              <a:lnSpc>
                <a:spcPts val="1000"/>
              </a:lnSpc>
              <a:spcBef>
                <a:spcPts val="55"/>
              </a:spcBef>
            </a:pPr>
            <a:r>
              <a:rPr lang="it-IT" sz="900" spc="85" dirty="0" err="1">
                <a:solidFill>
                  <a:srgbClr val="185633"/>
                </a:solidFill>
                <a:latin typeface="Cambria"/>
                <a:cs typeface="Cambria"/>
              </a:rPr>
              <a:t>Desenrosque</a:t>
            </a:r>
            <a:r>
              <a:rPr lang="it-IT" sz="900" spc="85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900" spc="85" dirty="0" err="1">
                <a:solidFill>
                  <a:srgbClr val="185633"/>
                </a:solidFill>
                <a:latin typeface="Cambria"/>
                <a:cs typeface="Cambria"/>
              </a:rPr>
              <a:t>recarga</a:t>
            </a:r>
            <a:r>
              <a:rPr lang="it-IT" sz="900" spc="8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900" spc="85" dirty="0" err="1">
                <a:solidFill>
                  <a:srgbClr val="185633"/>
                </a:solidFill>
                <a:latin typeface="Cambria"/>
                <a:cs typeface="Cambria"/>
              </a:rPr>
              <a:t>vacía</a:t>
            </a:r>
            <a:r>
              <a:rPr lang="it-IT" sz="900" spc="85" dirty="0">
                <a:solidFill>
                  <a:srgbClr val="185633"/>
                </a:solidFill>
                <a:latin typeface="Cambria"/>
                <a:cs typeface="Cambria"/>
              </a:rPr>
              <a:t> para </a:t>
            </a:r>
            <a:r>
              <a:rPr lang="it-IT" sz="900" spc="85" dirty="0" err="1">
                <a:solidFill>
                  <a:srgbClr val="185633"/>
                </a:solidFill>
                <a:latin typeface="Cambria"/>
                <a:cs typeface="Cambria"/>
              </a:rPr>
              <a:t>sacarla</a:t>
            </a:r>
            <a:r>
              <a:rPr lang="it-IT" sz="900" spc="85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900" spc="85" dirty="0" err="1">
                <a:solidFill>
                  <a:srgbClr val="185633"/>
                </a:solidFill>
                <a:latin typeface="Cambria"/>
                <a:cs typeface="Cambria"/>
              </a:rPr>
              <a:t>dispensador</a:t>
            </a:r>
            <a:endParaRPr sz="900" dirty="0">
              <a:latin typeface="Cambria"/>
              <a:cs typeface="Cambria"/>
            </a:endParaRPr>
          </a:p>
        </p:txBody>
      </p:sp>
      <p:sp>
        <p:nvSpPr>
          <p:cNvPr id="155" name="object 155"/>
          <p:cNvSpPr txBox="1"/>
          <p:nvPr/>
        </p:nvSpPr>
        <p:spPr>
          <a:xfrm>
            <a:off x="1019073" y="6875646"/>
            <a:ext cx="1167130" cy="4229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95"/>
              </a:lnSpc>
              <a:spcBef>
                <a:spcPts val="100"/>
              </a:spcBef>
            </a:pPr>
            <a:r>
              <a:rPr sz="950" b="1" spc="85" dirty="0">
                <a:solidFill>
                  <a:srgbClr val="185633"/>
                </a:solidFill>
                <a:latin typeface="Cambria"/>
                <a:cs typeface="Cambria"/>
              </a:rPr>
              <a:t>STEP</a:t>
            </a:r>
            <a:r>
              <a:rPr sz="950" b="1" spc="1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950" b="1" spc="10" dirty="0">
                <a:solidFill>
                  <a:srgbClr val="185633"/>
                </a:solidFill>
                <a:latin typeface="Cambria"/>
                <a:cs typeface="Cambria"/>
              </a:rPr>
              <a:t>3</a:t>
            </a:r>
            <a:endParaRPr sz="950" dirty="0">
              <a:latin typeface="Cambria"/>
              <a:cs typeface="Cambria"/>
            </a:endParaRPr>
          </a:p>
          <a:p>
            <a:pPr marL="12700" marR="5080">
              <a:lnSpc>
                <a:spcPts val="1000"/>
              </a:lnSpc>
              <a:spcBef>
                <a:spcPts val="55"/>
              </a:spcBef>
            </a:pPr>
            <a:r>
              <a:rPr lang="it-IT" sz="900" dirty="0" err="1">
                <a:solidFill>
                  <a:srgbClr val="185633"/>
                </a:solidFill>
                <a:latin typeface="Cambria"/>
                <a:cs typeface="Cambria"/>
              </a:rPr>
              <a:t>Retire</a:t>
            </a:r>
            <a:r>
              <a:rPr lang="it-IT" sz="900" dirty="0">
                <a:solidFill>
                  <a:srgbClr val="185633"/>
                </a:solidFill>
                <a:latin typeface="Cambria"/>
                <a:cs typeface="Cambria"/>
              </a:rPr>
              <a:t> la tapa de la </a:t>
            </a:r>
            <a:r>
              <a:rPr lang="it-IT" sz="900" dirty="0" err="1">
                <a:solidFill>
                  <a:srgbClr val="185633"/>
                </a:solidFill>
                <a:latin typeface="Cambria"/>
                <a:cs typeface="Cambria"/>
              </a:rPr>
              <a:t>nueva</a:t>
            </a:r>
            <a:r>
              <a:rPr lang="it-IT" sz="9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900" dirty="0" err="1">
                <a:solidFill>
                  <a:srgbClr val="185633"/>
                </a:solidFill>
                <a:latin typeface="Cambria"/>
                <a:cs typeface="Cambria"/>
              </a:rPr>
              <a:t>recarga</a:t>
            </a:r>
            <a:endParaRPr sz="900" dirty="0">
              <a:latin typeface="Cambria"/>
              <a:cs typeface="Cambria"/>
            </a:endParaRPr>
          </a:p>
        </p:txBody>
      </p:sp>
      <p:sp>
        <p:nvSpPr>
          <p:cNvPr id="156" name="object 156"/>
          <p:cNvSpPr txBox="1"/>
          <p:nvPr/>
        </p:nvSpPr>
        <p:spPr>
          <a:xfrm>
            <a:off x="1019074" y="7573464"/>
            <a:ext cx="1234428" cy="4231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95"/>
              </a:lnSpc>
              <a:spcBef>
                <a:spcPts val="100"/>
              </a:spcBef>
            </a:pPr>
            <a:r>
              <a:rPr sz="950" b="1" spc="85" dirty="0">
                <a:solidFill>
                  <a:srgbClr val="185633"/>
                </a:solidFill>
                <a:latin typeface="Cambria"/>
                <a:cs typeface="Cambria"/>
              </a:rPr>
              <a:t>STEP</a:t>
            </a:r>
            <a:r>
              <a:rPr sz="950" b="1" spc="1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950" b="1" spc="10" dirty="0">
                <a:solidFill>
                  <a:srgbClr val="185633"/>
                </a:solidFill>
                <a:latin typeface="Cambria"/>
                <a:cs typeface="Cambria"/>
              </a:rPr>
              <a:t>4</a:t>
            </a:r>
            <a:endParaRPr sz="950" dirty="0">
              <a:latin typeface="Cambria"/>
              <a:cs typeface="Cambria"/>
            </a:endParaRPr>
          </a:p>
          <a:p>
            <a:pPr marL="12700" marR="5080" algn="l">
              <a:lnSpc>
                <a:spcPts val="1000"/>
              </a:lnSpc>
              <a:spcBef>
                <a:spcPts val="55"/>
              </a:spcBef>
            </a:pPr>
            <a:r>
              <a:rPr lang="it-IT" sz="900" spc="50" dirty="0" err="1">
                <a:solidFill>
                  <a:srgbClr val="185633"/>
                </a:solidFill>
                <a:latin typeface="Cambria"/>
                <a:cs typeface="Cambria"/>
              </a:rPr>
              <a:t>Enrosque</a:t>
            </a:r>
            <a:r>
              <a:rPr lang="it-IT" sz="9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900" spc="5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9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900" spc="50" dirty="0" err="1">
                <a:solidFill>
                  <a:srgbClr val="185633"/>
                </a:solidFill>
                <a:latin typeface="Cambria"/>
                <a:cs typeface="Cambria"/>
              </a:rPr>
              <a:t>recambio</a:t>
            </a:r>
            <a:r>
              <a:rPr lang="it-IT" sz="900" spc="50" dirty="0">
                <a:solidFill>
                  <a:srgbClr val="185633"/>
                </a:solidFill>
                <a:latin typeface="Cambria"/>
                <a:cs typeface="Cambria"/>
              </a:rPr>
              <a:t> al </a:t>
            </a:r>
            <a:r>
              <a:rPr lang="it-IT" sz="900" spc="50" dirty="0" err="1">
                <a:solidFill>
                  <a:srgbClr val="185633"/>
                </a:solidFill>
                <a:latin typeface="Cambria"/>
                <a:cs typeface="Cambria"/>
              </a:rPr>
              <a:t>dispensador</a:t>
            </a:r>
            <a:endParaRPr sz="900" dirty="0">
              <a:latin typeface="Cambria"/>
              <a:cs typeface="Cambria"/>
            </a:endParaRPr>
          </a:p>
        </p:txBody>
      </p:sp>
      <p:sp>
        <p:nvSpPr>
          <p:cNvPr id="157" name="object 157"/>
          <p:cNvSpPr txBox="1"/>
          <p:nvPr/>
        </p:nvSpPr>
        <p:spPr>
          <a:xfrm>
            <a:off x="1019073" y="8241911"/>
            <a:ext cx="1167130" cy="549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1095"/>
              </a:lnSpc>
              <a:spcBef>
                <a:spcPts val="100"/>
              </a:spcBef>
            </a:pPr>
            <a:r>
              <a:rPr sz="950" b="1" spc="85" dirty="0">
                <a:solidFill>
                  <a:srgbClr val="185633"/>
                </a:solidFill>
                <a:latin typeface="Cambria"/>
                <a:cs typeface="Cambria"/>
              </a:rPr>
              <a:t>STEP</a:t>
            </a:r>
            <a:r>
              <a:rPr sz="950" b="1" spc="1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950" b="1" spc="10" dirty="0">
                <a:solidFill>
                  <a:srgbClr val="185633"/>
                </a:solidFill>
                <a:latin typeface="Cambria"/>
                <a:cs typeface="Cambria"/>
              </a:rPr>
              <a:t>5</a:t>
            </a:r>
            <a:endParaRPr sz="950" dirty="0">
              <a:latin typeface="Cambria"/>
              <a:cs typeface="Cambria"/>
            </a:endParaRPr>
          </a:p>
          <a:p>
            <a:pPr marL="12700" marR="5080" algn="just">
              <a:lnSpc>
                <a:spcPts val="1000"/>
              </a:lnSpc>
              <a:spcBef>
                <a:spcPts val="55"/>
              </a:spcBef>
            </a:pPr>
            <a:r>
              <a:rPr lang="it-IT" sz="900" spc="50" dirty="0" err="1">
                <a:solidFill>
                  <a:srgbClr val="185633"/>
                </a:solidFill>
                <a:latin typeface="Cambria"/>
                <a:cs typeface="Cambria"/>
              </a:rPr>
              <a:t>Enrosque</a:t>
            </a:r>
            <a:r>
              <a:rPr lang="it-IT" sz="9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900" spc="5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9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900" spc="50" dirty="0" err="1">
                <a:solidFill>
                  <a:srgbClr val="185633"/>
                </a:solidFill>
                <a:latin typeface="Cambria"/>
                <a:cs typeface="Cambria"/>
              </a:rPr>
              <a:t>dispensador</a:t>
            </a:r>
            <a:r>
              <a:rPr lang="it-IT" sz="900" spc="50" dirty="0">
                <a:solidFill>
                  <a:srgbClr val="185633"/>
                </a:solidFill>
                <a:latin typeface="Cambria"/>
                <a:cs typeface="Cambria"/>
              </a:rPr>
              <a:t> con la </a:t>
            </a:r>
            <a:r>
              <a:rPr lang="it-IT" sz="900" spc="50" dirty="0" err="1">
                <a:solidFill>
                  <a:srgbClr val="185633"/>
                </a:solidFill>
                <a:latin typeface="Cambria"/>
                <a:cs typeface="Cambria"/>
              </a:rPr>
              <a:t>recarga</a:t>
            </a:r>
            <a:r>
              <a:rPr lang="it-IT" sz="900" spc="50" dirty="0">
                <a:solidFill>
                  <a:srgbClr val="185633"/>
                </a:solidFill>
                <a:latin typeface="Cambria"/>
                <a:cs typeface="Cambria"/>
              </a:rPr>
              <a:t> al </a:t>
            </a:r>
            <a:r>
              <a:rPr lang="it-IT" sz="900" spc="50" dirty="0" err="1">
                <a:solidFill>
                  <a:srgbClr val="185633"/>
                </a:solidFill>
                <a:latin typeface="Cambria"/>
                <a:cs typeface="Cambria"/>
              </a:rPr>
              <a:t>tanque</a:t>
            </a:r>
            <a:endParaRPr sz="900" dirty="0">
              <a:latin typeface="Cambria"/>
              <a:cs typeface="Cambria"/>
            </a:endParaRPr>
          </a:p>
        </p:txBody>
      </p:sp>
      <p:sp>
        <p:nvSpPr>
          <p:cNvPr id="158" name="object 158"/>
          <p:cNvSpPr txBox="1"/>
          <p:nvPr/>
        </p:nvSpPr>
        <p:spPr>
          <a:xfrm>
            <a:off x="275300" y="966823"/>
            <a:ext cx="2035810" cy="19883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500" b="1" spc="65" dirty="0">
                <a:solidFill>
                  <a:srgbClr val="185633"/>
                </a:solidFill>
                <a:latin typeface="Cambria"/>
                <a:cs typeface="Cambria"/>
              </a:rPr>
              <a:t>COLLAGENATTIVO</a:t>
            </a:r>
            <a:endParaRPr sz="1500" dirty="0">
              <a:latin typeface="Cambria"/>
              <a:cs typeface="Cambria"/>
            </a:endParaRPr>
          </a:p>
          <a:p>
            <a:pPr marL="12700" marR="713105">
              <a:lnSpc>
                <a:spcPts val="1600"/>
              </a:lnSpc>
              <a:spcBef>
                <a:spcPts val="1340"/>
              </a:spcBef>
            </a:pPr>
            <a:r>
              <a:rPr sz="1500" b="1" spc="55" dirty="0">
                <a:solidFill>
                  <a:srgbClr val="185633"/>
                </a:solidFill>
                <a:latin typeface="Cambria"/>
                <a:cs typeface="Cambria"/>
              </a:rPr>
              <a:t>Crema</a:t>
            </a:r>
            <a:r>
              <a:rPr sz="1500" b="1" spc="6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500" b="1" spc="-20" dirty="0" err="1">
                <a:solidFill>
                  <a:srgbClr val="185633"/>
                </a:solidFill>
                <a:latin typeface="Cambria"/>
                <a:cs typeface="Cambria"/>
              </a:rPr>
              <a:t>Facial</a:t>
            </a:r>
            <a:r>
              <a:rPr sz="1500" b="1" spc="-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500" b="1" spc="-10" dirty="0" err="1">
                <a:solidFill>
                  <a:srgbClr val="185633"/>
                </a:solidFill>
                <a:latin typeface="Cambria"/>
                <a:cs typeface="Cambria"/>
              </a:rPr>
              <a:t>Volumizadora</a:t>
            </a:r>
            <a:r>
              <a:rPr lang="it-IT" sz="1500" b="1" spc="-10" dirty="0">
                <a:solidFill>
                  <a:srgbClr val="185633"/>
                </a:solidFill>
                <a:latin typeface="Cambria"/>
                <a:cs typeface="Cambria"/>
              </a:rPr>
              <a:t> -</a:t>
            </a:r>
            <a:r>
              <a:rPr sz="1500" b="1" spc="-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500" b="1" spc="60" dirty="0" err="1">
                <a:solidFill>
                  <a:srgbClr val="185633"/>
                </a:solidFill>
                <a:latin typeface="Cambria"/>
                <a:cs typeface="Cambria"/>
              </a:rPr>
              <a:t>Efe</a:t>
            </a:r>
            <a:r>
              <a:rPr lang="it-IT" sz="1500" b="1" spc="60" dirty="0">
                <a:solidFill>
                  <a:srgbClr val="185633"/>
                </a:solidFill>
                <a:latin typeface="Cambria"/>
                <a:cs typeface="Cambria"/>
              </a:rPr>
              <a:t>c</a:t>
            </a:r>
            <a:r>
              <a:rPr sz="1500" b="1" spc="60" dirty="0">
                <a:solidFill>
                  <a:srgbClr val="185633"/>
                </a:solidFill>
                <a:latin typeface="Cambria"/>
                <a:cs typeface="Cambria"/>
              </a:rPr>
              <a:t>to</a:t>
            </a:r>
            <a:r>
              <a:rPr sz="1500" b="1" spc="7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500" b="1" spc="-10" dirty="0">
                <a:solidFill>
                  <a:srgbClr val="185633"/>
                </a:solidFill>
                <a:latin typeface="Cambria"/>
                <a:cs typeface="Cambria"/>
              </a:rPr>
              <a:t>Lifting </a:t>
            </a:r>
            <a:r>
              <a:rPr sz="1500" b="1" dirty="0">
                <a:solidFill>
                  <a:srgbClr val="185633"/>
                </a:solidFill>
                <a:latin typeface="Cambria"/>
                <a:cs typeface="Cambria"/>
              </a:rPr>
              <a:t>–</a:t>
            </a:r>
            <a:r>
              <a:rPr lang="it-IT" sz="1500" b="1" spc="70" dirty="0">
                <a:solidFill>
                  <a:srgbClr val="185633"/>
                </a:solidFill>
                <a:latin typeface="Cambria"/>
                <a:cs typeface="Cambria"/>
              </a:rPr>
              <a:t>DÍA</a:t>
            </a:r>
            <a:r>
              <a:rPr sz="1500" b="1" spc="-50" dirty="0">
                <a:solidFill>
                  <a:srgbClr val="185633"/>
                </a:solidFill>
                <a:latin typeface="Cambria"/>
                <a:cs typeface="Cambria"/>
              </a:rPr>
              <a:t>–</a:t>
            </a:r>
            <a:endParaRPr sz="15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REF.</a:t>
            </a:r>
            <a:r>
              <a:rPr sz="1000" spc="95" dirty="0">
                <a:solidFill>
                  <a:srgbClr val="185633"/>
                </a:solidFill>
                <a:latin typeface="Cambria"/>
                <a:cs typeface="Cambria"/>
              </a:rPr>
              <a:t>:</a:t>
            </a:r>
            <a:r>
              <a:rPr sz="10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000" spc="60" dirty="0">
                <a:solidFill>
                  <a:srgbClr val="185633"/>
                </a:solidFill>
                <a:latin typeface="Cambria"/>
                <a:cs typeface="Cambria"/>
              </a:rPr>
              <a:t>011.029</a:t>
            </a:r>
            <a:endParaRPr sz="10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lang="it-IT" sz="1000" spc="110" dirty="0">
                <a:solidFill>
                  <a:srgbClr val="185633"/>
                </a:solidFill>
                <a:latin typeface="Cambria"/>
                <a:cs typeface="Cambria"/>
              </a:rPr>
              <a:t>REF. 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RECARGA</a:t>
            </a:r>
            <a:r>
              <a:rPr sz="1000" spc="80" dirty="0">
                <a:solidFill>
                  <a:srgbClr val="185633"/>
                </a:solidFill>
                <a:latin typeface="Cambria"/>
                <a:cs typeface="Cambria"/>
              </a:rPr>
              <a:t>:</a:t>
            </a:r>
            <a:r>
              <a:rPr sz="10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000" spc="60" dirty="0">
                <a:solidFill>
                  <a:srgbClr val="185633"/>
                </a:solidFill>
                <a:latin typeface="Cambria"/>
                <a:cs typeface="Cambria"/>
              </a:rPr>
              <a:t>011.028</a:t>
            </a:r>
            <a:endParaRPr sz="1000" dirty="0">
              <a:latin typeface="Cambria"/>
              <a:cs typeface="Cambria"/>
            </a:endParaRPr>
          </a:p>
          <a:p>
            <a:pPr marL="12700" marR="5080">
              <a:lnSpc>
                <a:spcPts val="1320"/>
              </a:lnSpc>
              <a:spcBef>
                <a:spcPts val="490"/>
              </a:spcBef>
            </a:pPr>
            <a:r>
              <a:rPr lang="it-IT" sz="1200" b="1" spc="85" dirty="0">
                <a:solidFill>
                  <a:srgbClr val="185633"/>
                </a:solidFill>
                <a:latin typeface="Cambria"/>
                <a:cs typeface="Cambria"/>
              </a:rPr>
              <a:t>PARA TODO TIPO DE PIELES (35-65 AÑOS)</a:t>
            </a:r>
            <a:endParaRPr sz="1200" dirty="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Words>1306</Words>
  <Application>Microsoft Macintosh PowerPoint</Application>
  <PresentationFormat>Personalizzato</PresentationFormat>
  <Paragraphs>85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5" baseType="lpstr">
      <vt:lpstr>Calibri</vt:lpstr>
      <vt:lpstr>Cambria</vt:lpstr>
      <vt:lpstr>Office Theme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MARISOL PEREZ MEDIAVILLA</cp:lastModifiedBy>
  <cp:revision>3</cp:revision>
  <dcterms:created xsi:type="dcterms:W3CDTF">2025-01-08T09:12:37Z</dcterms:created>
  <dcterms:modified xsi:type="dcterms:W3CDTF">2025-01-10T16:59:42Z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2024-11-09T00:00:00Z</vt:filetime>
  </property>
  <property fmtid="{D5CDD505-2E9C-101B-9397-08002B2CF9AE}" pid="3" name="Creator">
    <vt:lpwstr>Adobe InDesign 20.0 (Macintosh)</vt:lpwstr>
  </property>
  <property fmtid="{D5CDD505-2E9C-101B-9397-08002B2CF9AE}" pid="4" name="LastSaved">
    <vt:filetime>2025-01-08T00:00:00Z</vt:filetime>
  </property>
  <property fmtid="{D5CDD505-2E9C-101B-9397-08002B2CF9AE}" pid="5" name="Producer">
    <vt:lpwstr>Adobe PDF Library 17.0</vt:lpwstr>
  </property>
</Properties>
</file>